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>
      <p:cViewPr varScale="1">
        <p:scale>
          <a:sx n="80" d="100"/>
          <a:sy n="80" d="100"/>
        </p:scale>
        <p:origin x="3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ゆっくり市場調査論" userId="03e094fd-291a-4030-9f28-a3cc6b5984cc" providerId="ADAL" clId="{1ABCF388-45C4-464A-A8AF-349518167300}"/>
    <pc:docChg chg="modSld">
      <pc:chgData name="ゆっくり市場調査論" userId="03e094fd-291a-4030-9f28-a3cc6b5984cc" providerId="ADAL" clId="{1ABCF388-45C4-464A-A8AF-349518167300}" dt="2020-10-14T01:46:13.075" v="78" actId="20577"/>
      <pc:docMkLst>
        <pc:docMk/>
      </pc:docMkLst>
      <pc:sldChg chg="modSp mod">
        <pc:chgData name="ゆっくり市場調査論" userId="03e094fd-291a-4030-9f28-a3cc6b5984cc" providerId="ADAL" clId="{1ABCF388-45C4-464A-A8AF-349518167300}" dt="2020-10-14T01:46:13.075" v="78" actId="20577"/>
        <pc:sldMkLst>
          <pc:docMk/>
          <pc:sldMk cId="1490778420" sldId="260"/>
        </pc:sldMkLst>
        <pc:spChg chg="mod">
          <ac:chgData name="ゆっくり市場調査論" userId="03e094fd-291a-4030-9f28-a3cc6b5984cc" providerId="ADAL" clId="{1ABCF388-45C4-464A-A8AF-349518167300}" dt="2020-10-14T01:46:13.075" v="78" actId="20577"/>
          <ac:spMkLst>
            <pc:docMk/>
            <pc:sldMk cId="1490778420" sldId="260"/>
            <ac:spMk id="3" creationId="{6705D533-A22F-4CDF-8545-25D4D09916E8}"/>
          </ac:spMkLst>
        </pc:spChg>
      </pc:sldChg>
    </pc:docChg>
  </pc:docChgLst>
  <pc:docChgLst>
    <pc:chgData name="ゆっくり市場調査論" userId="03e094fd-291a-4030-9f28-a3cc6b5984cc" providerId="ADAL" clId="{A7A98EC4-930C-47C3-BD13-C879906B1CA7}"/>
    <pc:docChg chg="modSld">
      <pc:chgData name="ゆっくり市場調査論" userId="03e094fd-291a-4030-9f28-a3cc6b5984cc" providerId="ADAL" clId="{A7A98EC4-930C-47C3-BD13-C879906B1CA7}" dt="2021-09-11T15:14:24.614" v="0"/>
      <pc:docMkLst>
        <pc:docMk/>
      </pc:docMkLst>
      <pc:sldChg chg="modSp mod">
        <pc:chgData name="ゆっくり市場調査論" userId="03e094fd-291a-4030-9f28-a3cc6b5984cc" providerId="ADAL" clId="{A7A98EC4-930C-47C3-BD13-C879906B1CA7}" dt="2021-09-11T15:14:24.614" v="0"/>
        <pc:sldMkLst>
          <pc:docMk/>
          <pc:sldMk cId="2196389265" sldId="256"/>
        </pc:sldMkLst>
        <pc:spChg chg="mod">
          <ac:chgData name="ゆっくり市場調査論" userId="03e094fd-291a-4030-9f28-a3cc6b5984cc" providerId="ADAL" clId="{A7A98EC4-930C-47C3-BD13-C879906B1CA7}" dt="2021-09-11T15:14:24.614" v="0"/>
          <ac:spMkLst>
            <pc:docMk/>
            <pc:sldMk cId="2196389265" sldId="256"/>
            <ac:spMk id="6" creationId="{51C870C5-0AA3-4103-89AB-DD90F5600F7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BED9958-FE19-4A78-A183-793312B85A5E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811693B-B593-41E2-B652-2397617DD4D3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DEDCD94-2A65-4377-AC74-3D1F9DA59297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ゆっくり市場調査論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CA510A-A803-4714-9B78-3FCBBE84CFFF}"/>
              </a:ext>
            </a:extLst>
          </p:cNvPr>
          <p:cNvSpPr/>
          <p:nvPr/>
        </p:nvSpPr>
        <p:spPr>
          <a:xfrm>
            <a:off x="0" y="8532000"/>
            <a:ext cx="198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1700CE3-681C-476A-A0B0-2ADD1BA72AB1}"/>
              </a:ext>
            </a:extLst>
          </p:cNvPr>
          <p:cNvSpPr/>
          <p:nvPr/>
        </p:nvSpPr>
        <p:spPr>
          <a:xfrm>
            <a:off x="5589000" y="8550790"/>
            <a:ext cx="126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6DFBFBFF-80A0-4560-A357-558D1CD27673}" type="slidenum">
              <a:rPr kumimoji="1" lang="ja-JP" altLang="en-US" sz="32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5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56A8A41-631D-456B-B4FA-FD898E691BA1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F235E9E-3EE9-4A8D-9FE7-152D48ACAF86}"/>
              </a:ext>
            </a:extLst>
          </p:cNvPr>
          <p:cNvSpPr/>
          <p:nvPr/>
        </p:nvSpPr>
        <p:spPr>
          <a:xfrm>
            <a:off x="0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589A78-7AF5-438E-B661-8F368CD335B8}"/>
              </a:ext>
            </a:extLst>
          </p:cNvPr>
          <p:cNvSpPr/>
          <p:nvPr/>
        </p:nvSpPr>
        <p:spPr>
          <a:xfrm>
            <a:off x="4795024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EC7AFD65-46EC-4FAB-B381-FE8AA2D3D704}" type="slidenum">
              <a:rPr kumimoji="1" lang="ja-JP" altLang="en-US" sz="2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F21AC3E-8BCC-416E-9B58-F1E6AF00EF0E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ゆっくり市場調査論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CDC15B5-F230-4AA9-AAEB-8AF9FBB68FF8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304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4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381328"/>
            <a:ext cx="1631504" cy="4631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28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38132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kTLhXLcjhy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40C3D8E-67D7-4DCF-BA09-677004D46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ja-JP" altLang="en-US" dirty="0"/>
              <a:t>戻り値を引数として参照</a:t>
            </a:r>
            <a:endParaRPr lang="en-US" altLang="ja-JP" dirty="0"/>
          </a:p>
          <a:p>
            <a:r>
              <a:rPr lang="ja-JP" altLang="en-US" dirty="0"/>
              <a:t>計算式を引数として利用</a:t>
            </a:r>
            <a:endParaRPr lang="en-US" altLang="ja-JP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12EE0-D1AC-46E5-8F6E-2CCA4580C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戻り値は、別の関数の引数として参照可能です。</a:t>
            </a:r>
            <a:endParaRPr kumimoji="1" lang="en-US" altLang="ja-JP" dirty="0"/>
          </a:p>
          <a:p>
            <a:r>
              <a:rPr lang="ja-JP" altLang="en-US" dirty="0"/>
              <a:t>引数には、値・参照・計算式・関数を利用できます</a:t>
            </a:r>
            <a:endParaRPr lang="en-US" altLang="ja-JP" dirty="0"/>
          </a:p>
          <a:p>
            <a:r>
              <a:rPr kumimoji="1" lang="ja-JP" altLang="en-US" dirty="0"/>
              <a:t>最初は、計算式を使ってみます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E4CA40-2124-4199-8FA1-AA9E263858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859602-3CC9-45B5-AC9D-C722A8468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1C870C5-0AA3-4103-89AB-DD90F560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VLOOKUP</a:t>
            </a:r>
            <a:r>
              <a:rPr lang="ja-JP" altLang="en-US"/>
              <a:t>関数の第二引数「範囲」を準備する話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638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247FE-6D90-4E8E-A5E2-EC47FF1AE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32DAF5-EFEB-4765-B5E4-1409090B8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0" i="0" dirty="0">
                <a:effectLst/>
                <a:latin typeface="Roboto"/>
              </a:rPr>
              <a:t>VLOOKUP</a:t>
            </a:r>
            <a:r>
              <a:rPr lang="ja-JP" altLang="en-US" b="0" i="0" dirty="0">
                <a:effectLst/>
                <a:latin typeface="Roboto"/>
              </a:rPr>
              <a:t>関数の第二引数「範囲」を準備する程度の能力</a:t>
            </a:r>
            <a:endParaRPr kumimoji="1" lang="en-US" altLang="ja-JP" dirty="0">
              <a:hlinkClick r:id="rId2"/>
            </a:endParaRPr>
          </a:p>
          <a:p>
            <a:r>
              <a:rPr kumimoji="1" lang="en-US" altLang="ja-JP" dirty="0">
                <a:hlinkClick r:id="rId2"/>
              </a:rPr>
              <a:t>https://youtu.be/kTLhXLcjhys</a:t>
            </a:r>
            <a:endParaRPr kumimoji="1" lang="en-US" altLang="ja-JP" dirty="0"/>
          </a:p>
          <a:p>
            <a:pPr marL="0" indent="0" algn="ctr">
              <a:buNone/>
            </a:pPr>
            <a:r>
              <a:rPr kumimoji="1" lang="ja-JP" altLang="en-US" sz="4800" dirty="0"/>
              <a:t>目指せ登録</a:t>
            </a:r>
            <a:r>
              <a:rPr kumimoji="1" lang="en-US" altLang="ja-JP" sz="4800" dirty="0"/>
              <a:t>1000</a:t>
            </a:r>
            <a:r>
              <a:rPr kumimoji="1" lang="ja-JP" altLang="en-US" sz="4800" dirty="0"/>
              <a:t>人！</a:t>
            </a:r>
            <a:endParaRPr kumimoji="1" lang="en-US" altLang="ja-JP" sz="48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620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706125-CB75-4AC3-B43D-DB056FC8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「近似値を含めて検索」の仕様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28FB61-C2E7-4BC5-9662-2A928F52A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第一引数は、数値</a:t>
            </a:r>
            <a:endParaRPr kumimoji="1" lang="en-US" altLang="ja-JP" dirty="0"/>
          </a:p>
          <a:p>
            <a:r>
              <a:rPr kumimoji="1" lang="ja-JP" altLang="en-US" dirty="0"/>
              <a:t>第四引数は、</a:t>
            </a:r>
            <a:r>
              <a:rPr kumimoji="1" lang="en-US" altLang="ja-JP" dirty="0"/>
              <a:t>TRUE</a:t>
            </a:r>
          </a:p>
          <a:p>
            <a:r>
              <a:rPr kumimoji="1" lang="ja-JP" altLang="en-US" dirty="0"/>
              <a:t>第二引数の参照先</a:t>
            </a:r>
            <a:endParaRPr kumimoji="1" lang="en-US" altLang="ja-JP" dirty="0"/>
          </a:p>
          <a:p>
            <a:pPr lvl="1"/>
            <a:r>
              <a:rPr lang="ja-JP" altLang="en-US" dirty="0"/>
              <a:t>最左端が数値</a:t>
            </a:r>
            <a:endParaRPr lang="en-US" altLang="ja-JP" dirty="0"/>
          </a:p>
          <a:p>
            <a:pPr lvl="1"/>
            <a:r>
              <a:rPr kumimoji="1" lang="ja-JP" altLang="en-US" dirty="0"/>
              <a:t>区間の下限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最左端は昇順</a:t>
            </a:r>
            <a:endParaRPr kumimoji="1" lang="en-US" altLang="ja-JP" dirty="0"/>
          </a:p>
          <a:p>
            <a:pPr lvl="1"/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9648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CF1CA-3FEF-449B-A7A7-2138106C8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「区分」から「下限」を作成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F8CF61-1ED1-40CB-B31A-2B8AD59B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区分は「●●以上◎◎未満」</a:t>
            </a:r>
            <a:endParaRPr kumimoji="1" lang="en-US" altLang="ja-JP" dirty="0"/>
          </a:p>
          <a:p>
            <a:r>
              <a:rPr kumimoji="1" lang="ja-JP" altLang="en-US" dirty="0"/>
              <a:t>●●の右側の文字列が何文字目にあるかを把握</a:t>
            </a:r>
            <a:endParaRPr kumimoji="1" lang="en-US" altLang="ja-JP" dirty="0"/>
          </a:p>
          <a:p>
            <a:r>
              <a:rPr lang="ja-JP" altLang="en-US" dirty="0"/>
              <a:t>把握された文字数の一つ少ない値が●●の文字数</a:t>
            </a:r>
            <a:endParaRPr kumimoji="1" lang="en-US" altLang="ja-JP" dirty="0"/>
          </a:p>
          <a:p>
            <a:r>
              <a:rPr kumimoji="1" lang="ja-JP" altLang="en-US" dirty="0"/>
              <a:t>「●●」を取り出す</a:t>
            </a:r>
            <a:endParaRPr kumimoji="1" lang="en-US" altLang="ja-JP" dirty="0"/>
          </a:p>
          <a:p>
            <a:r>
              <a:rPr kumimoji="1" lang="ja-JP" altLang="en-US" dirty="0"/>
              <a:t>「文字列の●●」を</a:t>
            </a:r>
            <a:r>
              <a:rPr kumimoji="1" lang="ja-JP" altLang="en-US"/>
              <a:t>「数値の●</a:t>
            </a:r>
            <a:r>
              <a:rPr kumimoji="1" lang="ja-JP" altLang="en-US" dirty="0"/>
              <a:t>●」に変換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759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797EC8-4B89-4D80-9856-6B1FD8941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VLOOKUP</a:t>
            </a:r>
            <a:r>
              <a:rPr kumimoji="1" lang="ja-JP" altLang="en-US" dirty="0"/>
              <a:t>関数の「列番号」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05D533-A22F-4CDF-8545-25D4D0991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引数に数式を指定</a:t>
            </a:r>
            <a:endParaRPr kumimoji="1" lang="en-US" altLang="ja-JP" dirty="0"/>
          </a:p>
          <a:p>
            <a:r>
              <a:rPr lang="ja-JP" altLang="en-US" dirty="0"/>
              <a:t>範囲の表の左から「扶養家族の数</a:t>
            </a:r>
            <a:r>
              <a:rPr lang="ja-JP" altLang="en-US"/>
              <a:t>＋６」列目</a:t>
            </a:r>
            <a:endParaRPr lang="en-US" altLang="ja-JP" dirty="0"/>
          </a:p>
          <a:p>
            <a:r>
              <a:rPr kumimoji="1" lang="ja-JP" altLang="en-US" dirty="0"/>
              <a:t>扶養家族の数により参照する「列番号」が変化</a:t>
            </a:r>
          </a:p>
        </p:txBody>
      </p:sp>
    </p:spTree>
    <p:extLst>
      <p:ext uri="{BB962C8B-B14F-4D97-AF65-F5344CB8AC3E}">
        <p14:creationId xmlns:p14="http://schemas.microsoft.com/office/powerpoint/2010/main" val="1490778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AAB8D-8AFA-4B0F-9822-ABDAF5C4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8B229B-A4F5-4366-903D-62A4C8926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引数には、値、参照、数式、関数が利用可能</a:t>
            </a:r>
            <a:endParaRPr kumimoji="1" lang="en-US" altLang="ja-JP" dirty="0"/>
          </a:p>
          <a:p>
            <a:r>
              <a:rPr lang="ja-JP" altLang="en-US" dirty="0"/>
              <a:t>必要に応じて使い分け</a:t>
            </a:r>
            <a:endParaRPr kumimoji="1" lang="en-US" altLang="ja-JP" dirty="0"/>
          </a:p>
          <a:p>
            <a:r>
              <a:rPr kumimoji="1" lang="ja-JP" altLang="en-US" dirty="0"/>
              <a:t>関数を引数とする場合は、関数を自ら記述する必要</a:t>
            </a:r>
            <a:endParaRPr kumimoji="1" lang="en-US" altLang="ja-JP" dirty="0"/>
          </a:p>
          <a:p>
            <a:r>
              <a:rPr lang="ja-JP" altLang="en-US" dirty="0"/>
              <a:t>将来の予定ていどの目標で十分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5087956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8DAE2AE3-C59F-48A3-9103-F2F3BF144A0F}" vid="{4D5D5513-BF3E-4C7E-A649-E8F4B55991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576</TotalTime>
  <Words>277</Words>
  <Application>Microsoft Office PowerPoint</Application>
  <PresentationFormat>ワイド画面</PresentationFormat>
  <Paragraphs>35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HG丸ｺﾞｼｯｸM-PRO</vt:lpstr>
      <vt:lpstr>Arial</vt:lpstr>
      <vt:lpstr>Roboto</vt:lpstr>
      <vt:lpstr>Times New Roman</vt:lpstr>
      <vt:lpstr>最上資料館</vt:lpstr>
      <vt:lpstr>VLOOKUP関数の第二引数「範囲」を準備する話</vt:lpstr>
      <vt:lpstr>動画</vt:lpstr>
      <vt:lpstr>「近似値を含めて検索」の仕様</vt:lpstr>
      <vt:lpstr>「区分」から「下限」を作成</vt:lpstr>
      <vt:lpstr>VLOOKUP関数の「列番号」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引数に数式・関数を指定する</dc:title>
  <dc:creator>最上健児</dc:creator>
  <cp:lastModifiedBy>ゆっくり市場調査論</cp:lastModifiedBy>
  <cp:revision>9</cp:revision>
  <dcterms:created xsi:type="dcterms:W3CDTF">2020-10-12T11:33:12Z</dcterms:created>
  <dcterms:modified xsi:type="dcterms:W3CDTF">2021-09-11T15:14:35Z</dcterms:modified>
</cp:coreProperties>
</file>