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9" r:id="rId6"/>
    <p:sldId id="258" r:id="rId7"/>
    <p:sldId id="260" r:id="rId8"/>
    <p:sldId id="261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6" autoAdjust="0"/>
    <p:restoredTop sz="94660"/>
  </p:normalViewPr>
  <p:slideViewPr>
    <p:cSldViewPr>
      <p:cViewPr varScale="1">
        <p:scale>
          <a:sx n="102" d="100"/>
          <a:sy n="102" d="100"/>
        </p:scale>
        <p:origin x="954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健児 最上" userId="39c8057c0940087e" providerId="LiveId" clId="{A9050F4B-4860-4365-945B-997306E8801C}"/>
    <pc:docChg chg="delSld modSld">
      <pc:chgData name="健児 最上" userId="39c8057c0940087e" providerId="LiveId" clId="{A9050F4B-4860-4365-945B-997306E8801C}" dt="2025-10-27T01:01:00.081" v="5" actId="6549"/>
      <pc:docMkLst>
        <pc:docMk/>
      </pc:docMkLst>
      <pc:sldChg chg="del">
        <pc:chgData name="健児 最上" userId="39c8057c0940087e" providerId="LiveId" clId="{A9050F4B-4860-4365-945B-997306E8801C}" dt="2025-10-27T01:00:00.330" v="0" actId="47"/>
        <pc:sldMkLst>
          <pc:docMk/>
          <pc:sldMk cId="1099299521" sldId="257"/>
        </pc:sldMkLst>
      </pc:sldChg>
      <pc:sldChg chg="modSp mod">
        <pc:chgData name="健児 最上" userId="39c8057c0940087e" providerId="LiveId" clId="{A9050F4B-4860-4365-945B-997306E8801C}" dt="2025-10-27T01:00:29.173" v="4" actId="5793"/>
        <pc:sldMkLst>
          <pc:docMk/>
          <pc:sldMk cId="983143042" sldId="258"/>
        </pc:sldMkLst>
        <pc:spChg chg="mod">
          <ac:chgData name="健児 最上" userId="39c8057c0940087e" providerId="LiveId" clId="{A9050F4B-4860-4365-945B-997306E8801C}" dt="2025-10-27T01:00:29.173" v="4" actId="5793"/>
          <ac:spMkLst>
            <pc:docMk/>
            <pc:sldMk cId="983143042" sldId="258"/>
            <ac:spMk id="3" creationId="{FA842201-E861-4974-8D48-F7BA876115E3}"/>
          </ac:spMkLst>
        </pc:spChg>
      </pc:sldChg>
      <pc:sldChg chg="modSp mod">
        <pc:chgData name="健児 最上" userId="39c8057c0940087e" providerId="LiveId" clId="{A9050F4B-4860-4365-945B-997306E8801C}" dt="2025-10-27T01:01:00.081" v="5" actId="6549"/>
        <pc:sldMkLst>
          <pc:docMk/>
          <pc:sldMk cId="847120975" sldId="260"/>
        </pc:sldMkLst>
        <pc:spChg chg="mod">
          <ac:chgData name="健児 最上" userId="39c8057c0940087e" providerId="LiveId" clId="{A9050F4B-4860-4365-945B-997306E8801C}" dt="2025-10-27T01:01:00.081" v="5" actId="6549"/>
          <ac:spMkLst>
            <pc:docMk/>
            <pc:sldMk cId="847120975" sldId="260"/>
            <ac:spMk id="3" creationId="{5213B5AD-8287-47DD-B181-848AECDB729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BED9958-FE19-4A78-A183-793312B85A5E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811693B-B593-41E2-B652-2397617DD4D3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DEDCD94-2A65-4377-AC74-3D1F9DA59297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ゆっくり市場調査論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BCA510A-A803-4714-9B78-3FCBBE84CFFF}"/>
              </a:ext>
            </a:extLst>
          </p:cNvPr>
          <p:cNvSpPr/>
          <p:nvPr/>
        </p:nvSpPr>
        <p:spPr>
          <a:xfrm>
            <a:off x="0" y="8532000"/>
            <a:ext cx="198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1700CE3-681C-476A-A0B0-2ADD1BA72AB1}"/>
              </a:ext>
            </a:extLst>
          </p:cNvPr>
          <p:cNvSpPr/>
          <p:nvPr/>
        </p:nvSpPr>
        <p:spPr>
          <a:xfrm>
            <a:off x="5589000" y="8550790"/>
            <a:ext cx="126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6DFBFBFF-80A0-4560-A357-558D1CD27673}" type="slidenum">
              <a:rPr kumimoji="1" lang="ja-JP" altLang="en-US" sz="32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50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B56A8A41-631D-456B-B4FA-FD898E691BA1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F235E9E-3EE9-4A8D-9FE7-152D48ACAF86}"/>
              </a:ext>
            </a:extLst>
          </p:cNvPr>
          <p:cNvSpPr/>
          <p:nvPr/>
        </p:nvSpPr>
        <p:spPr>
          <a:xfrm>
            <a:off x="0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C589A78-7AF5-438E-B661-8F368CD335B8}"/>
              </a:ext>
            </a:extLst>
          </p:cNvPr>
          <p:cNvSpPr/>
          <p:nvPr/>
        </p:nvSpPr>
        <p:spPr>
          <a:xfrm>
            <a:off x="4795024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EC7AFD65-46EC-4FAB-B381-FE8AA2D3D704}" type="slidenum">
              <a:rPr kumimoji="1" lang="ja-JP" altLang="en-US" sz="2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F21AC3E-8BCC-416E-9B58-F1E6AF00EF0E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ゆっくり市場調査論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CDC15B5-F230-4AA9-AAEB-8AF9FBB68FF8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1304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446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661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2211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68435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5789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950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598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1294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5427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771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5950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052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563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21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237312"/>
            <a:ext cx="1631504" cy="6071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4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129345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36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40C3D8E-67D7-4DCF-BA09-677004D46E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kumimoji="1" lang="ja-JP" altLang="en-US" dirty="0"/>
              <a:t>データの破壊防止策</a:t>
            </a:r>
            <a:endParaRPr kumimoji="1" lang="en-US" altLang="ja-JP" dirty="0"/>
          </a:p>
          <a:p>
            <a:r>
              <a:rPr lang="ja-JP" altLang="en-US" dirty="0"/>
              <a:t>機能による並べ替えと抽出</a:t>
            </a:r>
            <a:endParaRPr lang="en-US" altLang="ja-JP" dirty="0"/>
          </a:p>
          <a:p>
            <a:r>
              <a:rPr kumimoji="1" lang="ja-JP" altLang="en-US" dirty="0"/>
              <a:t>関数による並べ替えと抽出</a:t>
            </a:r>
            <a:endParaRPr kumimoji="1" lang="en-US" altLang="ja-JP" dirty="0"/>
          </a:p>
          <a:p>
            <a:r>
              <a:rPr kumimoji="1" lang="en-US" altLang="ja-JP" dirty="0"/>
              <a:t>IFS</a:t>
            </a:r>
            <a:r>
              <a:rPr kumimoji="1" lang="ja-JP" altLang="en-US" dirty="0"/>
              <a:t>以外で小計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612EE0-D1AC-46E5-8F6E-2CCA4580C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ja-JP" altLang="en-US" dirty="0"/>
              <a:t>データを特定の項目に従って並べ替えることを</a:t>
            </a:r>
            <a:r>
              <a:rPr lang="ja-JP" altLang="en-US" dirty="0"/>
              <a:t>ソートといいます。</a:t>
            </a:r>
            <a:endParaRPr lang="en-US" altLang="ja-JP" dirty="0"/>
          </a:p>
          <a:p>
            <a:r>
              <a:rPr kumimoji="1" lang="ja-JP" altLang="en-US" dirty="0"/>
              <a:t>ソートすることにより情報</a:t>
            </a:r>
            <a:r>
              <a:rPr lang="ja-JP" altLang="en-US" dirty="0"/>
              <a:t>を整理できます。</a:t>
            </a:r>
            <a:endParaRPr lang="en-US" altLang="ja-JP" dirty="0"/>
          </a:p>
          <a:p>
            <a:r>
              <a:rPr kumimoji="1" lang="ja-JP" altLang="en-US" dirty="0"/>
              <a:t>更に特定の項目でデータを抽出すればデータの特徴を把握することが容易になります。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E4CA40-2124-4199-8FA1-AA9E263858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/>
              <a:t>本日のポイント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859602-3CC9-45B5-AC9D-C722A84682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51C870C5-0AA3-4103-89AB-DD90F560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Excel</a:t>
            </a:r>
            <a:r>
              <a:rPr kumimoji="1" lang="ja-JP" altLang="en-US" dirty="0"/>
              <a:t>　並べ替えと抽出</a:t>
            </a:r>
          </a:p>
        </p:txBody>
      </p:sp>
    </p:spTree>
    <p:extLst>
      <p:ext uri="{BB962C8B-B14F-4D97-AF65-F5344CB8AC3E}">
        <p14:creationId xmlns:p14="http://schemas.microsoft.com/office/powerpoint/2010/main" val="2196389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03213F-25C9-485B-AD54-23A178E05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マスターデータの保全策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ACC7EF-6FFE-490E-9FE4-CE8127240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「並べ替え」はそもそも並び順を変えてしまう</a:t>
            </a:r>
            <a:endParaRPr kumimoji="1" lang="en-US" altLang="ja-JP" dirty="0"/>
          </a:p>
          <a:p>
            <a:r>
              <a:rPr kumimoji="1" lang="ja-JP" altLang="en-US" dirty="0"/>
              <a:t>一部のフィールドのみが並べ替えられてしまう場合がある（データの破壊）</a:t>
            </a:r>
            <a:endParaRPr kumimoji="1" lang="en-US" altLang="ja-JP" dirty="0"/>
          </a:p>
          <a:p>
            <a:r>
              <a:rPr lang="ja-JP" altLang="en-US" dirty="0"/>
              <a:t>プラン</a:t>
            </a:r>
            <a:r>
              <a:rPr lang="en-US" altLang="ja-JP" dirty="0"/>
              <a:t>A</a:t>
            </a:r>
            <a:r>
              <a:rPr lang="ja-JP" altLang="en-US" dirty="0"/>
              <a:t>　コピーデータを使用</a:t>
            </a:r>
            <a:endParaRPr lang="en-US" altLang="ja-JP" dirty="0"/>
          </a:p>
          <a:p>
            <a:r>
              <a:rPr lang="ja-JP" altLang="en-US" dirty="0"/>
              <a:t>プラン</a:t>
            </a:r>
            <a:r>
              <a:rPr lang="en-US" altLang="ja-JP" dirty="0"/>
              <a:t>B</a:t>
            </a:r>
            <a:r>
              <a:rPr lang="ja-JP" altLang="en-US" dirty="0"/>
              <a:t>　参照するだけ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219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EB9612-D640-461E-BEFD-9BF65472C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プラン</a:t>
            </a:r>
            <a:r>
              <a:rPr kumimoji="1" lang="en-US" altLang="ja-JP" dirty="0"/>
              <a:t>A</a:t>
            </a:r>
            <a:r>
              <a:rPr kumimoji="1" lang="ja-JP" altLang="en-US" dirty="0"/>
              <a:t>　機能を使った処理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842201-E861-4974-8D48-F7BA87611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コピーデータを作成</a:t>
            </a:r>
            <a:endParaRPr lang="en-US" altLang="ja-JP" dirty="0"/>
          </a:p>
          <a:p>
            <a:r>
              <a:rPr lang="ja-JP" altLang="en-US" dirty="0"/>
              <a:t>「フィルター」</a:t>
            </a:r>
            <a:br>
              <a:rPr lang="en-US" altLang="ja-JP" dirty="0"/>
            </a:br>
            <a:r>
              <a:rPr lang="en-US" altLang="ja-JP" dirty="0"/>
              <a:t>	</a:t>
            </a:r>
            <a:r>
              <a:rPr lang="ja-JP" altLang="en-US" dirty="0"/>
              <a:t>→「並べ替え」</a:t>
            </a:r>
            <a:br>
              <a:rPr lang="en-US" altLang="ja-JP" dirty="0"/>
            </a:br>
            <a:r>
              <a:rPr lang="en-US" altLang="ja-JP" dirty="0"/>
              <a:t>		</a:t>
            </a:r>
            <a:r>
              <a:rPr lang="ja-JP" altLang="en-US" dirty="0"/>
              <a:t>→「コピー」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314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D25084-E023-45F4-BF17-AD9E36FDA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プラン</a:t>
            </a:r>
            <a:r>
              <a:rPr kumimoji="1" lang="en-US" altLang="ja-JP" dirty="0"/>
              <a:t>B</a:t>
            </a:r>
            <a:r>
              <a:rPr kumimoji="1" lang="ja-JP" altLang="en-US" dirty="0"/>
              <a:t>　関数を使った処理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13B5AD-8287-47DD-B181-848AECDB7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SORTBY</a:t>
            </a:r>
            <a:r>
              <a:rPr kumimoji="1" lang="ja-JP" altLang="en-US" dirty="0"/>
              <a:t>関数により並べ替え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47120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658A5C-5A4C-4FBF-AA94-6D50A77B5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オマケの話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B1B010-C691-4AC8-A566-A95D5CD35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抽出できたリストをもとに集計</a:t>
            </a:r>
            <a:endParaRPr lang="en-US" altLang="ja-JP" dirty="0"/>
          </a:p>
          <a:p>
            <a:r>
              <a:rPr kumimoji="1" lang="ja-JP" altLang="en-US" dirty="0"/>
              <a:t>合計・平均・数値の個数・最大値・最小値</a:t>
            </a:r>
            <a:endParaRPr kumimoji="1" lang="en-US" altLang="ja-JP" dirty="0"/>
          </a:p>
          <a:p>
            <a:r>
              <a:rPr kumimoji="1" lang="en-US" altLang="ja-JP" dirty="0"/>
              <a:t>IFS</a:t>
            </a:r>
            <a:r>
              <a:rPr kumimoji="1" lang="ja-JP" altLang="en-US" dirty="0"/>
              <a:t>を使わずに、条件ごとの集計が可能</a:t>
            </a:r>
            <a:endParaRPr kumimoji="1" lang="en-US" altLang="ja-JP" dirty="0"/>
          </a:p>
          <a:p>
            <a:r>
              <a:rPr lang="ja-JP" altLang="en-US"/>
              <a:t>集計機能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23225925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F92B4DE-59CE-45B9-AAF4-8D856BA07D36}" vid="{88981CDC-E7D2-4CE8-AD5D-5EE00EA6A7A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28DE5D4AEA5764D87B7AFB7B309F2A5" ma:contentTypeVersion="11" ma:contentTypeDescription="新しいドキュメントを作成します。" ma:contentTypeScope="" ma:versionID="cba4877f9e8307ab348c13a6d9637afe">
  <xsd:schema xmlns:xsd="http://www.w3.org/2001/XMLSchema" xmlns:xs="http://www.w3.org/2001/XMLSchema" xmlns:p="http://schemas.microsoft.com/office/2006/metadata/properties" xmlns:ns3="eec77095-4b1c-44b2-a181-d1fed95b75c1" xmlns:ns4="8ee5d532-8c7f-4cbe-b0aa-db16e2cd38a1" targetNamespace="http://schemas.microsoft.com/office/2006/metadata/properties" ma:root="true" ma:fieldsID="302b2fe521374458be34a279689fd6e8" ns3:_="" ns4:_="">
    <xsd:import namespace="eec77095-4b1c-44b2-a181-d1fed95b75c1"/>
    <xsd:import namespace="8ee5d532-8c7f-4cbe-b0aa-db16e2cd38a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77095-4b1c-44b2-a181-d1fed95b7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d532-8c7f-4cbe-b0aa-db16e2cd3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32160B7-1A84-4D11-9F34-745BC97AD1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7AF2E2-1F83-48C4-B37F-0B03D0E817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c77095-4b1c-44b2-a181-d1fed95b75c1"/>
    <ds:schemaRef ds:uri="8ee5d532-8c7f-4cbe-b0aa-db16e2cd3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55D11E-D099-4159-A4DE-1AC0778FC8E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最上資料館</Template>
  <TotalTime>28</TotalTime>
  <Words>183</Words>
  <Application>Microsoft Office PowerPoint</Application>
  <PresentationFormat>ワイド画面</PresentationFormat>
  <Paragraphs>25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HG丸ｺﾞｼｯｸM-PRO</vt:lpstr>
      <vt:lpstr>Arial</vt:lpstr>
      <vt:lpstr>Times New Roman</vt:lpstr>
      <vt:lpstr>最上資料館</vt:lpstr>
      <vt:lpstr>Excel　並べ替えと抽出</vt:lpstr>
      <vt:lpstr>マスターデータの保全策</vt:lpstr>
      <vt:lpstr>プランA　機能を使った処理</vt:lpstr>
      <vt:lpstr>プランB　関数を使った処理</vt:lpstr>
      <vt:lpstr>オマケの話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　並べ替えと抽出</dc:title>
  <dc:creator>最上健児</dc:creator>
  <cp:lastModifiedBy>ゆっくり市場調査論</cp:lastModifiedBy>
  <cp:revision>4</cp:revision>
  <dcterms:created xsi:type="dcterms:W3CDTF">2020-07-06T11:43:41Z</dcterms:created>
  <dcterms:modified xsi:type="dcterms:W3CDTF">2025-10-27T01:01:09Z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0x010100328DE5D4AEA5764D87B7AFB7B309F2A5</vt:lpwstr>
  </property>
</Properties>
</file>