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3" r:id="rId5"/>
  </p:sldMasterIdLst>
  <p:sldIdLst>
    <p:sldId id="256" r:id="rId6"/>
    <p:sldId id="257" r:id="rId7"/>
    <p:sldId id="258" r:id="rId8"/>
    <p:sldId id="264" r:id="rId9"/>
    <p:sldId id="259" r:id="rId10"/>
    <p:sldId id="272" r:id="rId11"/>
    <p:sldId id="265" r:id="rId12"/>
    <p:sldId id="268" r:id="rId13"/>
    <p:sldId id="269" r:id="rId14"/>
    <p:sldId id="270" r:id="rId15"/>
    <p:sldId id="271" r:id="rId16"/>
    <p:sldId id="260" r:id="rId17"/>
    <p:sldId id="261" r:id="rId18"/>
    <p:sldId id="263" r:id="rId19"/>
    <p:sldId id="262" r:id="rId2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EDFE69-D5BB-478F-8E75-EF5996F935E4}" v="613" dt="2024-06-23T13:12:49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ゆっくり市場調査論" userId="03e094fd-291a-4030-9f28-a3cc6b5984cc" providerId="ADAL" clId="{EEEDFE69-D5BB-478F-8E75-EF5996F935E4}"/>
    <pc:docChg chg="undo custSel addSld delSld modSld sldOrd">
      <pc:chgData name="ゆっくり市場調査論" userId="03e094fd-291a-4030-9f28-a3cc6b5984cc" providerId="ADAL" clId="{EEEDFE69-D5BB-478F-8E75-EF5996F935E4}" dt="2024-06-23T13:18:41.357" v="1410" actId="20577"/>
      <pc:docMkLst>
        <pc:docMk/>
      </pc:docMkLst>
      <pc:sldChg chg="ord">
        <pc:chgData name="ゆっくり市場調査論" userId="03e094fd-291a-4030-9f28-a3cc6b5984cc" providerId="ADAL" clId="{EEEDFE69-D5BB-478F-8E75-EF5996F935E4}" dt="2024-06-23T12:34:44.023" v="256"/>
        <pc:sldMkLst>
          <pc:docMk/>
          <pc:sldMk cId="149283882" sldId="260"/>
        </pc:sldMkLst>
      </pc:sldChg>
      <pc:sldChg chg="modSp mod">
        <pc:chgData name="ゆっくり市場調査論" userId="03e094fd-291a-4030-9f28-a3cc6b5984cc" providerId="ADAL" clId="{EEEDFE69-D5BB-478F-8E75-EF5996F935E4}" dt="2024-06-23T13:18:41.357" v="1410" actId="20577"/>
        <pc:sldMkLst>
          <pc:docMk/>
          <pc:sldMk cId="4008726588" sldId="263"/>
        </pc:sldMkLst>
        <pc:spChg chg="mod">
          <ac:chgData name="ゆっくり市場調査論" userId="03e094fd-291a-4030-9f28-a3cc6b5984cc" providerId="ADAL" clId="{EEEDFE69-D5BB-478F-8E75-EF5996F935E4}" dt="2024-06-23T13:18:41.357" v="1410" actId="20577"/>
          <ac:spMkLst>
            <pc:docMk/>
            <pc:sldMk cId="4008726588" sldId="263"/>
            <ac:spMk id="3" creationId="{C69F05A3-F778-4C58-A408-A02791788AED}"/>
          </ac:spMkLst>
        </pc:spChg>
      </pc:sldChg>
      <pc:sldChg chg="addSp delSp modSp new mod modClrScheme chgLayout">
        <pc:chgData name="ゆっくり市場調査論" userId="03e094fd-291a-4030-9f28-a3cc6b5984cc" providerId="ADAL" clId="{EEEDFE69-D5BB-478F-8E75-EF5996F935E4}" dt="2024-06-23T12:34:28.208" v="253" actId="20577"/>
        <pc:sldMkLst>
          <pc:docMk/>
          <pc:sldMk cId="3949083207" sldId="264"/>
        </pc:sldMkLst>
        <pc:spChg chg="mod">
          <ac:chgData name="ゆっくり市場調査論" userId="03e094fd-291a-4030-9f28-a3cc6b5984cc" providerId="ADAL" clId="{EEEDFE69-D5BB-478F-8E75-EF5996F935E4}" dt="2024-06-23T12:32:10.481" v="34" actId="26606"/>
          <ac:spMkLst>
            <pc:docMk/>
            <pc:sldMk cId="3949083207" sldId="264"/>
            <ac:spMk id="2" creationId="{64D7B974-1E0A-F14A-9B82-40ADCF44C915}"/>
          </ac:spMkLst>
        </pc:spChg>
        <pc:spChg chg="del">
          <ac:chgData name="ゆっくり市場調査論" userId="03e094fd-291a-4030-9f28-a3cc6b5984cc" providerId="ADAL" clId="{EEEDFE69-D5BB-478F-8E75-EF5996F935E4}" dt="2024-06-23T12:32:10.481" v="34" actId="26606"/>
          <ac:spMkLst>
            <pc:docMk/>
            <pc:sldMk cId="3949083207" sldId="264"/>
            <ac:spMk id="3" creationId="{742B309B-BCB1-5929-769C-C5C74EF3C900}"/>
          </ac:spMkLst>
        </pc:spChg>
        <pc:spChg chg="add mod">
          <ac:chgData name="ゆっくり市場調査論" userId="03e094fd-291a-4030-9f28-a3cc6b5984cc" providerId="ADAL" clId="{EEEDFE69-D5BB-478F-8E75-EF5996F935E4}" dt="2024-06-23T12:34:28.208" v="253" actId="20577"/>
          <ac:spMkLst>
            <pc:docMk/>
            <pc:sldMk cId="3949083207" sldId="264"/>
            <ac:spMk id="10" creationId="{54EBF141-A600-5A30-F353-1ED3E935394A}"/>
          </ac:spMkLst>
        </pc:spChg>
        <pc:picChg chg="add mod">
          <ac:chgData name="ゆっくり市場調査論" userId="03e094fd-291a-4030-9f28-a3cc6b5984cc" providerId="ADAL" clId="{EEEDFE69-D5BB-478F-8E75-EF5996F935E4}" dt="2024-06-23T12:32:10.481" v="34" actId="26606"/>
          <ac:picMkLst>
            <pc:docMk/>
            <pc:sldMk cId="3949083207" sldId="264"/>
            <ac:picMk id="5" creationId="{B17BC276-1D6A-9C16-077A-2B2F6048F2AF}"/>
          </ac:picMkLst>
        </pc:picChg>
      </pc:sldChg>
      <pc:sldChg chg="addSp delSp modSp new mod ord modClrScheme chgLayout">
        <pc:chgData name="ゆっくり市場調査論" userId="03e094fd-291a-4030-9f28-a3cc6b5984cc" providerId="ADAL" clId="{EEEDFE69-D5BB-478F-8E75-EF5996F935E4}" dt="2024-06-23T13:15:09.955" v="1139"/>
        <pc:sldMkLst>
          <pc:docMk/>
          <pc:sldMk cId="1508931366" sldId="265"/>
        </pc:sldMkLst>
        <pc:spChg chg="del mod ord">
          <ac:chgData name="ゆっくり市場調査論" userId="03e094fd-291a-4030-9f28-a3cc6b5984cc" providerId="ADAL" clId="{EEEDFE69-D5BB-478F-8E75-EF5996F935E4}" dt="2024-06-23T12:34:50.704" v="257" actId="700"/>
          <ac:spMkLst>
            <pc:docMk/>
            <pc:sldMk cId="1508931366" sldId="265"/>
            <ac:spMk id="2" creationId="{3F14A088-ADDC-3D9A-1F86-6CE974BC244C}"/>
          </ac:spMkLst>
        </pc:spChg>
        <pc:spChg chg="del mod ord">
          <ac:chgData name="ゆっくり市場調査論" userId="03e094fd-291a-4030-9f28-a3cc6b5984cc" providerId="ADAL" clId="{EEEDFE69-D5BB-478F-8E75-EF5996F935E4}" dt="2024-06-23T12:34:50.704" v="257" actId="700"/>
          <ac:spMkLst>
            <pc:docMk/>
            <pc:sldMk cId="1508931366" sldId="265"/>
            <ac:spMk id="3" creationId="{D378F780-437B-5058-C6F8-0CA733B6E5F7}"/>
          </ac:spMkLst>
        </pc:spChg>
        <pc:spChg chg="del">
          <ac:chgData name="ゆっくり市場調査論" userId="03e094fd-291a-4030-9f28-a3cc6b5984cc" providerId="ADAL" clId="{EEEDFE69-D5BB-478F-8E75-EF5996F935E4}" dt="2024-06-23T12:34:50.704" v="257" actId="700"/>
          <ac:spMkLst>
            <pc:docMk/>
            <pc:sldMk cId="1508931366" sldId="265"/>
            <ac:spMk id="4" creationId="{DF576451-C81F-3EC3-8814-A9458855D3DE}"/>
          </ac:spMkLst>
        </pc:spChg>
        <pc:spChg chg="add mod ord">
          <ac:chgData name="ゆっくり市場調査論" userId="03e094fd-291a-4030-9f28-a3cc6b5984cc" providerId="ADAL" clId="{EEEDFE69-D5BB-478F-8E75-EF5996F935E4}" dt="2024-06-23T12:34:53.170" v="268" actId="20577"/>
          <ac:spMkLst>
            <pc:docMk/>
            <pc:sldMk cId="1508931366" sldId="265"/>
            <ac:spMk id="5" creationId="{388E99F6-F474-49F5-B41A-09C61399CDFA}"/>
          </ac:spMkLst>
        </pc:spChg>
        <pc:spChg chg="add mod ord">
          <ac:chgData name="ゆっくり市場調査論" userId="03e094fd-291a-4030-9f28-a3cc6b5984cc" providerId="ADAL" clId="{EEEDFE69-D5BB-478F-8E75-EF5996F935E4}" dt="2024-06-23T13:08:44.957" v="668" actId="6549"/>
          <ac:spMkLst>
            <pc:docMk/>
            <pc:sldMk cId="1508931366" sldId="265"/>
            <ac:spMk id="6" creationId="{3E4CDE45-6550-E0A0-893B-0D355082BFEA}"/>
          </ac:spMkLst>
        </pc:spChg>
        <pc:spChg chg="add del mod">
          <ac:chgData name="ゆっくり市場調査論" userId="03e094fd-291a-4030-9f28-a3cc6b5984cc" providerId="ADAL" clId="{EEEDFE69-D5BB-478F-8E75-EF5996F935E4}" dt="2024-06-23T13:09:17.992" v="696" actId="21"/>
          <ac:spMkLst>
            <pc:docMk/>
            <pc:sldMk cId="1508931366" sldId="265"/>
            <ac:spMk id="7" creationId="{B3818397-33F9-8C9B-9CC0-1D5CCDEFAF98}"/>
          </ac:spMkLst>
        </pc:spChg>
      </pc:sldChg>
      <pc:sldChg chg="new del">
        <pc:chgData name="ゆっくり市場調査論" userId="03e094fd-291a-4030-9f28-a3cc6b5984cc" providerId="ADAL" clId="{EEEDFE69-D5BB-478F-8E75-EF5996F935E4}" dt="2024-06-23T13:09:02.225" v="673" actId="47"/>
        <pc:sldMkLst>
          <pc:docMk/>
          <pc:sldMk cId="2073093699" sldId="266"/>
        </pc:sldMkLst>
      </pc:sldChg>
      <pc:sldChg chg="new del">
        <pc:chgData name="ゆっくり市場調査論" userId="03e094fd-291a-4030-9f28-a3cc6b5984cc" providerId="ADAL" clId="{EEEDFE69-D5BB-478F-8E75-EF5996F935E4}" dt="2024-06-23T13:09:03.138" v="674" actId="47"/>
        <pc:sldMkLst>
          <pc:docMk/>
          <pc:sldMk cId="174837314" sldId="267"/>
        </pc:sldMkLst>
      </pc:sldChg>
      <pc:sldChg chg="addSp delSp modSp new mod modClrScheme chgLayout">
        <pc:chgData name="ゆっくり市場調査論" userId="03e094fd-291a-4030-9f28-a3cc6b5984cc" providerId="ADAL" clId="{EEEDFE69-D5BB-478F-8E75-EF5996F935E4}" dt="2024-06-23T13:10:53.520" v="820" actId="403"/>
        <pc:sldMkLst>
          <pc:docMk/>
          <pc:sldMk cId="820758854" sldId="268"/>
        </pc:sldMkLst>
        <pc:spChg chg="del mod ord">
          <ac:chgData name="ゆっくり市場調査論" userId="03e094fd-291a-4030-9f28-a3cc6b5984cc" providerId="ADAL" clId="{EEEDFE69-D5BB-478F-8E75-EF5996F935E4}" dt="2024-06-23T13:08:58.525" v="672" actId="700"/>
          <ac:spMkLst>
            <pc:docMk/>
            <pc:sldMk cId="820758854" sldId="268"/>
            <ac:spMk id="2" creationId="{0E22ED05-28C8-6B31-121C-79710476FAB3}"/>
          </ac:spMkLst>
        </pc:spChg>
        <pc:spChg chg="del">
          <ac:chgData name="ゆっくり市場調査論" userId="03e094fd-291a-4030-9f28-a3cc6b5984cc" providerId="ADAL" clId="{EEEDFE69-D5BB-478F-8E75-EF5996F935E4}" dt="2024-06-23T13:08:58.525" v="672" actId="700"/>
          <ac:spMkLst>
            <pc:docMk/>
            <pc:sldMk cId="820758854" sldId="268"/>
            <ac:spMk id="3" creationId="{8C5377E7-F82B-D9EB-A792-5393F16F3AD2}"/>
          </ac:spMkLst>
        </pc:spChg>
        <pc:spChg chg="add mod ord">
          <ac:chgData name="ゆっくり市場調査論" userId="03e094fd-291a-4030-9f28-a3cc6b5984cc" providerId="ADAL" clId="{EEEDFE69-D5BB-478F-8E75-EF5996F935E4}" dt="2024-06-23T13:09:11.691" v="695" actId="20577"/>
          <ac:spMkLst>
            <pc:docMk/>
            <pc:sldMk cId="820758854" sldId="268"/>
            <ac:spMk id="4" creationId="{FB50F6F2-38A3-659A-0281-06767F024393}"/>
          </ac:spMkLst>
        </pc:spChg>
        <pc:spChg chg="add del mod">
          <ac:chgData name="ゆっくり市場調査論" userId="03e094fd-291a-4030-9f28-a3cc6b5984cc" providerId="ADAL" clId="{EEEDFE69-D5BB-478F-8E75-EF5996F935E4}" dt="2024-06-23T13:09:58.921" v="714" actId="478"/>
          <ac:spMkLst>
            <pc:docMk/>
            <pc:sldMk cId="820758854" sldId="268"/>
            <ac:spMk id="5" creationId="{67857AA5-264B-E1C1-1A56-A5687A70CF81}"/>
          </ac:spMkLst>
        </pc:spChg>
        <pc:spChg chg="add mod">
          <ac:chgData name="ゆっくり市場調査論" userId="03e094fd-291a-4030-9f28-a3cc6b5984cc" providerId="ADAL" clId="{EEEDFE69-D5BB-478F-8E75-EF5996F935E4}" dt="2024-06-23T13:10:53.520" v="820" actId="403"/>
          <ac:spMkLst>
            <pc:docMk/>
            <pc:sldMk cId="820758854" sldId="268"/>
            <ac:spMk id="6" creationId="{DEA54146-913A-B7F2-4767-A0D9222F9BD9}"/>
          </ac:spMkLst>
        </pc:spChg>
        <pc:spChg chg="add del mod">
          <ac:chgData name="ゆっくり市場調査論" userId="03e094fd-291a-4030-9f28-a3cc6b5984cc" providerId="ADAL" clId="{EEEDFE69-D5BB-478F-8E75-EF5996F935E4}" dt="2024-06-23T13:09:34.773" v="707" actId="478"/>
          <ac:spMkLst>
            <pc:docMk/>
            <pc:sldMk cId="820758854" sldId="268"/>
            <ac:spMk id="7" creationId="{B3818397-33F9-8C9B-9CC0-1D5CCDEFAF98}"/>
          </ac:spMkLst>
        </pc:spChg>
      </pc:sldChg>
      <pc:sldChg chg="addSp modSp new mod">
        <pc:chgData name="ゆっくり市場調査論" userId="03e094fd-291a-4030-9f28-a3cc6b5984cc" providerId="ADAL" clId="{EEEDFE69-D5BB-478F-8E75-EF5996F935E4}" dt="2024-06-23T13:11:46.387" v="902" actId="1076"/>
        <pc:sldMkLst>
          <pc:docMk/>
          <pc:sldMk cId="959580487" sldId="269"/>
        </pc:sldMkLst>
        <pc:spChg chg="mod">
          <ac:chgData name="ゆっくり市場調査論" userId="03e094fd-291a-4030-9f28-a3cc6b5984cc" providerId="ADAL" clId="{EEEDFE69-D5BB-478F-8E75-EF5996F935E4}" dt="2024-06-23T13:11:09.648" v="831" actId="20577"/>
          <ac:spMkLst>
            <pc:docMk/>
            <pc:sldMk cId="959580487" sldId="269"/>
            <ac:spMk id="2" creationId="{79BE82C2-7818-D95F-E575-DBDD40B97B7E}"/>
          </ac:spMkLst>
        </pc:spChg>
        <pc:spChg chg="add mod">
          <ac:chgData name="ゆっくり市場調査論" userId="03e094fd-291a-4030-9f28-a3cc6b5984cc" providerId="ADAL" clId="{EEEDFE69-D5BB-478F-8E75-EF5996F935E4}" dt="2024-06-23T13:11:01.638" v="821"/>
          <ac:spMkLst>
            <pc:docMk/>
            <pc:sldMk cId="959580487" sldId="269"/>
            <ac:spMk id="3" creationId="{36C5CDB2-1195-9242-8FFD-5ED09DB5C58E}"/>
          </ac:spMkLst>
        </pc:spChg>
        <pc:spChg chg="add mod">
          <ac:chgData name="ゆっくり市場調査論" userId="03e094fd-291a-4030-9f28-a3cc6b5984cc" providerId="ADAL" clId="{EEEDFE69-D5BB-478F-8E75-EF5996F935E4}" dt="2024-06-23T13:11:46.387" v="902" actId="1076"/>
          <ac:spMkLst>
            <pc:docMk/>
            <pc:sldMk cId="959580487" sldId="269"/>
            <ac:spMk id="4" creationId="{3B9CF870-335B-F07A-526F-CDC425D505EE}"/>
          </ac:spMkLst>
        </pc:spChg>
      </pc:sldChg>
      <pc:sldChg chg="addSp modSp new mod">
        <pc:chgData name="ゆっくり市場調査論" userId="03e094fd-291a-4030-9f28-a3cc6b5984cc" providerId="ADAL" clId="{EEEDFE69-D5BB-478F-8E75-EF5996F935E4}" dt="2024-06-23T13:12:25.525" v="977" actId="20577"/>
        <pc:sldMkLst>
          <pc:docMk/>
          <pc:sldMk cId="2944486760" sldId="270"/>
        </pc:sldMkLst>
        <pc:spChg chg="mod">
          <ac:chgData name="ゆっくり市場調査論" userId="03e094fd-291a-4030-9f28-a3cc6b5984cc" providerId="ADAL" clId="{EEEDFE69-D5BB-478F-8E75-EF5996F935E4}" dt="2024-06-23T13:11:54.351" v="924" actId="20577"/>
          <ac:spMkLst>
            <pc:docMk/>
            <pc:sldMk cId="2944486760" sldId="270"/>
            <ac:spMk id="2" creationId="{7148EAAB-3681-4A7C-A3D7-443E09C3EF0A}"/>
          </ac:spMkLst>
        </pc:spChg>
        <pc:spChg chg="add mod">
          <ac:chgData name="ゆっくり市場調査論" userId="03e094fd-291a-4030-9f28-a3cc6b5984cc" providerId="ADAL" clId="{EEEDFE69-D5BB-478F-8E75-EF5996F935E4}" dt="2024-06-23T13:12:25.525" v="977" actId="20577"/>
          <ac:spMkLst>
            <pc:docMk/>
            <pc:sldMk cId="2944486760" sldId="270"/>
            <ac:spMk id="3" creationId="{6D5EE9FE-755A-6321-75FD-2F3420822CD5}"/>
          </ac:spMkLst>
        </pc:spChg>
      </pc:sldChg>
      <pc:sldChg chg="addSp modSp new mod">
        <pc:chgData name="ゆっくり市場調査論" userId="03e094fd-291a-4030-9f28-a3cc6b5984cc" providerId="ADAL" clId="{EEEDFE69-D5BB-478F-8E75-EF5996F935E4}" dt="2024-06-23T13:12:55.914" v="1013" actId="1076"/>
        <pc:sldMkLst>
          <pc:docMk/>
          <pc:sldMk cId="1603834893" sldId="271"/>
        </pc:sldMkLst>
        <pc:spChg chg="mod">
          <ac:chgData name="ゆっくり市場調査論" userId="03e094fd-291a-4030-9f28-a3cc6b5984cc" providerId="ADAL" clId="{EEEDFE69-D5BB-478F-8E75-EF5996F935E4}" dt="2024-06-23T13:12:30.949" v="980" actId="20577"/>
          <ac:spMkLst>
            <pc:docMk/>
            <pc:sldMk cId="1603834893" sldId="271"/>
            <ac:spMk id="2" creationId="{683E3982-65C7-C955-7FB3-2886E6D4E195}"/>
          </ac:spMkLst>
        </pc:spChg>
        <pc:spChg chg="add mod">
          <ac:chgData name="ゆっくり市場調査論" userId="03e094fd-291a-4030-9f28-a3cc6b5984cc" providerId="ADAL" clId="{EEEDFE69-D5BB-478F-8E75-EF5996F935E4}" dt="2024-06-23T13:12:55.914" v="1013" actId="1076"/>
          <ac:spMkLst>
            <pc:docMk/>
            <pc:sldMk cId="1603834893" sldId="271"/>
            <ac:spMk id="3" creationId="{E2C56415-3B4D-F7DA-C337-8D3D07578192}"/>
          </ac:spMkLst>
        </pc:spChg>
      </pc:sldChg>
      <pc:sldChg chg="modSp new mod">
        <pc:chgData name="ゆっくり市場調査論" userId="03e094fd-291a-4030-9f28-a3cc6b5984cc" providerId="ADAL" clId="{EEEDFE69-D5BB-478F-8E75-EF5996F935E4}" dt="2024-06-23T13:14:20.580" v="1137" actId="403"/>
        <pc:sldMkLst>
          <pc:docMk/>
          <pc:sldMk cId="3932613818" sldId="272"/>
        </pc:sldMkLst>
        <pc:spChg chg="mod">
          <ac:chgData name="ゆっくり市場調査論" userId="03e094fd-291a-4030-9f28-a3cc6b5984cc" providerId="ADAL" clId="{EEEDFE69-D5BB-478F-8E75-EF5996F935E4}" dt="2024-06-23T13:13:24.356" v="1035" actId="20577"/>
          <ac:spMkLst>
            <pc:docMk/>
            <pc:sldMk cId="3932613818" sldId="272"/>
            <ac:spMk id="2" creationId="{9B461626-A63E-673F-966F-EFECEEB08737}"/>
          </ac:spMkLst>
        </pc:spChg>
        <pc:spChg chg="mod">
          <ac:chgData name="ゆっくり市場調査論" userId="03e094fd-291a-4030-9f28-a3cc6b5984cc" providerId="ADAL" clId="{EEEDFE69-D5BB-478F-8E75-EF5996F935E4}" dt="2024-06-23T13:14:20.580" v="1137" actId="403"/>
          <ac:spMkLst>
            <pc:docMk/>
            <pc:sldMk cId="3932613818" sldId="272"/>
            <ac:spMk id="3" creationId="{7041EB30-685B-48FB-4CFA-D2DAB3C066C6}"/>
          </ac:spMkLst>
        </pc:spChg>
      </pc:sldChg>
    </pc:docChg>
  </pc:docChgLst>
  <pc:docChgLst>
    <pc:chgData name="最上健児" userId="03e094fd-291a-4030-9f28-a3cc6b5984cc" providerId="ADAL" clId="{BD473447-FB9F-4A94-BF06-C0F4E7590426}"/>
    <pc:docChg chg="undo custSel addSld delSld modSld sldOrd">
      <pc:chgData name="最上健児" userId="03e094fd-291a-4030-9f28-a3cc6b5984cc" providerId="ADAL" clId="{BD473447-FB9F-4A94-BF06-C0F4E7590426}" dt="2020-05-30T01:14:45.074" v="107"/>
      <pc:docMkLst>
        <pc:docMk/>
      </pc:docMkLst>
      <pc:sldChg chg="modSp">
        <pc:chgData name="最上健児" userId="03e094fd-291a-4030-9f28-a3cc6b5984cc" providerId="ADAL" clId="{BD473447-FB9F-4A94-BF06-C0F4E7590426}" dt="2020-05-30T01:12:55.320" v="97"/>
        <pc:sldMkLst>
          <pc:docMk/>
          <pc:sldMk cId="3350325120" sldId="256"/>
        </pc:sldMkLst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3350325120" sldId="256"/>
            <ac:spMk id="2" creationId="{3F0C795E-8FE5-4815-BD75-7DD5189224C1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3350325120" sldId="256"/>
            <ac:spMk id="3" creationId="{257EB40D-3EEF-46C1-BE66-9DE199AA2851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3350325120" sldId="256"/>
            <ac:spMk id="4" creationId="{49220DB3-E125-40E6-91EE-46AEBC2EC545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3350325120" sldId="256"/>
            <ac:spMk id="5" creationId="{4E810CF0-B195-426D-BE58-50D0D06BE974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3350325120" sldId="256"/>
            <ac:spMk id="6" creationId="{D07551B7-8FA4-47D7-9700-013658D2E75A}"/>
          </ac:spMkLst>
        </pc:spChg>
      </pc:sldChg>
      <pc:sldChg chg="modSp add del mod ord">
        <pc:chgData name="最上健児" userId="03e094fd-291a-4030-9f28-a3cc6b5984cc" providerId="ADAL" clId="{BD473447-FB9F-4A94-BF06-C0F4E7590426}" dt="2020-05-30T01:12:55.320" v="97"/>
        <pc:sldMkLst>
          <pc:docMk/>
          <pc:sldMk cId="1009786853" sldId="257"/>
        </pc:sldMkLst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1009786853" sldId="257"/>
            <ac:spMk id="2" creationId="{896BC3F9-D0E3-45DC-89F0-AC50E2241F6F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1009786853" sldId="257"/>
            <ac:spMk id="3" creationId="{C6C29F4F-1C91-43A0-A9B2-A61EA027F760}"/>
          </ac:spMkLst>
        </pc:spChg>
      </pc:sldChg>
      <pc:sldChg chg="modSp">
        <pc:chgData name="最上健児" userId="03e094fd-291a-4030-9f28-a3cc6b5984cc" providerId="ADAL" clId="{BD473447-FB9F-4A94-BF06-C0F4E7590426}" dt="2020-05-30T01:12:55.320" v="97"/>
        <pc:sldMkLst>
          <pc:docMk/>
          <pc:sldMk cId="3697445320" sldId="258"/>
        </pc:sldMkLst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3697445320" sldId="258"/>
            <ac:spMk id="2" creationId="{77583B2C-1E0D-46E9-92C6-A8150BC8DB72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3697445320" sldId="258"/>
            <ac:spMk id="3" creationId="{837F343C-4CB7-4748-A0EA-8996B393CAA0}"/>
          </ac:spMkLst>
        </pc:spChg>
      </pc:sldChg>
      <pc:sldChg chg="modSp ord">
        <pc:chgData name="最上健児" userId="03e094fd-291a-4030-9f28-a3cc6b5984cc" providerId="ADAL" clId="{BD473447-FB9F-4A94-BF06-C0F4E7590426}" dt="2020-05-30T01:12:55.320" v="97"/>
        <pc:sldMkLst>
          <pc:docMk/>
          <pc:sldMk cId="1229479830" sldId="259"/>
        </pc:sldMkLst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1229479830" sldId="259"/>
            <ac:spMk id="2" creationId="{125FFDCC-B02A-46FB-93CF-4DB739477D46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1229479830" sldId="259"/>
            <ac:spMk id="3" creationId="{392627F4-2041-4A70-B384-91FBB8CF5943}"/>
          </ac:spMkLst>
        </pc:spChg>
      </pc:sldChg>
      <pc:sldChg chg="modSp">
        <pc:chgData name="最上健児" userId="03e094fd-291a-4030-9f28-a3cc6b5984cc" providerId="ADAL" clId="{BD473447-FB9F-4A94-BF06-C0F4E7590426}" dt="2020-05-30T01:12:55.320" v="97"/>
        <pc:sldMkLst>
          <pc:docMk/>
          <pc:sldMk cId="149283882" sldId="260"/>
        </pc:sldMkLst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149283882" sldId="260"/>
            <ac:spMk id="2" creationId="{6738F4B8-F2FC-4942-A3DC-18285E8C93D7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149283882" sldId="260"/>
            <ac:spMk id="3" creationId="{2D3DF646-0EA2-49D8-BE73-A5C03D39989B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149283882" sldId="260"/>
            <ac:spMk id="4" creationId="{A7679390-6208-41FE-B4FE-F40725FD9160}"/>
          </ac:spMkLst>
        </pc:spChg>
      </pc:sldChg>
      <pc:sldChg chg="modSp ord">
        <pc:chgData name="最上健児" userId="03e094fd-291a-4030-9f28-a3cc6b5984cc" providerId="ADAL" clId="{BD473447-FB9F-4A94-BF06-C0F4E7590426}" dt="2020-05-30T01:12:55.320" v="97"/>
        <pc:sldMkLst>
          <pc:docMk/>
          <pc:sldMk cId="2478158937" sldId="261"/>
        </pc:sldMkLst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2478158937" sldId="261"/>
            <ac:spMk id="2" creationId="{7E2A296D-83AB-471D-B9B8-D26DB8CBB076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2478158937" sldId="261"/>
            <ac:spMk id="5" creationId="{8A9B362A-FD34-4058-86D8-DA43E72CC5FC}"/>
          </ac:spMkLst>
        </pc:spChg>
      </pc:sldChg>
      <pc:sldChg chg="modSp mod">
        <pc:chgData name="最上健児" userId="03e094fd-291a-4030-9f28-a3cc6b5984cc" providerId="ADAL" clId="{BD473447-FB9F-4A94-BF06-C0F4E7590426}" dt="2020-05-30T01:14:45.074" v="107"/>
        <pc:sldMkLst>
          <pc:docMk/>
          <pc:sldMk cId="3233852446" sldId="262"/>
        </pc:sldMkLst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3233852446" sldId="262"/>
            <ac:spMk id="2" creationId="{E8A6D322-4DDC-48A8-AAAA-3A068DD5B3E8}"/>
          </ac:spMkLst>
        </pc:spChg>
        <pc:spChg chg="mod">
          <ac:chgData name="最上健児" userId="03e094fd-291a-4030-9f28-a3cc6b5984cc" providerId="ADAL" clId="{BD473447-FB9F-4A94-BF06-C0F4E7590426}" dt="2020-05-30T01:14:45.074" v="107"/>
          <ac:spMkLst>
            <pc:docMk/>
            <pc:sldMk cId="3233852446" sldId="262"/>
            <ac:spMk id="3" creationId="{03872AEB-2FDE-4BB2-BB84-51CB08FF878A}"/>
          </ac:spMkLst>
        </pc:spChg>
      </pc:sldChg>
      <pc:sldChg chg="modSp">
        <pc:chgData name="最上健児" userId="03e094fd-291a-4030-9f28-a3cc6b5984cc" providerId="ADAL" clId="{BD473447-FB9F-4A94-BF06-C0F4E7590426}" dt="2020-05-30T01:12:55.320" v="97"/>
        <pc:sldMkLst>
          <pc:docMk/>
          <pc:sldMk cId="4008726588" sldId="263"/>
        </pc:sldMkLst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4008726588" sldId="263"/>
            <ac:spMk id="2" creationId="{506AC50A-8A04-4D93-8539-2C2C30D472F4}"/>
          </ac:spMkLst>
        </pc:spChg>
        <pc:spChg chg="mod">
          <ac:chgData name="最上健児" userId="03e094fd-291a-4030-9f28-a3cc6b5984cc" providerId="ADAL" clId="{BD473447-FB9F-4A94-BF06-C0F4E7590426}" dt="2020-05-30T01:12:55.320" v="97"/>
          <ac:spMkLst>
            <pc:docMk/>
            <pc:sldMk cId="4008726588" sldId="263"/>
            <ac:spMk id="3" creationId="{C69F05A3-F778-4C58-A408-A02791788AED}"/>
          </ac:spMkLst>
        </pc:spChg>
      </pc:sldChg>
      <pc:sldChg chg="new del">
        <pc:chgData name="最上健児" userId="03e094fd-291a-4030-9f28-a3cc6b5984cc" providerId="ADAL" clId="{BD473447-FB9F-4A94-BF06-C0F4E7590426}" dt="2020-05-28T09:47:03.510" v="1" actId="47"/>
        <pc:sldMkLst>
          <pc:docMk/>
          <pc:sldMk cId="4164820182" sldId="264"/>
        </pc:sldMkLst>
      </pc:sldChg>
    </pc:docChg>
  </pc:docChgLst>
  <pc:docChgLst>
    <pc:chgData name="ゆっくり市場調査論" userId="03e094fd-291a-4030-9f28-a3cc6b5984cc" providerId="ADAL" clId="{169BC486-356F-47C0-8CB5-65CA828803FE}"/>
    <pc:docChg chg="modSld">
      <pc:chgData name="ゆっくり市場調査論" userId="03e094fd-291a-4030-9f28-a3cc6b5984cc" providerId="ADAL" clId="{169BC486-356F-47C0-8CB5-65CA828803FE}" dt="2021-05-10T02:55:45.789" v="31" actId="20577"/>
      <pc:docMkLst>
        <pc:docMk/>
      </pc:docMkLst>
      <pc:sldChg chg="modSp mod">
        <pc:chgData name="ゆっくり市場調査論" userId="03e094fd-291a-4030-9f28-a3cc6b5984cc" providerId="ADAL" clId="{169BC486-356F-47C0-8CB5-65CA828803FE}" dt="2021-05-10T02:55:32.489" v="7" actId="20577"/>
        <pc:sldMkLst>
          <pc:docMk/>
          <pc:sldMk cId="1009786853" sldId="257"/>
        </pc:sldMkLst>
        <pc:spChg chg="mod">
          <ac:chgData name="ゆっくり市場調査論" userId="03e094fd-291a-4030-9f28-a3cc6b5984cc" providerId="ADAL" clId="{169BC486-356F-47C0-8CB5-65CA828803FE}" dt="2021-05-10T02:55:32.489" v="7" actId="20577"/>
          <ac:spMkLst>
            <pc:docMk/>
            <pc:sldMk cId="1009786853" sldId="257"/>
            <ac:spMk id="3" creationId="{C6C29F4F-1C91-43A0-A9B2-A61EA027F760}"/>
          </ac:spMkLst>
        </pc:spChg>
      </pc:sldChg>
      <pc:sldChg chg="modSp mod">
        <pc:chgData name="ゆっくり市場調査論" userId="03e094fd-291a-4030-9f28-a3cc6b5984cc" providerId="ADAL" clId="{169BC486-356F-47C0-8CB5-65CA828803FE}" dt="2021-05-10T02:55:40.419" v="23" actId="20577"/>
        <pc:sldMkLst>
          <pc:docMk/>
          <pc:sldMk cId="1229479830" sldId="259"/>
        </pc:sldMkLst>
        <pc:spChg chg="mod">
          <ac:chgData name="ゆっくり市場調査論" userId="03e094fd-291a-4030-9f28-a3cc6b5984cc" providerId="ADAL" clId="{169BC486-356F-47C0-8CB5-65CA828803FE}" dt="2021-05-10T02:55:40.419" v="23" actId="20577"/>
          <ac:spMkLst>
            <pc:docMk/>
            <pc:sldMk cId="1229479830" sldId="259"/>
            <ac:spMk id="3" creationId="{392627F4-2041-4A70-B384-91FBB8CF5943}"/>
          </ac:spMkLst>
        </pc:spChg>
      </pc:sldChg>
      <pc:sldChg chg="modSp mod">
        <pc:chgData name="ゆっくり市場調査論" userId="03e094fd-291a-4030-9f28-a3cc6b5984cc" providerId="ADAL" clId="{169BC486-356F-47C0-8CB5-65CA828803FE}" dt="2021-05-10T02:55:45.789" v="31" actId="20577"/>
        <pc:sldMkLst>
          <pc:docMk/>
          <pc:sldMk cId="2478158937" sldId="261"/>
        </pc:sldMkLst>
        <pc:spChg chg="mod">
          <ac:chgData name="ゆっくり市場調査論" userId="03e094fd-291a-4030-9f28-a3cc6b5984cc" providerId="ADAL" clId="{169BC486-356F-47C0-8CB5-65CA828803FE}" dt="2021-05-10T02:55:45.789" v="31" actId="20577"/>
          <ac:spMkLst>
            <pc:docMk/>
            <pc:sldMk cId="2478158937" sldId="261"/>
            <ac:spMk id="5" creationId="{8A9B362A-FD34-4058-86D8-DA43E72CC5FC}"/>
          </ac:spMkLst>
        </pc:spChg>
      </pc:sldChg>
    </pc:docChg>
  </pc:docChgLst>
  <pc:docChgLst>
    <pc:chgData name="ゆっくり市場調査論" userId="03e094fd-291a-4030-9f28-a3cc6b5984cc" providerId="ADAL" clId="{E84AFECA-5FB9-4E07-8491-07989137B41F}"/>
    <pc:docChg chg="modSld">
      <pc:chgData name="ゆっくり市場調査論" userId="03e094fd-291a-4030-9f28-a3cc6b5984cc" providerId="ADAL" clId="{E84AFECA-5FB9-4E07-8491-07989137B41F}" dt="2022-05-08T03:12:46.094" v="8" actId="20577"/>
      <pc:docMkLst>
        <pc:docMk/>
      </pc:docMkLst>
      <pc:sldChg chg="modSp mod">
        <pc:chgData name="ゆっくり市場調査論" userId="03e094fd-291a-4030-9f28-a3cc6b5984cc" providerId="ADAL" clId="{E84AFECA-5FB9-4E07-8491-07989137B41F}" dt="2022-05-08T03:12:46.094" v="8" actId="20577"/>
        <pc:sldMkLst>
          <pc:docMk/>
          <pc:sldMk cId="3350325120" sldId="256"/>
        </pc:sldMkLst>
        <pc:spChg chg="mod">
          <ac:chgData name="ゆっくり市場調査論" userId="03e094fd-291a-4030-9f28-a3cc6b5984cc" providerId="ADAL" clId="{E84AFECA-5FB9-4E07-8491-07989137B41F}" dt="2022-05-08T03:12:46.094" v="8" actId="20577"/>
          <ac:spMkLst>
            <pc:docMk/>
            <pc:sldMk cId="3350325120" sldId="256"/>
            <ac:spMk id="4" creationId="{49220DB3-E125-40E6-91EE-46AEBC2EC54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5683222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47495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1245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07826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472332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8637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51963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14036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80179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95954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6331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7638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423654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60120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779960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012436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44358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6887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4387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25101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695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543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1521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35720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237312"/>
            <a:ext cx="1631504" cy="6071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4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237312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524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237312"/>
            <a:ext cx="1631504" cy="6071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400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237312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38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6wZLWpaJInw" TargetMode="Externa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2nP89KoCE7E" TargetMode="Externa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TfpM4Rgz0Bk" TargetMode="Externa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3F0C795E-8FE5-4815-BD75-7DD5189224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ja-JP" altLang="en-US" dirty="0"/>
              <a:t>数値の書式の設定</a:t>
            </a:r>
            <a:endParaRPr kumimoji="1" lang="en-US" altLang="ja-JP" dirty="0"/>
          </a:p>
          <a:p>
            <a:r>
              <a:rPr lang="ja-JP" altLang="en-US" dirty="0"/>
              <a:t>四則演算とコピー</a:t>
            </a:r>
            <a:endParaRPr lang="en-US" altLang="ja-JP" dirty="0"/>
          </a:p>
          <a:p>
            <a:r>
              <a:rPr kumimoji="1" lang="ja-JP" altLang="en-US" dirty="0"/>
              <a:t>スピルを使った四則演算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EB40D-3EEF-46C1-BE66-9DE199AA28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/>
              <a:t>数値の書式は大事です。</a:t>
            </a:r>
            <a:endParaRPr kumimoji="1" lang="en-US" altLang="ja-JP" dirty="0"/>
          </a:p>
          <a:p>
            <a:r>
              <a:rPr kumimoji="1" lang="ja-JP" altLang="en-US" dirty="0"/>
              <a:t>数値は計算対象です</a:t>
            </a:r>
            <a:endParaRPr kumimoji="1" lang="en-US" altLang="ja-JP" dirty="0"/>
          </a:p>
          <a:p>
            <a:r>
              <a:rPr lang="ja-JP" altLang="en-US" dirty="0"/>
              <a:t>計算はとても簡単です</a:t>
            </a:r>
            <a:endParaRPr kumimoji="1" lang="en-US" altLang="ja-JP" dirty="0"/>
          </a:p>
          <a:p>
            <a:r>
              <a:rPr kumimoji="1" lang="ja-JP" altLang="en-US" dirty="0"/>
              <a:t>スピルを使うともっと簡単です。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220DB3-E125-40E6-91EE-46AEBC2EC5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/>
              <a:t>ポイント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810CF0-B195-426D-BE58-50D0D06BE9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D07551B7-8FA4-47D7-9700-013658D2E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Excel</a:t>
            </a:r>
            <a:r>
              <a:rPr lang="ja-JP" altLang="en-US" dirty="0"/>
              <a:t>　単位の表示と四則演算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0325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48EAAB-3681-4A7C-A3D7-443E09C3E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ローレル指数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6D5EE9FE-755A-6321-75FD-2F3420822CD5}"/>
                  </a:ext>
                </a:extLst>
              </p:cNvPr>
              <p:cNvSpPr txBox="1"/>
              <p:nvPr/>
            </p:nvSpPr>
            <p:spPr>
              <a:xfrm>
                <a:off x="2434045" y="2525485"/>
                <a:ext cx="7848366" cy="15438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4800" i="1" smtClean="0">
                          <a:latin typeface="Cambria Math" panose="02040503050406030204" pitchFamily="18" charset="0"/>
                        </a:rPr>
                        <m:t>ローレル指数</m:t>
                      </m:r>
                      <m:r>
                        <a:rPr kumimoji="1" lang="en-US" altLang="ja-JP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4800" i="1">
                              <a:latin typeface="Cambria Math" panose="02040503050406030204" pitchFamily="18" charset="0"/>
                            </a:rPr>
                            <m:t>体重</m:t>
                          </m:r>
                        </m:num>
                        <m:den>
                          <m:r>
                            <a:rPr lang="ja-JP" altLang="en-US" sz="4800" i="1" smtClean="0">
                              <a:latin typeface="Cambria Math" panose="02040503050406030204" pitchFamily="18" charset="0"/>
                            </a:rPr>
                            <m:t>身</m:t>
                          </m:r>
                          <m:sSup>
                            <m:sSupPr>
                              <m:ctrlPr>
                                <a:rPr lang="en-US" altLang="ja-JP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4800" i="1" smtClean="0">
                                  <a:latin typeface="Cambria Math" panose="02040503050406030204" pitchFamily="18" charset="0"/>
                                </a:rPr>
                                <m:t>長</m:t>
                              </m:r>
                            </m:e>
                            <m:sup>
                              <m:r>
                                <a:rPr lang="en-US" altLang="ja-JP" sz="4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altLang="ja-JP" sz="4800" b="0" i="1" smtClean="0">
                          <a:latin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altLang="ja-JP" sz="4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sz="4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altLang="ja-JP" sz="4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en-US" altLang="ja-JP" sz="4800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6D5EE9FE-755A-6321-75FD-2F3420822C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4045" y="2525485"/>
                <a:ext cx="7848366" cy="15438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4486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3E3982-65C7-C955-7FB3-2886E6D4E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BMI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E2C56415-3B4D-F7DA-C337-8D3D07578192}"/>
                  </a:ext>
                </a:extLst>
              </p:cNvPr>
              <p:cNvSpPr txBox="1"/>
              <p:nvPr/>
            </p:nvSpPr>
            <p:spPr>
              <a:xfrm>
                <a:off x="3304903" y="2412273"/>
                <a:ext cx="3655937" cy="15438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4800" b="0" i="1" smtClean="0">
                          <a:latin typeface="Cambria Math" panose="02040503050406030204" pitchFamily="18" charset="0"/>
                        </a:rPr>
                        <m:t>𝐵𝑀𝐼</m:t>
                      </m:r>
                      <m:r>
                        <a:rPr kumimoji="1" lang="en-US" altLang="ja-JP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4800" i="1">
                              <a:latin typeface="Cambria Math" panose="02040503050406030204" pitchFamily="18" charset="0"/>
                            </a:rPr>
                            <m:t>体重</m:t>
                          </m:r>
                        </m:num>
                        <m:den>
                          <m:r>
                            <a:rPr lang="ja-JP" altLang="en-US" sz="4800" i="1" smtClean="0">
                              <a:latin typeface="Cambria Math" panose="02040503050406030204" pitchFamily="18" charset="0"/>
                            </a:rPr>
                            <m:t>身</m:t>
                          </m:r>
                          <m:sSup>
                            <m:sSupPr>
                              <m:ctrlPr>
                                <a:rPr lang="en-US" altLang="ja-JP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ja-JP" altLang="en-US" sz="4800" i="1" smtClean="0">
                                  <a:latin typeface="Cambria Math" panose="02040503050406030204" pitchFamily="18" charset="0"/>
                                </a:rPr>
                                <m:t>長</m:t>
                              </m:r>
                            </m:e>
                            <m:sup>
                              <m:r>
                                <a:rPr lang="en-US" altLang="ja-JP" sz="4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altLang="ja-JP" sz="4800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E2C56415-3B4D-F7DA-C337-8D3D075781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903" y="2412273"/>
                <a:ext cx="3655937" cy="15438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3834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38F4B8-F2FC-4942-A3DC-18285E8C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四則演算の入力方法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D3DF646-0EA2-49D8-BE73-A5C03D3998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左から入力で一方通行</a:t>
            </a:r>
            <a:endParaRPr lang="en-US" altLang="ja-JP" dirty="0"/>
          </a:p>
          <a:p>
            <a:r>
              <a:rPr kumimoji="1" lang="ja-JP" altLang="en-US" dirty="0"/>
              <a:t>←↑</a:t>
            </a:r>
            <a:r>
              <a:rPr lang="ja-JP" altLang="en-US" dirty="0"/>
              <a:t> → </a:t>
            </a:r>
            <a:r>
              <a:rPr kumimoji="1" lang="ja-JP" altLang="en-US" dirty="0"/>
              <a:t>↓は参照</a:t>
            </a:r>
            <a:endParaRPr kumimoji="1" lang="en-US" altLang="ja-JP" dirty="0"/>
          </a:p>
          <a:p>
            <a:r>
              <a:rPr lang="ja-JP" altLang="en-US" dirty="0"/>
              <a:t>セル内の移動は出来ない</a:t>
            </a:r>
            <a:endParaRPr lang="en-US" altLang="ja-JP" dirty="0"/>
          </a:p>
          <a:p>
            <a:r>
              <a:rPr lang="ja-JP" altLang="en-US" dirty="0"/>
              <a:t>「＝（）」で、左に戻るやり方は非推奨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679390-6208-41FE-B4FE-F40725FD91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演算の優先順位</a:t>
            </a:r>
            <a:endParaRPr lang="en-US" altLang="ja-JP" dirty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/>
              <a:t>冪算</a:t>
            </a:r>
            <a:endParaRPr lang="en-US" altLang="ja-JP" dirty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/>
              <a:t>積算・除算</a:t>
            </a:r>
            <a:endParaRPr lang="en-US" altLang="ja-JP" dirty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/>
              <a:t>加算・減算</a:t>
            </a:r>
            <a:endParaRPr lang="en-US" altLang="ja-JP" dirty="0"/>
          </a:p>
          <a:p>
            <a:r>
              <a:rPr kumimoji="1" lang="ja-JP" altLang="en-US" dirty="0"/>
              <a:t>カッコを使うと優先順位を変更可能</a:t>
            </a:r>
            <a:endParaRPr kumimoji="1" lang="en-US" altLang="ja-JP" dirty="0"/>
          </a:p>
          <a:p>
            <a:r>
              <a:rPr lang="ja-JP" altLang="en-US" dirty="0"/>
              <a:t>カッコは全て（　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283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2A296D-83AB-471D-B9B8-D26DB8CBB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動画視聴（</a:t>
            </a:r>
            <a:r>
              <a:rPr kumimoji="1" lang="en-US" altLang="ja-JP" dirty="0"/>
              <a:t>7</a:t>
            </a:r>
            <a:r>
              <a:rPr kumimoji="1" lang="ja-JP" altLang="en-US" dirty="0"/>
              <a:t>分</a:t>
            </a:r>
            <a:r>
              <a:rPr kumimoji="1" lang="en-US" altLang="ja-JP" dirty="0"/>
              <a:t>26</a:t>
            </a:r>
            <a:r>
              <a:rPr kumimoji="1" lang="ja-JP" altLang="en-US" dirty="0"/>
              <a:t>秒）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8A9B362A-FD34-4058-86D8-DA43E72CC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Excel </a:t>
            </a:r>
            <a:r>
              <a:rPr lang="ja-JP" altLang="en-US" dirty="0"/>
              <a:t>スピルを使って四則演算</a:t>
            </a:r>
            <a:r>
              <a:rPr lang="ja-JP" altLang="en-US"/>
              <a:t>をする方法</a:t>
            </a:r>
            <a:r>
              <a:rPr lang="en-US" altLang="ja-JP">
                <a:hlinkClick r:id="rId2"/>
              </a:rPr>
              <a:t>https</a:t>
            </a:r>
            <a:r>
              <a:rPr lang="en-US" altLang="ja-JP" dirty="0">
                <a:hlinkClick r:id="rId2"/>
              </a:rPr>
              <a:t>://youtu.be/6wZLWpaJInw</a:t>
            </a:r>
            <a:endParaRPr lang="en-US" altLang="ja-JP" dirty="0"/>
          </a:p>
          <a:p>
            <a:pPr marL="0" indent="0" algn="ctr">
              <a:buNone/>
            </a:pPr>
            <a:endParaRPr lang="en-US" altLang="ja-JP" sz="4800" dirty="0"/>
          </a:p>
          <a:p>
            <a:pPr marL="0" indent="0" algn="ctr">
              <a:buNone/>
            </a:pPr>
            <a:r>
              <a:rPr lang="ja-JP" altLang="en-US" sz="4800" dirty="0"/>
              <a:t>目指せ！</a:t>
            </a:r>
            <a:r>
              <a:rPr lang="en-US" altLang="ja-JP" sz="4800" dirty="0"/>
              <a:t>1000</a:t>
            </a:r>
            <a:r>
              <a:rPr lang="ja-JP" altLang="en-US" sz="4800" dirty="0"/>
              <a:t>人</a:t>
            </a:r>
            <a:endParaRPr lang="en-US" altLang="ja-JP" sz="4800" dirty="0"/>
          </a:p>
          <a:p>
            <a:pPr marL="0" indent="0" algn="ctr">
              <a:buNone/>
            </a:pPr>
            <a:r>
              <a:rPr lang="ja-JP" altLang="en-US" dirty="0"/>
              <a:t>チャンネル登録お願いします。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78158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6AC50A-8A04-4D93-8539-2C2C30D47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スピル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9F05A3-F778-4C58-A408-A02791788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参照元が連続する複数のセル。</a:t>
            </a:r>
            <a:endParaRPr lang="en-US" altLang="ja-JP" dirty="0"/>
          </a:p>
          <a:p>
            <a:r>
              <a:rPr lang="ja-JP" altLang="en-US" dirty="0"/>
              <a:t>戻り値が参照元と同サイズの範囲に返される場合。</a:t>
            </a:r>
            <a:endParaRPr lang="en-US" altLang="ja-JP" dirty="0"/>
          </a:p>
          <a:p>
            <a:r>
              <a:rPr lang="en-US" altLang="ja-JP" dirty="0"/>
              <a:t>『</a:t>
            </a:r>
            <a:r>
              <a:rPr lang="ja-JP" altLang="en-US" dirty="0"/>
              <a:t>こぼれた範囲</a:t>
            </a:r>
            <a:r>
              <a:rPr lang="en-US" altLang="ja-JP" dirty="0"/>
              <a:t>』</a:t>
            </a:r>
            <a:r>
              <a:rPr lang="ja-JP" altLang="en-US" dirty="0"/>
              <a:t>に値を返します。</a:t>
            </a:r>
            <a:endParaRPr lang="en-US" altLang="ja-JP" dirty="0"/>
          </a:p>
          <a:p>
            <a:r>
              <a:rPr lang="ja-JP" altLang="en-US" dirty="0"/>
              <a:t>戻り値が複数の値になり、それらが隣接するセルに</a:t>
            </a:r>
            <a:r>
              <a:rPr lang="ja-JP" altLang="en-US"/>
              <a:t>配置される</a:t>
            </a:r>
            <a:r>
              <a:rPr lang="ja-JP" altLang="en-US" dirty="0"/>
              <a:t>ことを</a:t>
            </a:r>
            <a:r>
              <a:rPr lang="ja-JP" altLang="en-US"/>
              <a:t>意味します（多分）。 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08726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A6D322-4DDC-48A8-AAAA-3A068DD5B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872AEB-2FDE-4BB2-BB84-51CB08FF8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セルの書式は見やすさに大きく影響</a:t>
            </a:r>
            <a:endParaRPr kumimoji="1" lang="en-US" altLang="ja-JP" dirty="0"/>
          </a:p>
          <a:p>
            <a:r>
              <a:rPr lang="ja-JP" altLang="en-US" dirty="0"/>
              <a:t>作業中は書式を弄る必要はない</a:t>
            </a:r>
            <a:endParaRPr lang="en-US" altLang="ja-JP" dirty="0"/>
          </a:p>
          <a:p>
            <a:r>
              <a:rPr kumimoji="1" lang="ja-JP" altLang="en-US"/>
              <a:t>計算は日本語入力を切る</a:t>
            </a:r>
            <a:endParaRPr kumimoji="1" lang="en-US" altLang="ja-JP" dirty="0"/>
          </a:p>
          <a:p>
            <a:r>
              <a:rPr lang="ja-JP" altLang="en-US" dirty="0"/>
              <a:t>参照は←↑→↓で行う</a:t>
            </a:r>
            <a:endParaRPr lang="en-US" altLang="ja-JP" dirty="0"/>
          </a:p>
          <a:p>
            <a:r>
              <a:rPr kumimoji="1" lang="ja-JP" altLang="en-US" dirty="0"/>
              <a:t>範囲の参照は「</a:t>
            </a:r>
            <a:r>
              <a:rPr kumimoji="1" lang="en-US" altLang="ja-JP" dirty="0"/>
              <a:t>Ctrl</a:t>
            </a:r>
            <a:r>
              <a:rPr kumimoji="1" lang="ja-JP" altLang="en-US" dirty="0"/>
              <a:t>」</a:t>
            </a:r>
            <a:r>
              <a:rPr kumimoji="1" lang="en-US" altLang="ja-JP" dirty="0"/>
              <a:t>+</a:t>
            </a:r>
            <a:r>
              <a:rPr kumimoji="1" lang="ja-JP" altLang="en-US" dirty="0"/>
              <a:t>「</a:t>
            </a:r>
            <a:r>
              <a:rPr kumimoji="1" lang="en-US" altLang="ja-JP" dirty="0"/>
              <a:t>Shift</a:t>
            </a:r>
            <a:r>
              <a:rPr kumimoji="1" lang="ja-JP" altLang="en-US" dirty="0"/>
              <a:t>」</a:t>
            </a:r>
            <a:r>
              <a:rPr kumimoji="1" lang="en-US" altLang="ja-JP" dirty="0"/>
              <a:t>+</a:t>
            </a:r>
            <a:r>
              <a:rPr kumimoji="1" lang="ja-JP" altLang="en-US" dirty="0"/>
              <a:t>「</a:t>
            </a:r>
            <a:r>
              <a:rPr lang="ja-JP" altLang="en-US" dirty="0"/>
              <a:t> ←↑→↓ </a:t>
            </a:r>
            <a:r>
              <a:rPr kumimoji="1" lang="ja-JP" altLang="en-US" dirty="0"/>
              <a:t>」</a:t>
            </a:r>
            <a:endParaRPr kumimoji="1" lang="en-US" altLang="ja-JP" dirty="0"/>
          </a:p>
          <a:p>
            <a:r>
              <a:rPr lang="ja-JP" altLang="en-US" dirty="0"/>
              <a:t>スピルは便利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3852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BC3F9-D0E3-45DC-89F0-AC50E2241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動画視聴（</a:t>
            </a:r>
            <a:r>
              <a:rPr kumimoji="1" lang="en-US" altLang="ja-JP" dirty="0"/>
              <a:t>9</a:t>
            </a:r>
            <a:r>
              <a:rPr kumimoji="1" lang="ja-JP" altLang="en-US" dirty="0"/>
              <a:t>分</a:t>
            </a:r>
            <a:r>
              <a:rPr kumimoji="1" lang="en-US" altLang="ja-JP" dirty="0"/>
              <a:t>00</a:t>
            </a:r>
            <a:r>
              <a:rPr kumimoji="1" lang="ja-JP" altLang="en-US" dirty="0"/>
              <a:t>秒）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C29F4F-1C91-43A0-A9B2-A61EA027F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Excel </a:t>
            </a:r>
            <a:r>
              <a:rPr lang="ja-JP" altLang="en-US" dirty="0"/>
              <a:t>数字に単位をつける方法</a:t>
            </a:r>
            <a:endParaRPr kumimoji="1" lang="en-US" altLang="ja-JP" dirty="0"/>
          </a:p>
          <a:p>
            <a:r>
              <a:rPr lang="en-US" altLang="ja-JP" dirty="0">
                <a:hlinkClick r:id="rId2"/>
              </a:rPr>
              <a:t>https://youtu.be/2nP89KoCE7E</a:t>
            </a:r>
            <a:endParaRPr lang="en-US" altLang="ja-JP" dirty="0"/>
          </a:p>
          <a:p>
            <a:pPr marL="0" indent="0" algn="ctr">
              <a:buNone/>
            </a:pPr>
            <a:endParaRPr lang="en-US" altLang="ja-JP" sz="4800" dirty="0"/>
          </a:p>
          <a:p>
            <a:pPr marL="0" indent="0" algn="ctr">
              <a:buNone/>
            </a:pPr>
            <a:r>
              <a:rPr lang="ja-JP" altLang="en-US" sz="4800" dirty="0"/>
              <a:t>目指せ！</a:t>
            </a:r>
            <a:r>
              <a:rPr lang="en-US" altLang="ja-JP" sz="4800" dirty="0"/>
              <a:t>1000</a:t>
            </a:r>
            <a:r>
              <a:rPr lang="ja-JP" altLang="en-US" sz="4800" dirty="0"/>
              <a:t>人</a:t>
            </a:r>
            <a:endParaRPr lang="en-US" altLang="ja-JP" sz="4800" dirty="0"/>
          </a:p>
          <a:p>
            <a:pPr marL="0" indent="0" algn="ctr">
              <a:buNone/>
            </a:pPr>
            <a:r>
              <a:rPr lang="ja-JP" altLang="en-US" dirty="0"/>
              <a:t>チャンネル登録お願いします。</a:t>
            </a:r>
            <a:endParaRPr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09786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583B2C-1E0D-46E9-92C6-A8150BC8D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数値に単位を表示する理由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7F343C-4CB7-4748-A0EA-8996B393C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数字と文字を一緒に書くと文字データになります。</a:t>
            </a:r>
            <a:endParaRPr lang="en-US" altLang="ja-JP" dirty="0"/>
          </a:p>
          <a:p>
            <a:r>
              <a:rPr lang="ja-JP" altLang="en-US" dirty="0"/>
              <a:t>数字を数字のまま単位を出しています。</a:t>
            </a:r>
            <a:endParaRPr lang="en-US" altLang="ja-JP" dirty="0"/>
          </a:p>
          <a:p>
            <a:r>
              <a:rPr lang="ja-JP" altLang="en-US" dirty="0"/>
              <a:t>この値は計算可能です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97445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D7B974-1E0A-F14A-9B82-40ADCF44C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r>
              <a:rPr kumimoji="1" lang="ja-JP" altLang="en-US" dirty="0"/>
              <a:t>セルの書式設定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4EBF141-A600-5A30-F353-1ED3E9353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ja-JP" altLang="en-US" dirty="0"/>
              <a:t>小数点第一位を表示</a:t>
            </a:r>
            <a:endParaRPr lang="en-US" altLang="ja-JP" dirty="0"/>
          </a:p>
          <a:p>
            <a:r>
              <a:rPr lang="ja-JP" altLang="en-US" dirty="0"/>
              <a:t>単位に「</a:t>
            </a:r>
            <a:r>
              <a:rPr lang="en-US" altLang="ja-JP" dirty="0"/>
              <a:t>cm</a:t>
            </a:r>
            <a:r>
              <a:rPr lang="ja-JP" altLang="en-US" dirty="0"/>
              <a:t>」を表示</a:t>
            </a:r>
            <a:endParaRPr lang="en-US" altLang="ja-JP" dirty="0"/>
          </a:p>
          <a:p>
            <a:r>
              <a:rPr lang="ja-JP" altLang="en-US" dirty="0"/>
              <a:t>ユーザー定義</a:t>
            </a:r>
            <a:endParaRPr lang="en-US" altLang="ja-JP" dirty="0"/>
          </a:p>
          <a:p>
            <a:r>
              <a:rPr lang="en-US" dirty="0"/>
              <a:t>  0.0_ </a:t>
            </a:r>
            <a:r>
              <a:rPr lang="en-US" altLang="ja-JP" dirty="0"/>
              <a:t>" </a:t>
            </a:r>
            <a:r>
              <a:rPr lang="en-US" dirty="0"/>
              <a:t>cm</a:t>
            </a:r>
            <a:r>
              <a:rPr lang="en-US" altLang="ja-JP" dirty="0"/>
              <a:t> "</a:t>
            </a:r>
            <a:endParaRPr lang="en-US" dirty="0"/>
          </a:p>
          <a:p>
            <a:r>
              <a:rPr lang="ja-JP" altLang="en-US" dirty="0"/>
              <a:t>文字列の指定は「</a:t>
            </a:r>
            <a:r>
              <a:rPr lang="en-US" altLang="ja-JP" dirty="0"/>
              <a:t>"</a:t>
            </a:r>
            <a:r>
              <a:rPr lang="ja-JP" altLang="en-US" dirty="0"/>
              <a:t>」で挟む</a:t>
            </a:r>
            <a:endParaRPr lang="en-US" altLang="ja-JP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17BC276-1D6A-9C16-077A-2B2F6048F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0810" y="1825625"/>
            <a:ext cx="4124379" cy="4351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49083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5FFDCC-B02A-46FB-93CF-4DB739477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動画視聴（</a:t>
            </a:r>
            <a:r>
              <a:rPr kumimoji="1" lang="en-US" altLang="ja-JP" dirty="0"/>
              <a:t>8</a:t>
            </a:r>
            <a:r>
              <a:rPr kumimoji="1" lang="ja-JP" altLang="en-US" dirty="0"/>
              <a:t>分</a:t>
            </a:r>
            <a:r>
              <a:rPr kumimoji="1" lang="en-US" altLang="ja-JP" dirty="0"/>
              <a:t>01</a:t>
            </a:r>
            <a:r>
              <a:rPr kumimoji="1" lang="ja-JP" altLang="en-US" dirty="0"/>
              <a:t>秒）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2627F4-2041-4A70-B384-91FBB8CF5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Excel </a:t>
            </a:r>
            <a:r>
              <a:rPr lang="ja-JP" altLang="en-US" dirty="0"/>
              <a:t>四則演算をする方法</a:t>
            </a:r>
            <a:endParaRPr lang="en-US" altLang="ja-JP" dirty="0"/>
          </a:p>
          <a:p>
            <a:r>
              <a:rPr lang="en-US" altLang="ja-JP" dirty="0">
                <a:hlinkClick r:id="rId2"/>
              </a:rPr>
              <a:t>https://youtu.be/TfpM4Rgz0Bk</a:t>
            </a:r>
            <a:endParaRPr lang="en-US" altLang="ja-JP" dirty="0"/>
          </a:p>
          <a:p>
            <a:pPr marL="0" indent="0" algn="ctr">
              <a:buNone/>
            </a:pPr>
            <a:endParaRPr lang="en-US" altLang="ja-JP" sz="4800" dirty="0"/>
          </a:p>
          <a:p>
            <a:pPr marL="0" indent="0" algn="ctr">
              <a:buNone/>
            </a:pPr>
            <a:r>
              <a:rPr lang="ja-JP" altLang="en-US" sz="4800" dirty="0"/>
              <a:t>目指せ！</a:t>
            </a:r>
            <a:r>
              <a:rPr lang="en-US" altLang="ja-JP" sz="4800" dirty="0"/>
              <a:t>1000</a:t>
            </a:r>
            <a:r>
              <a:rPr lang="ja-JP" altLang="en-US" sz="4800" dirty="0"/>
              <a:t>人</a:t>
            </a:r>
            <a:endParaRPr lang="en-US" altLang="ja-JP" sz="4800" dirty="0"/>
          </a:p>
          <a:p>
            <a:pPr marL="0" indent="0" algn="ctr">
              <a:buNone/>
            </a:pPr>
            <a:r>
              <a:rPr lang="ja-JP" altLang="en-US" dirty="0"/>
              <a:t>チャンネル登録お願いします。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29479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461626-A63E-673F-966F-EFECEEB08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演算子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41EB30-685B-48FB-4CFA-D2DAB3C06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4400" dirty="0"/>
              <a:t>足し算</a:t>
            </a:r>
            <a:r>
              <a:rPr lang="en-US" altLang="ja-JP" sz="4400" dirty="0"/>
              <a:t>		+</a:t>
            </a:r>
            <a:endParaRPr kumimoji="1" lang="en-US" altLang="ja-JP" sz="4400" dirty="0"/>
          </a:p>
          <a:p>
            <a:r>
              <a:rPr lang="ja-JP" altLang="en-US" sz="4400" dirty="0"/>
              <a:t>引き算</a:t>
            </a:r>
            <a:r>
              <a:rPr lang="en-US" altLang="ja-JP" sz="4400" dirty="0"/>
              <a:t>		-</a:t>
            </a:r>
          </a:p>
          <a:p>
            <a:r>
              <a:rPr kumimoji="1" lang="ja-JP" altLang="en-US" sz="4400" dirty="0"/>
              <a:t>掛け算</a:t>
            </a:r>
            <a:r>
              <a:rPr kumimoji="1" lang="en-US" altLang="ja-JP" sz="4400" dirty="0"/>
              <a:t>		*</a:t>
            </a:r>
          </a:p>
          <a:p>
            <a:r>
              <a:rPr kumimoji="1" lang="ja-JP" altLang="en-US" sz="4400" dirty="0"/>
              <a:t>割り算</a:t>
            </a:r>
            <a:r>
              <a:rPr kumimoji="1" lang="en-US" altLang="ja-JP" sz="4400" dirty="0"/>
              <a:t>		/</a:t>
            </a:r>
          </a:p>
          <a:p>
            <a:r>
              <a:rPr lang="ja-JP" altLang="en-US" sz="4400" dirty="0"/>
              <a:t>ベキ算</a:t>
            </a:r>
            <a:r>
              <a:rPr lang="en-US" altLang="ja-JP" sz="4400" dirty="0"/>
              <a:t>		^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932613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388E99F6-F474-49F5-B41A-09C61399C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計算例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コンテンツ プレースホルダー 5">
                <a:extLst>
                  <a:ext uri="{FF2B5EF4-FFF2-40B4-BE49-F238E27FC236}">
                    <a16:creationId xmlns:a16="http://schemas.microsoft.com/office/drawing/2014/main" id="{3E4CDE45-6550-E0A0-893B-0D355082BF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884817" cy="4351338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ja-JP" altLang="en-US" i="1" dirty="0">
                        <a:latin typeface="Cambria Math" panose="02040503050406030204" pitchFamily="18" charset="0"/>
                      </a:rPr>
                      <m:t>標準体重</m:t>
                    </m:r>
                  </m:oMath>
                </a14:m>
                <a:endParaRPr lang="en-US" altLang="ja-JP" dirty="0"/>
              </a:p>
              <a:p>
                <a:r>
                  <a:rPr lang="ja-JP" altLang="en-US" dirty="0"/>
                  <a:t>肥満度</a:t>
                </a:r>
                <a:endParaRPr lang="en-US" altLang="ja-JP" dirty="0"/>
              </a:p>
              <a:p>
                <a:r>
                  <a:rPr lang="ja-JP" altLang="en-US" dirty="0"/>
                  <a:t>ローレル指数</a:t>
                </a:r>
                <a:endParaRPr lang="en-US" altLang="ja-JP" dirty="0"/>
              </a:p>
              <a:p>
                <a:r>
                  <a:rPr lang="en-US" altLang="ja-JP" dirty="0"/>
                  <a:t>BMI</a:t>
                </a:r>
                <a:endParaRPr lang="ja-JP" altLang="en-US" dirty="0"/>
              </a:p>
            </p:txBody>
          </p:sp>
        </mc:Choice>
        <mc:Fallback>
          <p:sp>
            <p:nvSpPr>
              <p:cNvPr id="6" name="コンテンツ プレースホルダー 5">
                <a:extLst>
                  <a:ext uri="{FF2B5EF4-FFF2-40B4-BE49-F238E27FC236}">
                    <a16:creationId xmlns:a16="http://schemas.microsoft.com/office/drawing/2014/main" id="{3E4CDE45-6550-E0A0-893B-0D355082BF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884817" cy="4351338"/>
              </a:xfrm>
              <a:blipFill>
                <a:blip r:embed="rId2"/>
                <a:stretch>
                  <a:fillRect l="-238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931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FB50F6F2-38A3-659A-0281-06767F02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標準体重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DEA54146-913A-B7F2-4767-A0D9222F9BD9}"/>
                  </a:ext>
                </a:extLst>
              </p:cNvPr>
              <p:cNvSpPr txBox="1"/>
              <p:nvPr/>
            </p:nvSpPr>
            <p:spPr>
              <a:xfrm>
                <a:off x="1615439" y="2621280"/>
                <a:ext cx="8482387" cy="7432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4800" i="1">
                          <a:latin typeface="Cambria Math" panose="02040503050406030204" pitchFamily="18" charset="0"/>
                        </a:rPr>
                        <m:t>標準体重</m:t>
                      </m:r>
                      <m:r>
                        <a:rPr kumimoji="1" lang="en-US" altLang="ja-JP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kumimoji="1" lang="en-US" altLang="ja-JP" sz="4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ja-JP" altLang="en-US" sz="4800" i="1">
                              <a:latin typeface="Cambria Math" panose="02040503050406030204" pitchFamily="18" charset="0"/>
                            </a:rPr>
                            <m:t>身長</m:t>
                          </m:r>
                          <m:r>
                            <a:rPr lang="en-US" altLang="ja-JP" sz="4800" b="0" i="1" smtClean="0">
                              <a:latin typeface="Cambria Math" panose="02040503050406030204" pitchFamily="18" charset="0"/>
                            </a:rPr>
                            <m:t>−100</m:t>
                          </m:r>
                        </m:e>
                      </m:d>
                      <m:r>
                        <a:rPr kumimoji="1" lang="en-US" altLang="ja-JP" sz="4800" b="0" i="1" smtClean="0">
                          <a:latin typeface="Cambria Math" panose="02040503050406030204" pitchFamily="18" charset="0"/>
                        </a:rPr>
                        <m:t>×0.9</m:t>
                      </m:r>
                    </m:oMath>
                  </m:oMathPara>
                </a14:m>
                <a:endParaRPr kumimoji="1" lang="ja-JP" altLang="en-US" sz="4800" dirty="0"/>
              </a:p>
            </p:txBody>
          </p:sp>
        </mc:Choice>
        <mc:Fallback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DEA54146-913A-B7F2-4767-A0D9222F9B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439" y="2621280"/>
                <a:ext cx="8482387" cy="7432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0758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BE82C2-7818-D95F-E575-DBDD40B97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肥満度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3B9CF870-335B-F07A-526F-CDC425D505EE}"/>
                  </a:ext>
                </a:extLst>
              </p:cNvPr>
              <p:cNvSpPr txBox="1"/>
              <p:nvPr/>
            </p:nvSpPr>
            <p:spPr>
              <a:xfrm>
                <a:off x="2434045" y="2525485"/>
                <a:ext cx="7211910" cy="15490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4800" i="1" smtClean="0">
                          <a:latin typeface="Cambria Math" panose="02040503050406030204" pitchFamily="18" charset="0"/>
                        </a:rPr>
                        <m:t>肥満度</m:t>
                      </m:r>
                      <m:r>
                        <a:rPr kumimoji="1" lang="en-US" altLang="ja-JP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ja-JP" altLang="en-US" sz="4800" i="1">
                              <a:latin typeface="Cambria Math" panose="02040503050406030204" pitchFamily="18" charset="0"/>
                            </a:rPr>
                            <m:t>体重</m:t>
                          </m:r>
                          <m:r>
                            <a:rPr lang="en-US" altLang="ja-JP" sz="4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ja-JP" altLang="en-US" sz="4800" i="1">
                              <a:latin typeface="Cambria Math" panose="02040503050406030204" pitchFamily="18" charset="0"/>
                            </a:rPr>
                            <m:t>標準体重</m:t>
                          </m:r>
                        </m:num>
                        <m:den>
                          <m:r>
                            <a:rPr lang="ja-JP" altLang="en-US" sz="4800" i="1">
                              <a:latin typeface="Cambria Math" panose="02040503050406030204" pitchFamily="18" charset="0"/>
                            </a:rPr>
                            <m:t>標準体重</m:t>
                          </m:r>
                        </m:den>
                      </m:f>
                    </m:oMath>
                  </m:oMathPara>
                </a14:m>
                <a:endParaRPr lang="en-US" altLang="ja-JP" sz="4800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3B9CF870-335B-F07A-526F-CDC425D505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4045" y="2525485"/>
                <a:ext cx="7211910" cy="15490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9580487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最上資料館" id="{FDB4D677-72A0-4C9E-ABC4-E57FF6A265B7}" vid="{7517C693-03C8-4868-9B67-5878CE77D476}"/>
    </a:ext>
  </a:extLst>
</a:theme>
</file>

<file path=ppt/theme/theme2.xml><?xml version="1.0" encoding="utf-8"?>
<a:theme xmlns:a="http://schemas.openxmlformats.org/drawingml/2006/main" name="1_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最上資料館" id="{0854E597-C364-4E57-9D7D-067388B01AD7}" vid="{5B435F6A-8918-4F07-ACC0-927C85B85D3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28DE5D4AEA5764D87B7AFB7B309F2A5" ma:contentTypeVersion="11" ma:contentTypeDescription="新しいドキュメントを作成します。" ma:contentTypeScope="" ma:versionID="cba4877f9e8307ab348c13a6d9637afe">
  <xsd:schema xmlns:xsd="http://www.w3.org/2001/XMLSchema" xmlns:xs="http://www.w3.org/2001/XMLSchema" xmlns:p="http://schemas.microsoft.com/office/2006/metadata/properties" xmlns:ns3="eec77095-4b1c-44b2-a181-d1fed95b75c1" xmlns:ns4="8ee5d532-8c7f-4cbe-b0aa-db16e2cd38a1" targetNamespace="http://schemas.microsoft.com/office/2006/metadata/properties" ma:root="true" ma:fieldsID="302b2fe521374458be34a279689fd6e8" ns3:_="" ns4:_="">
    <xsd:import namespace="eec77095-4b1c-44b2-a181-d1fed95b75c1"/>
    <xsd:import namespace="8ee5d532-8c7f-4cbe-b0aa-db16e2cd38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77095-4b1c-44b2-a181-d1fed95b7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d532-8c7f-4cbe-b0aa-db16e2cd3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99DFD7-05E9-43F6-A21B-475E48BDAC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239D87-07E1-4073-A20B-0C762D3E5D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c77095-4b1c-44b2-a181-d1fed95b75c1"/>
    <ds:schemaRef ds:uri="8ee5d532-8c7f-4cbe-b0aa-db16e2cd3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C7D22-6FE8-4348-808B-912FAB4DF49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107</TotalTime>
  <Words>430</Words>
  <Application>Microsoft Office PowerPoint</Application>
  <PresentationFormat>ワイド画面</PresentationFormat>
  <Paragraphs>79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HG丸ｺﾞｼｯｸM-PRO</vt:lpstr>
      <vt:lpstr>游ゴシック</vt:lpstr>
      <vt:lpstr>Arial</vt:lpstr>
      <vt:lpstr>Cambria Math</vt:lpstr>
      <vt:lpstr>最上資料館</vt:lpstr>
      <vt:lpstr>1_最上資料館</vt:lpstr>
      <vt:lpstr>Excel　単位の表示と四則演算</vt:lpstr>
      <vt:lpstr>動画視聴（9分00秒）</vt:lpstr>
      <vt:lpstr>数値に単位を表示する理由</vt:lpstr>
      <vt:lpstr>セルの書式設定</vt:lpstr>
      <vt:lpstr>動画視聴（8分01秒）</vt:lpstr>
      <vt:lpstr>演算子</vt:lpstr>
      <vt:lpstr>計算例</vt:lpstr>
      <vt:lpstr>標準体重</vt:lpstr>
      <vt:lpstr>肥満度</vt:lpstr>
      <vt:lpstr>ローレル指数</vt:lpstr>
      <vt:lpstr>BMI</vt:lpstr>
      <vt:lpstr>四則演算の入力方法</vt:lpstr>
      <vt:lpstr>動画視聴（7分26秒）</vt:lpstr>
      <vt:lpstr>スピル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数値の書式と四則演算</dc:title>
  <dc:creator>最上健児</dc:creator>
  <cp:lastModifiedBy>ゆっくり市場調査論</cp:lastModifiedBy>
  <cp:revision>4</cp:revision>
  <dcterms:created xsi:type="dcterms:W3CDTF">2020-05-28T09:10:50Z</dcterms:created>
  <dcterms:modified xsi:type="dcterms:W3CDTF">2024-06-23T13:18:42Z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0x010100328DE5D4AEA5764D87B7AFB7B309F2A5</vt:lpwstr>
  </property>
</Properties>
</file>