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sldIdLst>
    <p:sldId id="256" r:id="rId5"/>
    <p:sldId id="264" r:id="rId6"/>
    <p:sldId id="257" r:id="rId7"/>
    <p:sldId id="262" r:id="rId8"/>
    <p:sldId id="261" r:id="rId9"/>
    <p:sldId id="259" r:id="rId10"/>
    <p:sldId id="260" r:id="rId11"/>
    <p:sldId id="258" r:id="rId12"/>
    <p:sldId id="26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3" autoAdjust="0"/>
    <p:restoredTop sz="94660"/>
  </p:normalViewPr>
  <p:slideViewPr>
    <p:cSldViewPr>
      <p:cViewPr varScale="1">
        <p:scale>
          <a:sx n="110" d="100"/>
          <a:sy n="110" d="100"/>
        </p:scale>
        <p:origin x="34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最上健児" userId="03e094fd-291a-4030-9f28-a3cc6b5984cc" providerId="ADAL" clId="{2604C693-6432-4A2F-BC42-ACAFC18FD25C}"/>
    <pc:docChg chg="custSel addSld modSld delMainMaster modMainMaster">
      <pc:chgData name="最上健児" userId="03e094fd-291a-4030-9f28-a3cc6b5984cc" providerId="ADAL" clId="{2604C693-6432-4A2F-BC42-ACAFC18FD25C}" dt="2020-05-30T01:32:30.486" v="252"/>
      <pc:docMkLst>
        <pc:docMk/>
      </pc:docMkLst>
      <pc:sldChg chg="modSp mod">
        <pc:chgData name="最上健児" userId="03e094fd-291a-4030-9f28-a3cc6b5984cc" providerId="ADAL" clId="{2604C693-6432-4A2F-BC42-ACAFC18FD25C}" dt="2020-05-30T01:26:38.680" v="3" actId="27636"/>
        <pc:sldMkLst>
          <pc:docMk/>
          <pc:sldMk cId="1111187314" sldId="256"/>
        </pc:sldMkLst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1111187314" sldId="256"/>
            <ac:spMk id="4" creationId="{6457286C-4936-4BC3-B0C4-3A71F1AB616C}"/>
          </ac:spMkLst>
        </pc:spChg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1111187314" sldId="256"/>
            <ac:spMk id="5" creationId="{F5BC7C4F-4363-45E4-A575-E18D06212371}"/>
          </ac:spMkLst>
        </pc:spChg>
        <pc:spChg chg="mod">
          <ac:chgData name="最上健児" userId="03e094fd-291a-4030-9f28-a3cc6b5984cc" providerId="ADAL" clId="{2604C693-6432-4A2F-BC42-ACAFC18FD25C}" dt="2020-05-30T01:26:38.680" v="2" actId="27636"/>
          <ac:spMkLst>
            <pc:docMk/>
            <pc:sldMk cId="1111187314" sldId="256"/>
            <ac:spMk id="6" creationId="{AC43F02E-F0E4-4604-A810-B5122C292B90}"/>
          </ac:spMkLst>
        </pc:spChg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1111187314" sldId="256"/>
            <ac:spMk id="7" creationId="{3AA31D0A-6882-4FE1-B157-9EF0CC3836A2}"/>
          </ac:spMkLst>
        </pc:spChg>
        <pc:spChg chg="mod">
          <ac:chgData name="最上健児" userId="03e094fd-291a-4030-9f28-a3cc6b5984cc" providerId="ADAL" clId="{2604C693-6432-4A2F-BC42-ACAFC18FD25C}" dt="2020-05-30T01:26:38.680" v="3" actId="27636"/>
          <ac:spMkLst>
            <pc:docMk/>
            <pc:sldMk cId="1111187314" sldId="256"/>
            <ac:spMk id="8" creationId="{765F262E-E149-4FAA-9E3E-9BDDE14DC3F5}"/>
          </ac:spMkLst>
        </pc:spChg>
      </pc:sldChg>
      <pc:sldChg chg="modSp">
        <pc:chgData name="最上健児" userId="03e094fd-291a-4030-9f28-a3cc6b5984cc" providerId="ADAL" clId="{2604C693-6432-4A2F-BC42-ACAFC18FD25C}" dt="2020-05-30T01:26:38.377" v="0"/>
        <pc:sldMkLst>
          <pc:docMk/>
          <pc:sldMk cId="1556744417" sldId="257"/>
        </pc:sldMkLst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1556744417" sldId="257"/>
            <ac:spMk id="7" creationId="{AA574C78-9CBA-40B6-97BE-FD85566834AB}"/>
          </ac:spMkLst>
        </pc:spChg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1556744417" sldId="257"/>
            <ac:spMk id="8" creationId="{F85C61C8-698C-4C9B-88E9-1880C992EDDB}"/>
          </ac:spMkLst>
        </pc:spChg>
      </pc:sldChg>
      <pc:sldChg chg="modSp">
        <pc:chgData name="最上健児" userId="03e094fd-291a-4030-9f28-a3cc6b5984cc" providerId="ADAL" clId="{2604C693-6432-4A2F-BC42-ACAFC18FD25C}" dt="2020-05-30T01:26:38.377" v="0"/>
        <pc:sldMkLst>
          <pc:docMk/>
          <pc:sldMk cId="2404859245" sldId="258"/>
        </pc:sldMkLst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2404859245" sldId="258"/>
            <ac:spMk id="2" creationId="{173204CC-8760-437F-9506-8AABB38C6516}"/>
          </ac:spMkLst>
        </pc:spChg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2404859245" sldId="258"/>
            <ac:spMk id="3" creationId="{368536DC-5FB4-4DDE-8483-14F386702580}"/>
          </ac:spMkLst>
        </pc:spChg>
      </pc:sldChg>
      <pc:sldChg chg="modSp mod">
        <pc:chgData name="最上健児" userId="03e094fd-291a-4030-9f28-a3cc6b5984cc" providerId="ADAL" clId="{2604C693-6432-4A2F-BC42-ACAFC18FD25C}" dt="2020-05-30T01:29:25.358" v="47" actId="208"/>
        <pc:sldMkLst>
          <pc:docMk/>
          <pc:sldMk cId="1343253257" sldId="259"/>
        </pc:sldMkLst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5" creationId="{97A14FD8-8BCA-4872-80F9-524EAC8A30D3}"/>
          </ac:spMkLst>
        </pc:spChg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6" creationId="{19F46DD9-446E-4D04-BBA0-CAD2F068BBBA}"/>
          </ac:spMkLst>
        </pc:spChg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7" creationId="{90C074AA-DBEB-4E58-B0DD-8286BEB541AC}"/>
          </ac:spMkLst>
        </pc:spChg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8" creationId="{46B7C9AB-2CB6-4673-A0CE-63F423A35FFC}"/>
          </ac:spMkLst>
        </pc:spChg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9" creationId="{2D239E20-23C1-4747-8645-DA1A216B9DD6}"/>
          </ac:spMkLst>
        </pc:spChg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10" creationId="{89B964F6-88CC-49C4-B0F0-BF6C1FD23725}"/>
          </ac:spMkLst>
        </pc:spChg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11" creationId="{2B4B363B-26F2-4BF0-AC58-BB687FB6D989}"/>
          </ac:spMkLst>
        </pc:spChg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12" creationId="{1D7EF5DD-23FB-40F7-9890-5EC9135A5859}"/>
          </ac:spMkLst>
        </pc:spChg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13" creationId="{13DC87DE-EC52-42D7-82C9-CDDA22A4A15C}"/>
          </ac:spMkLst>
        </pc:spChg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1343253257" sldId="259"/>
            <ac:spMk id="15" creationId="{02E9965A-32C9-45A5-A559-5D24BBE76527}"/>
          </ac:spMkLst>
        </pc:spChg>
        <pc:spChg chg="mod">
          <ac:chgData name="最上健児" userId="03e094fd-291a-4030-9f28-a3cc6b5984cc" providerId="ADAL" clId="{2604C693-6432-4A2F-BC42-ACAFC18FD25C}" dt="2020-05-30T01:29:10.162" v="45" actId="1038"/>
          <ac:spMkLst>
            <pc:docMk/>
            <pc:sldMk cId="1343253257" sldId="259"/>
            <ac:spMk id="16" creationId="{54FFBF33-67C3-49BC-B173-A58AA50DEB8D}"/>
          </ac:spMkLst>
        </pc:spChg>
        <pc:spChg chg="mod">
          <ac:chgData name="最上健児" userId="03e094fd-291a-4030-9f28-a3cc6b5984cc" providerId="ADAL" clId="{2604C693-6432-4A2F-BC42-ACAFC18FD25C}" dt="2020-05-30T01:29:25.358" v="47" actId="208"/>
          <ac:spMkLst>
            <pc:docMk/>
            <pc:sldMk cId="1343253257" sldId="259"/>
            <ac:spMk id="17" creationId="{39A5377A-73A5-4FA9-8A0F-7A80627BFAFA}"/>
          </ac:spMkLst>
        </pc:spChg>
      </pc:sldChg>
      <pc:sldChg chg="modSp">
        <pc:chgData name="最上健児" userId="03e094fd-291a-4030-9f28-a3cc6b5984cc" providerId="ADAL" clId="{2604C693-6432-4A2F-BC42-ACAFC18FD25C}" dt="2020-05-30T01:26:38.377" v="0"/>
        <pc:sldMkLst>
          <pc:docMk/>
          <pc:sldMk cId="344656898" sldId="260"/>
        </pc:sldMkLst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344656898" sldId="260"/>
            <ac:spMk id="15" creationId="{02E9965A-32C9-45A5-A559-5D24BBE76527}"/>
          </ac:spMkLst>
        </pc:spChg>
      </pc:sldChg>
      <pc:sldChg chg="modSp">
        <pc:chgData name="最上健児" userId="03e094fd-291a-4030-9f28-a3cc6b5984cc" providerId="ADAL" clId="{2604C693-6432-4A2F-BC42-ACAFC18FD25C}" dt="2020-05-30T01:30:09.209" v="61"/>
        <pc:sldMkLst>
          <pc:docMk/>
          <pc:sldMk cId="551749161" sldId="261"/>
        </pc:sldMkLst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551749161" sldId="261"/>
            <ac:spMk id="2" creationId="{8391B106-BBC5-446B-8959-DE86457A01F5}"/>
          </ac:spMkLst>
        </pc:spChg>
        <pc:spChg chg="mod">
          <ac:chgData name="最上健児" userId="03e094fd-291a-4030-9f28-a3cc6b5984cc" providerId="ADAL" clId="{2604C693-6432-4A2F-BC42-ACAFC18FD25C}" dt="2020-05-30T01:30:09.209" v="61"/>
          <ac:spMkLst>
            <pc:docMk/>
            <pc:sldMk cId="551749161" sldId="261"/>
            <ac:spMk id="3" creationId="{2AC3DA47-5715-434C-8EBF-2F6769986CEA}"/>
          </ac:spMkLst>
        </pc:spChg>
      </pc:sldChg>
      <pc:sldChg chg="modSp mod">
        <pc:chgData name="最上健児" userId="03e094fd-291a-4030-9f28-a3cc6b5984cc" providerId="ADAL" clId="{2604C693-6432-4A2F-BC42-ACAFC18FD25C}" dt="2020-05-30T01:28:31.536" v="42" actId="6549"/>
        <pc:sldMkLst>
          <pc:docMk/>
          <pc:sldMk cId="1597061431" sldId="262"/>
        </pc:sldMkLst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1597061431" sldId="262"/>
            <ac:spMk id="7" creationId="{97520D1B-55BB-4470-8376-D7D2F616968E}"/>
          </ac:spMkLst>
        </pc:spChg>
        <pc:spChg chg="mod">
          <ac:chgData name="最上健児" userId="03e094fd-291a-4030-9f28-a3cc6b5984cc" providerId="ADAL" clId="{2604C693-6432-4A2F-BC42-ACAFC18FD25C}" dt="2020-05-30T01:28:31.536" v="42" actId="6549"/>
          <ac:spMkLst>
            <pc:docMk/>
            <pc:sldMk cId="1597061431" sldId="262"/>
            <ac:spMk id="8" creationId="{96B66EA4-D35A-44E8-86BE-9E209198672A}"/>
          </ac:spMkLst>
        </pc:spChg>
      </pc:sldChg>
      <pc:sldChg chg="modSp mod">
        <pc:chgData name="最上健児" userId="03e094fd-291a-4030-9f28-a3cc6b5984cc" providerId="ADAL" clId="{2604C693-6432-4A2F-BC42-ACAFC18FD25C}" dt="2020-05-30T01:27:59.018" v="29" actId="6549"/>
        <pc:sldMkLst>
          <pc:docMk/>
          <pc:sldMk cId="3147065243" sldId="264"/>
        </pc:sldMkLst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3147065243" sldId="264"/>
            <ac:spMk id="7" creationId="{97520D1B-55BB-4470-8376-D7D2F616968E}"/>
          </ac:spMkLst>
        </pc:spChg>
        <pc:spChg chg="mod">
          <ac:chgData name="最上健児" userId="03e094fd-291a-4030-9f28-a3cc6b5984cc" providerId="ADAL" clId="{2604C693-6432-4A2F-BC42-ACAFC18FD25C}" dt="2020-05-30T01:27:59.018" v="29" actId="6549"/>
          <ac:spMkLst>
            <pc:docMk/>
            <pc:sldMk cId="3147065243" sldId="264"/>
            <ac:spMk id="8" creationId="{96B66EA4-D35A-44E8-86BE-9E209198672A}"/>
          </ac:spMkLst>
        </pc:spChg>
      </pc:sldChg>
      <pc:sldChg chg="modSp">
        <pc:chgData name="最上健児" userId="03e094fd-291a-4030-9f28-a3cc6b5984cc" providerId="ADAL" clId="{2604C693-6432-4A2F-BC42-ACAFC18FD25C}" dt="2020-05-30T01:26:38.377" v="0"/>
        <pc:sldMkLst>
          <pc:docMk/>
          <pc:sldMk cId="1376256704" sldId="266"/>
        </pc:sldMkLst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1376256704" sldId="266"/>
            <ac:spMk id="7" creationId="{97520D1B-55BB-4470-8376-D7D2F616968E}"/>
          </ac:spMkLst>
        </pc:spChg>
        <pc:spChg chg="mod">
          <ac:chgData name="最上健児" userId="03e094fd-291a-4030-9f28-a3cc6b5984cc" providerId="ADAL" clId="{2604C693-6432-4A2F-BC42-ACAFC18FD25C}" dt="2020-05-30T01:26:38.377" v="0"/>
          <ac:spMkLst>
            <pc:docMk/>
            <pc:sldMk cId="1376256704" sldId="266"/>
            <ac:spMk id="8" creationId="{96B66EA4-D35A-44E8-86BE-9E209198672A}"/>
          </ac:spMkLst>
        </pc:spChg>
      </pc:sldChg>
      <pc:sldChg chg="modSp new mod">
        <pc:chgData name="最上健児" userId="03e094fd-291a-4030-9f28-a3cc6b5984cc" providerId="ADAL" clId="{2604C693-6432-4A2F-BC42-ACAFC18FD25C}" dt="2020-05-30T01:32:30.486" v="252"/>
        <pc:sldMkLst>
          <pc:docMk/>
          <pc:sldMk cId="886757786" sldId="267"/>
        </pc:sldMkLst>
        <pc:spChg chg="mod">
          <ac:chgData name="最上健児" userId="03e094fd-291a-4030-9f28-a3cc6b5984cc" providerId="ADAL" clId="{2604C693-6432-4A2F-BC42-ACAFC18FD25C}" dt="2020-05-30T01:30:01.371" v="60"/>
          <ac:spMkLst>
            <pc:docMk/>
            <pc:sldMk cId="886757786" sldId="267"/>
            <ac:spMk id="2" creationId="{6186A7D3-F4CC-4B79-B616-B709B71A3A8F}"/>
          </ac:spMkLst>
        </pc:spChg>
        <pc:spChg chg="mod">
          <ac:chgData name="最上健児" userId="03e094fd-291a-4030-9f28-a3cc6b5984cc" providerId="ADAL" clId="{2604C693-6432-4A2F-BC42-ACAFC18FD25C}" dt="2020-05-30T01:32:30.486" v="252"/>
          <ac:spMkLst>
            <pc:docMk/>
            <pc:sldMk cId="886757786" sldId="267"/>
            <ac:spMk id="3" creationId="{E402B4ED-C809-40FB-93E3-0F97D374E16C}"/>
          </ac:spMkLst>
        </pc:spChg>
      </pc:sldChg>
      <pc:sldMasterChg chg="del delSldLayout">
        <pc:chgData name="最上健児" userId="03e094fd-291a-4030-9f28-a3cc6b5984cc" providerId="ADAL" clId="{2604C693-6432-4A2F-BC42-ACAFC18FD25C}" dt="2020-05-30T01:26:52.635" v="15" actId="2696"/>
        <pc:sldMasterMkLst>
          <pc:docMk/>
          <pc:sldMasterMk cId="142869079" sldId="2147483648"/>
        </pc:sldMasterMkLst>
        <pc:sldLayoutChg chg="del">
          <pc:chgData name="最上健児" userId="03e094fd-291a-4030-9f28-a3cc6b5984cc" providerId="ADAL" clId="{2604C693-6432-4A2F-BC42-ACAFC18FD25C}" dt="2020-05-30T01:26:52.618" v="4" actId="2696"/>
          <pc:sldLayoutMkLst>
            <pc:docMk/>
            <pc:sldMasterMk cId="142869079" sldId="2147483648"/>
            <pc:sldLayoutMk cId="1124597930" sldId="2147483649"/>
          </pc:sldLayoutMkLst>
        </pc:sldLayoutChg>
        <pc:sldLayoutChg chg="del">
          <pc:chgData name="最上健児" userId="03e094fd-291a-4030-9f28-a3cc6b5984cc" providerId="ADAL" clId="{2604C693-6432-4A2F-BC42-ACAFC18FD25C}" dt="2020-05-30T01:26:52.620" v="5" actId="2696"/>
          <pc:sldLayoutMkLst>
            <pc:docMk/>
            <pc:sldMasterMk cId="142869079" sldId="2147483648"/>
            <pc:sldLayoutMk cId="2518864423" sldId="2147483650"/>
          </pc:sldLayoutMkLst>
        </pc:sldLayoutChg>
        <pc:sldLayoutChg chg="del">
          <pc:chgData name="最上健児" userId="03e094fd-291a-4030-9f28-a3cc6b5984cc" providerId="ADAL" clId="{2604C693-6432-4A2F-BC42-ACAFC18FD25C}" dt="2020-05-30T01:26:52.621" v="6" actId="2696"/>
          <pc:sldLayoutMkLst>
            <pc:docMk/>
            <pc:sldMasterMk cId="142869079" sldId="2147483648"/>
            <pc:sldLayoutMk cId="29541082" sldId="2147483651"/>
          </pc:sldLayoutMkLst>
        </pc:sldLayoutChg>
        <pc:sldLayoutChg chg="del">
          <pc:chgData name="最上健児" userId="03e094fd-291a-4030-9f28-a3cc6b5984cc" providerId="ADAL" clId="{2604C693-6432-4A2F-BC42-ACAFC18FD25C}" dt="2020-05-30T01:26:52.623" v="7" actId="2696"/>
          <pc:sldLayoutMkLst>
            <pc:docMk/>
            <pc:sldMasterMk cId="142869079" sldId="2147483648"/>
            <pc:sldLayoutMk cId="2489473760" sldId="2147483652"/>
          </pc:sldLayoutMkLst>
        </pc:sldLayoutChg>
        <pc:sldLayoutChg chg="del">
          <pc:chgData name="最上健児" userId="03e094fd-291a-4030-9f28-a3cc6b5984cc" providerId="ADAL" clId="{2604C693-6432-4A2F-BC42-ACAFC18FD25C}" dt="2020-05-30T01:26:52.624" v="8" actId="2696"/>
          <pc:sldLayoutMkLst>
            <pc:docMk/>
            <pc:sldMasterMk cId="142869079" sldId="2147483648"/>
            <pc:sldLayoutMk cId="311171937" sldId="2147483653"/>
          </pc:sldLayoutMkLst>
        </pc:sldLayoutChg>
        <pc:sldLayoutChg chg="del">
          <pc:chgData name="最上健児" userId="03e094fd-291a-4030-9f28-a3cc6b5984cc" providerId="ADAL" clId="{2604C693-6432-4A2F-BC42-ACAFC18FD25C}" dt="2020-05-30T01:26:52.625" v="9" actId="2696"/>
          <pc:sldLayoutMkLst>
            <pc:docMk/>
            <pc:sldMasterMk cId="142869079" sldId="2147483648"/>
            <pc:sldLayoutMk cId="1778943058" sldId="2147483654"/>
          </pc:sldLayoutMkLst>
        </pc:sldLayoutChg>
        <pc:sldLayoutChg chg="del">
          <pc:chgData name="最上健児" userId="03e094fd-291a-4030-9f28-a3cc6b5984cc" providerId="ADAL" clId="{2604C693-6432-4A2F-BC42-ACAFC18FD25C}" dt="2020-05-30T01:26:52.626" v="10" actId="2696"/>
          <pc:sldLayoutMkLst>
            <pc:docMk/>
            <pc:sldMasterMk cId="142869079" sldId="2147483648"/>
            <pc:sldLayoutMk cId="301295871" sldId="2147483655"/>
          </pc:sldLayoutMkLst>
        </pc:sldLayoutChg>
        <pc:sldLayoutChg chg="del">
          <pc:chgData name="最上健児" userId="03e094fd-291a-4030-9f28-a3cc6b5984cc" providerId="ADAL" clId="{2604C693-6432-4A2F-BC42-ACAFC18FD25C}" dt="2020-05-30T01:26:52.627" v="11" actId="2696"/>
          <pc:sldLayoutMkLst>
            <pc:docMk/>
            <pc:sldMasterMk cId="142869079" sldId="2147483648"/>
            <pc:sldLayoutMk cId="729954562" sldId="2147483656"/>
          </pc:sldLayoutMkLst>
        </pc:sldLayoutChg>
        <pc:sldLayoutChg chg="del">
          <pc:chgData name="最上健児" userId="03e094fd-291a-4030-9f28-a3cc6b5984cc" providerId="ADAL" clId="{2604C693-6432-4A2F-BC42-ACAFC18FD25C}" dt="2020-05-30T01:26:52.629" v="12" actId="2696"/>
          <pc:sldLayoutMkLst>
            <pc:docMk/>
            <pc:sldMasterMk cId="142869079" sldId="2147483648"/>
            <pc:sldLayoutMk cId="4262847981" sldId="2147483657"/>
          </pc:sldLayoutMkLst>
        </pc:sldLayoutChg>
        <pc:sldLayoutChg chg="del">
          <pc:chgData name="最上健児" userId="03e094fd-291a-4030-9f28-a3cc6b5984cc" providerId="ADAL" clId="{2604C693-6432-4A2F-BC42-ACAFC18FD25C}" dt="2020-05-30T01:26:52.630" v="13" actId="2696"/>
          <pc:sldLayoutMkLst>
            <pc:docMk/>
            <pc:sldMasterMk cId="142869079" sldId="2147483648"/>
            <pc:sldLayoutMk cId="4072701952" sldId="2147483658"/>
          </pc:sldLayoutMkLst>
        </pc:sldLayoutChg>
        <pc:sldLayoutChg chg="del">
          <pc:chgData name="最上健児" userId="03e094fd-291a-4030-9f28-a3cc6b5984cc" providerId="ADAL" clId="{2604C693-6432-4A2F-BC42-ACAFC18FD25C}" dt="2020-05-30T01:26:52.631" v="14" actId="2696"/>
          <pc:sldLayoutMkLst>
            <pc:docMk/>
            <pc:sldMasterMk cId="142869079" sldId="2147483648"/>
            <pc:sldLayoutMk cId="510791286" sldId="2147483659"/>
          </pc:sldLayoutMkLst>
        </pc:sldLayoutChg>
      </pc:sldMasterChg>
      <pc:sldMasterChg chg="addSp delSp mod">
        <pc:chgData name="最上健児" userId="03e094fd-291a-4030-9f28-a3cc6b5984cc" providerId="ADAL" clId="{2604C693-6432-4A2F-BC42-ACAFC18FD25C}" dt="2020-05-30T01:27:03.035" v="17" actId="478"/>
        <pc:sldMasterMkLst>
          <pc:docMk/>
          <pc:sldMasterMk cId="772712827" sldId="2147483660"/>
        </pc:sldMasterMkLst>
        <pc:spChg chg="add del">
          <ac:chgData name="最上健児" userId="03e094fd-291a-4030-9f28-a3cc6b5984cc" providerId="ADAL" clId="{2604C693-6432-4A2F-BC42-ACAFC18FD25C}" dt="2020-05-30T01:27:03.035" v="17" actId="478"/>
          <ac:spMkLst>
            <pc:docMk/>
            <pc:sldMasterMk cId="772712827" sldId="2147483660"/>
            <ac:spMk id="9" creationId="{814F7122-9616-4FCD-B5D6-9CFE841740AF}"/>
          </ac:spMkLst>
        </pc:spChg>
        <pc:spChg chg="add del">
          <ac:chgData name="最上健児" userId="03e094fd-291a-4030-9f28-a3cc6b5984cc" providerId="ADAL" clId="{2604C693-6432-4A2F-BC42-ACAFC18FD25C}" dt="2020-05-30T01:26:58.914" v="16" actId="478"/>
          <ac:spMkLst>
            <pc:docMk/>
            <pc:sldMasterMk cId="772712827" sldId="2147483660"/>
            <ac:spMk id="10" creationId="{4698DF78-EC90-41B7-BC01-B890EE29BE69}"/>
          </ac:spMkLst>
        </pc:spChg>
      </pc:sldMasterChg>
    </pc:docChg>
  </pc:docChgLst>
  <pc:docChgLst>
    <pc:chgData name="ゆっくり市場調査論" userId="03e094fd-291a-4030-9f28-a3cc6b5984cc" providerId="ADAL" clId="{DB3C882F-DEAD-4CB3-A797-C13AF0331F0C}"/>
    <pc:docChg chg="custSel modSld delMainMaster modMainMaster">
      <pc:chgData name="ゆっくり市場調査論" userId="03e094fd-291a-4030-9f28-a3cc6b5984cc" providerId="ADAL" clId="{DB3C882F-DEAD-4CB3-A797-C13AF0331F0C}" dt="2021-05-13T23:49:50.224" v="17" actId="20578"/>
      <pc:docMkLst>
        <pc:docMk/>
      </pc:docMkLst>
      <pc:sldChg chg="modSp">
        <pc:chgData name="ゆっくり市場調査論" userId="03e094fd-291a-4030-9f28-a3cc6b5984cc" providerId="ADAL" clId="{DB3C882F-DEAD-4CB3-A797-C13AF0331F0C}" dt="2021-05-13T23:49:11.072" v="0"/>
        <pc:sldMkLst>
          <pc:docMk/>
          <pc:sldMk cId="1111187314" sldId="256"/>
        </pc:sldMkLst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111187314" sldId="256"/>
            <ac:spMk id="4" creationId="{6457286C-4936-4BC3-B0C4-3A71F1AB616C}"/>
          </ac:spMkLst>
        </pc:spChg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111187314" sldId="256"/>
            <ac:spMk id="5" creationId="{F5BC7C4F-4363-45E4-A575-E18D06212371}"/>
          </ac:spMkLst>
        </pc:spChg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111187314" sldId="256"/>
            <ac:spMk id="6" creationId="{AC43F02E-F0E4-4604-A810-B5122C292B90}"/>
          </ac:spMkLst>
        </pc:spChg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111187314" sldId="256"/>
            <ac:spMk id="7" creationId="{3AA31D0A-6882-4FE1-B157-9EF0CC3836A2}"/>
          </ac:spMkLst>
        </pc:spChg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111187314" sldId="256"/>
            <ac:spMk id="8" creationId="{765F262E-E149-4FAA-9E3E-9BDDE14DC3F5}"/>
          </ac:spMkLst>
        </pc:spChg>
      </pc:sldChg>
      <pc:sldChg chg="modSp">
        <pc:chgData name="ゆっくり市場調査論" userId="03e094fd-291a-4030-9f28-a3cc6b5984cc" providerId="ADAL" clId="{DB3C882F-DEAD-4CB3-A797-C13AF0331F0C}" dt="2021-05-13T23:49:11.072" v="0"/>
        <pc:sldMkLst>
          <pc:docMk/>
          <pc:sldMk cId="1556744417" sldId="257"/>
        </pc:sldMkLst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556744417" sldId="257"/>
            <ac:spMk id="7" creationId="{AA574C78-9CBA-40B6-97BE-FD85566834AB}"/>
          </ac:spMkLst>
        </pc:spChg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556744417" sldId="257"/>
            <ac:spMk id="8" creationId="{F85C61C8-698C-4C9B-88E9-1880C992EDDB}"/>
          </ac:spMkLst>
        </pc:spChg>
      </pc:sldChg>
      <pc:sldChg chg="modSp mod">
        <pc:chgData name="ゆっくり市場調査論" userId="03e094fd-291a-4030-9f28-a3cc6b5984cc" providerId="ADAL" clId="{DB3C882F-DEAD-4CB3-A797-C13AF0331F0C}" dt="2021-05-13T23:49:11.228" v="1" actId="27636"/>
        <pc:sldMkLst>
          <pc:docMk/>
          <pc:sldMk cId="2404859245" sldId="258"/>
        </pc:sldMkLst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2404859245" sldId="258"/>
            <ac:spMk id="2" creationId="{173204CC-8760-437F-9506-8AABB38C6516}"/>
          </ac:spMkLst>
        </pc:spChg>
        <pc:spChg chg="mod">
          <ac:chgData name="ゆっくり市場調査論" userId="03e094fd-291a-4030-9f28-a3cc6b5984cc" providerId="ADAL" clId="{DB3C882F-DEAD-4CB3-A797-C13AF0331F0C}" dt="2021-05-13T23:49:11.228" v="1" actId="27636"/>
          <ac:spMkLst>
            <pc:docMk/>
            <pc:sldMk cId="2404859245" sldId="258"/>
            <ac:spMk id="3" creationId="{368536DC-5FB4-4DDE-8483-14F386702580}"/>
          </ac:spMkLst>
        </pc:spChg>
      </pc:sldChg>
      <pc:sldChg chg="modSp">
        <pc:chgData name="ゆっくり市場調査論" userId="03e094fd-291a-4030-9f28-a3cc6b5984cc" providerId="ADAL" clId="{DB3C882F-DEAD-4CB3-A797-C13AF0331F0C}" dt="2021-05-13T23:49:11.072" v="0"/>
        <pc:sldMkLst>
          <pc:docMk/>
          <pc:sldMk cId="1343253257" sldId="259"/>
        </pc:sldMkLst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343253257" sldId="259"/>
            <ac:spMk id="15" creationId="{02E9965A-32C9-45A5-A559-5D24BBE76527}"/>
          </ac:spMkLst>
        </pc:spChg>
      </pc:sldChg>
      <pc:sldChg chg="modSp">
        <pc:chgData name="ゆっくり市場調査論" userId="03e094fd-291a-4030-9f28-a3cc6b5984cc" providerId="ADAL" clId="{DB3C882F-DEAD-4CB3-A797-C13AF0331F0C}" dt="2021-05-13T23:49:11.072" v="0"/>
        <pc:sldMkLst>
          <pc:docMk/>
          <pc:sldMk cId="344656898" sldId="260"/>
        </pc:sldMkLst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344656898" sldId="260"/>
            <ac:spMk id="15" creationId="{02E9965A-32C9-45A5-A559-5D24BBE76527}"/>
          </ac:spMkLst>
        </pc:spChg>
      </pc:sldChg>
      <pc:sldChg chg="modSp">
        <pc:chgData name="ゆっくり市場調査論" userId="03e094fd-291a-4030-9f28-a3cc6b5984cc" providerId="ADAL" clId="{DB3C882F-DEAD-4CB3-A797-C13AF0331F0C}" dt="2021-05-13T23:49:11.072" v="0"/>
        <pc:sldMkLst>
          <pc:docMk/>
          <pc:sldMk cId="551749161" sldId="261"/>
        </pc:sldMkLst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551749161" sldId="261"/>
            <ac:spMk id="2" creationId="{8391B106-BBC5-446B-8959-DE86457A01F5}"/>
          </ac:spMkLst>
        </pc:spChg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551749161" sldId="261"/>
            <ac:spMk id="3" creationId="{2AC3DA47-5715-434C-8EBF-2F6769986CEA}"/>
          </ac:spMkLst>
        </pc:spChg>
      </pc:sldChg>
      <pc:sldChg chg="modSp">
        <pc:chgData name="ゆっくり市場調査論" userId="03e094fd-291a-4030-9f28-a3cc6b5984cc" providerId="ADAL" clId="{DB3C882F-DEAD-4CB3-A797-C13AF0331F0C}" dt="2021-05-13T23:49:11.072" v="0"/>
        <pc:sldMkLst>
          <pc:docMk/>
          <pc:sldMk cId="1597061431" sldId="262"/>
        </pc:sldMkLst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597061431" sldId="262"/>
            <ac:spMk id="7" creationId="{97520D1B-55BB-4470-8376-D7D2F616968E}"/>
          </ac:spMkLst>
        </pc:spChg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1597061431" sldId="262"/>
            <ac:spMk id="8" creationId="{96B66EA4-D35A-44E8-86BE-9E209198672A}"/>
          </ac:spMkLst>
        </pc:spChg>
      </pc:sldChg>
      <pc:sldChg chg="modSp">
        <pc:chgData name="ゆっくり市場調査論" userId="03e094fd-291a-4030-9f28-a3cc6b5984cc" providerId="ADAL" clId="{DB3C882F-DEAD-4CB3-A797-C13AF0331F0C}" dt="2021-05-13T23:49:11.072" v="0"/>
        <pc:sldMkLst>
          <pc:docMk/>
          <pc:sldMk cId="3147065243" sldId="264"/>
        </pc:sldMkLst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3147065243" sldId="264"/>
            <ac:spMk id="7" creationId="{97520D1B-55BB-4470-8376-D7D2F616968E}"/>
          </ac:spMkLst>
        </pc:spChg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3147065243" sldId="264"/>
            <ac:spMk id="8" creationId="{96B66EA4-D35A-44E8-86BE-9E209198672A}"/>
          </ac:spMkLst>
        </pc:spChg>
      </pc:sldChg>
      <pc:sldChg chg="modSp">
        <pc:chgData name="ゆっくり市場調査論" userId="03e094fd-291a-4030-9f28-a3cc6b5984cc" providerId="ADAL" clId="{DB3C882F-DEAD-4CB3-A797-C13AF0331F0C}" dt="2021-05-13T23:49:11.072" v="0"/>
        <pc:sldMkLst>
          <pc:docMk/>
          <pc:sldMk cId="886757786" sldId="267"/>
        </pc:sldMkLst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886757786" sldId="267"/>
            <ac:spMk id="2" creationId="{6186A7D3-F4CC-4B79-B616-B709B71A3A8F}"/>
          </ac:spMkLst>
        </pc:spChg>
        <pc:spChg chg="mod">
          <ac:chgData name="ゆっくり市場調査論" userId="03e094fd-291a-4030-9f28-a3cc6b5984cc" providerId="ADAL" clId="{DB3C882F-DEAD-4CB3-A797-C13AF0331F0C}" dt="2021-05-13T23:49:11.072" v="0"/>
          <ac:spMkLst>
            <pc:docMk/>
            <pc:sldMk cId="886757786" sldId="267"/>
            <ac:spMk id="3" creationId="{E402B4ED-C809-40FB-93E3-0F97D374E16C}"/>
          </ac:spMkLst>
        </pc:spChg>
      </pc:sldChg>
      <pc:sldMasterChg chg="del delSldLayout">
        <pc:chgData name="ゆっくり市場調査論" userId="03e094fd-291a-4030-9f28-a3cc6b5984cc" providerId="ADAL" clId="{DB3C882F-DEAD-4CB3-A797-C13AF0331F0C}" dt="2021-05-13T23:49:37.663" v="14" actId="2696"/>
        <pc:sldMasterMkLst>
          <pc:docMk/>
          <pc:sldMasterMk cId="772712827" sldId="2147483660"/>
        </pc:sldMasterMkLst>
        <pc:sldLayoutChg chg="del">
          <pc:chgData name="ゆっくり市場調査論" userId="03e094fd-291a-4030-9f28-a3cc6b5984cc" providerId="ADAL" clId="{DB3C882F-DEAD-4CB3-A797-C13AF0331F0C}" dt="2021-05-13T23:49:37.647" v="2" actId="2696"/>
          <pc:sldLayoutMkLst>
            <pc:docMk/>
            <pc:sldMasterMk cId="772712827" sldId="2147483660"/>
            <pc:sldLayoutMk cId="1098856929" sldId="2147483661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49" v="3" actId="2696"/>
          <pc:sldLayoutMkLst>
            <pc:docMk/>
            <pc:sldMasterMk cId="772712827" sldId="2147483660"/>
            <pc:sldLayoutMk cId="2307621398" sldId="2147483662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50" v="4" actId="2696"/>
          <pc:sldLayoutMkLst>
            <pc:docMk/>
            <pc:sldMasterMk cId="772712827" sldId="2147483660"/>
            <pc:sldLayoutMk cId="1515000904" sldId="2147483663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51" v="5" actId="2696"/>
          <pc:sldLayoutMkLst>
            <pc:docMk/>
            <pc:sldMasterMk cId="772712827" sldId="2147483660"/>
            <pc:sldLayoutMk cId="2244073409" sldId="2147483664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52" v="6" actId="2696"/>
          <pc:sldLayoutMkLst>
            <pc:docMk/>
            <pc:sldMasterMk cId="772712827" sldId="2147483660"/>
            <pc:sldLayoutMk cId="2960821550" sldId="2147483665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53" v="7" actId="2696"/>
          <pc:sldLayoutMkLst>
            <pc:docMk/>
            <pc:sldMasterMk cId="772712827" sldId="2147483660"/>
            <pc:sldLayoutMk cId="3347384617" sldId="2147483666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54" v="8" actId="2696"/>
          <pc:sldLayoutMkLst>
            <pc:docMk/>
            <pc:sldMasterMk cId="772712827" sldId="2147483660"/>
            <pc:sldLayoutMk cId="2353929705" sldId="2147483667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56" v="9" actId="2696"/>
          <pc:sldLayoutMkLst>
            <pc:docMk/>
            <pc:sldMasterMk cId="772712827" sldId="2147483660"/>
            <pc:sldLayoutMk cId="1930526662" sldId="2147483668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57" v="10" actId="2696"/>
          <pc:sldLayoutMkLst>
            <pc:docMk/>
            <pc:sldMasterMk cId="772712827" sldId="2147483660"/>
            <pc:sldLayoutMk cId="3447329014" sldId="2147483669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58" v="11" actId="2696"/>
          <pc:sldLayoutMkLst>
            <pc:docMk/>
            <pc:sldMasterMk cId="772712827" sldId="2147483660"/>
            <pc:sldLayoutMk cId="3527116820" sldId="2147483670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59" v="12" actId="2696"/>
          <pc:sldLayoutMkLst>
            <pc:docMk/>
            <pc:sldMasterMk cId="772712827" sldId="2147483660"/>
            <pc:sldLayoutMk cId="3799064695" sldId="2147483671"/>
          </pc:sldLayoutMkLst>
        </pc:sldLayoutChg>
        <pc:sldLayoutChg chg="del">
          <pc:chgData name="ゆっくり市場調査論" userId="03e094fd-291a-4030-9f28-a3cc6b5984cc" providerId="ADAL" clId="{DB3C882F-DEAD-4CB3-A797-C13AF0331F0C}" dt="2021-05-13T23:49:37.660" v="13" actId="2696"/>
          <pc:sldLayoutMkLst>
            <pc:docMk/>
            <pc:sldMasterMk cId="772712827" sldId="2147483660"/>
            <pc:sldLayoutMk cId="3238174901" sldId="2147483672"/>
          </pc:sldLayoutMkLst>
        </pc:sldLayoutChg>
      </pc:sldMasterChg>
      <pc:sldMasterChg chg="modSldLayout sldLayoutOrd">
        <pc:chgData name="ゆっくり市場調査論" userId="03e094fd-291a-4030-9f28-a3cc6b5984cc" providerId="ADAL" clId="{DB3C882F-DEAD-4CB3-A797-C13AF0331F0C}" dt="2021-05-13T23:49:50.224" v="17" actId="20578"/>
        <pc:sldMasterMkLst>
          <pc:docMk/>
          <pc:sldMasterMk cId="501669979" sldId="2147483673"/>
        </pc:sldMasterMkLst>
        <pc:sldLayoutChg chg="ord">
          <pc:chgData name="ゆっくり市場調査論" userId="03e094fd-291a-4030-9f28-a3cc6b5984cc" providerId="ADAL" clId="{DB3C882F-DEAD-4CB3-A797-C13AF0331F0C}" dt="2021-05-13T23:49:50.224" v="17" actId="20578"/>
          <pc:sldLayoutMkLst>
            <pc:docMk/>
            <pc:sldMasterMk cId="501669979" sldId="2147483673"/>
            <pc:sldLayoutMk cId="2350938667" sldId="2147483680"/>
          </pc:sldLayoutMkLst>
        </pc:sldLayoutChg>
      </pc:sldMasterChg>
    </pc:docChg>
  </pc:docChgLst>
  <pc:docChgLst>
    <pc:chgData name="最上健児" userId="03e094fd-291a-4030-9f28-a3cc6b5984cc" providerId="ADAL" clId="{CA96D7AD-C7D2-4D8E-B837-9F1412AE5CEB}"/>
    <pc:docChg chg="undo custSel addSld delSld modSld sldOrd modMainMaster">
      <pc:chgData name="最上健児" userId="03e094fd-291a-4030-9f28-a3cc6b5984cc" providerId="ADAL" clId="{CA96D7AD-C7D2-4D8E-B837-9F1412AE5CEB}" dt="2020-05-30T00:56:30.907" v="1503"/>
      <pc:docMkLst>
        <pc:docMk/>
      </pc:docMkLst>
      <pc:sldChg chg="addSp delSp modSp mod">
        <pc:chgData name="最上健児" userId="03e094fd-291a-4030-9f28-a3cc6b5984cc" providerId="ADAL" clId="{CA96D7AD-C7D2-4D8E-B837-9F1412AE5CEB}" dt="2020-05-30T00:56:30.907" v="1503"/>
        <pc:sldMkLst>
          <pc:docMk/>
          <pc:sldMk cId="1111187314" sldId="256"/>
        </pc:sldMkLst>
        <pc:spChg chg="add del mod">
          <ac:chgData name="最上健児" userId="03e094fd-291a-4030-9f28-a3cc6b5984cc" providerId="ADAL" clId="{CA96D7AD-C7D2-4D8E-B837-9F1412AE5CEB}" dt="2020-05-30T00:49:01.978" v="1446" actId="478"/>
          <ac:spMkLst>
            <pc:docMk/>
            <pc:sldMk cId="1111187314" sldId="256"/>
            <ac:spMk id="2" creationId="{5D10A8D8-BA4F-4452-BC38-7423CA86771C}"/>
          </ac:spMkLst>
        </pc:spChg>
        <pc:spChg chg="add del mod">
          <ac:chgData name="最上健児" userId="03e094fd-291a-4030-9f28-a3cc6b5984cc" providerId="ADAL" clId="{CA96D7AD-C7D2-4D8E-B837-9F1412AE5CEB}" dt="2020-05-26T05:48:27.149" v="740" actId="478"/>
          <ac:spMkLst>
            <pc:docMk/>
            <pc:sldMk cId="1111187314" sldId="256"/>
            <ac:spMk id="2" creationId="{868C572B-1EF9-481A-AFD3-6D5E269DDBC5}"/>
          </ac:spMkLst>
        </pc:spChg>
        <pc:spChg chg="mod">
          <ac:chgData name="最上健児" userId="03e094fd-291a-4030-9f28-a3cc6b5984cc" providerId="ADAL" clId="{CA96D7AD-C7D2-4D8E-B837-9F1412AE5CEB}" dt="2020-05-30T00:56:30.907" v="1503"/>
          <ac:spMkLst>
            <pc:docMk/>
            <pc:sldMk cId="1111187314" sldId="256"/>
            <ac:spMk id="4" creationId="{6457286C-4936-4BC3-B0C4-3A71F1AB616C}"/>
          </ac:spMkLst>
        </pc:spChg>
        <pc:spChg chg="mod">
          <ac:chgData name="最上健児" userId="03e094fd-291a-4030-9f28-a3cc6b5984cc" providerId="ADAL" clId="{CA96D7AD-C7D2-4D8E-B837-9F1412AE5CEB}" dt="2020-05-26T05:40:58.085" v="739"/>
          <ac:spMkLst>
            <pc:docMk/>
            <pc:sldMk cId="1111187314" sldId="256"/>
            <ac:spMk id="6" creationId="{AC43F02E-F0E4-4604-A810-B5122C292B90}"/>
          </ac:spMkLst>
        </pc:spChg>
      </pc:sldChg>
      <pc:sldChg chg="addSp delSp modSp new mod">
        <pc:chgData name="最上健児" userId="03e094fd-291a-4030-9f28-a3cc6b5984cc" providerId="ADAL" clId="{CA96D7AD-C7D2-4D8E-B837-9F1412AE5CEB}" dt="2020-05-29T07:55:02.515" v="1431" actId="20577"/>
        <pc:sldMkLst>
          <pc:docMk/>
          <pc:sldMk cId="1597061431" sldId="262"/>
        </pc:sldMkLst>
        <pc:spChg chg="del">
          <ac:chgData name="最上健児" userId="03e094fd-291a-4030-9f28-a3cc6b5984cc" providerId="ADAL" clId="{CA96D7AD-C7D2-4D8E-B837-9F1412AE5CEB}" dt="2020-05-26T03:52:23.912" v="124"/>
          <ac:spMkLst>
            <pc:docMk/>
            <pc:sldMk cId="1597061431" sldId="262"/>
            <ac:spMk id="2" creationId="{725A7F96-012F-4E58-B69F-DF9EB5EBDA13}"/>
          </ac:spMkLst>
        </pc:spChg>
        <pc:spChg chg="del">
          <ac:chgData name="最上健児" userId="03e094fd-291a-4030-9f28-a3cc6b5984cc" providerId="ADAL" clId="{CA96D7AD-C7D2-4D8E-B837-9F1412AE5CEB}" dt="2020-05-26T03:52:23.912" v="124"/>
          <ac:spMkLst>
            <pc:docMk/>
            <pc:sldMk cId="1597061431" sldId="262"/>
            <ac:spMk id="3" creationId="{0783607D-DE82-417D-ADAD-6F71877D4118}"/>
          </ac:spMkLst>
        </pc:spChg>
        <pc:spChg chg="del">
          <ac:chgData name="最上健児" userId="03e094fd-291a-4030-9f28-a3cc6b5984cc" providerId="ADAL" clId="{CA96D7AD-C7D2-4D8E-B837-9F1412AE5CEB}" dt="2020-05-26T03:52:23.912" v="124"/>
          <ac:spMkLst>
            <pc:docMk/>
            <pc:sldMk cId="1597061431" sldId="262"/>
            <ac:spMk id="4" creationId="{F727BF50-9A02-463B-B3DA-0A4D71D4299D}"/>
          </ac:spMkLst>
        </pc:spChg>
        <pc:spChg chg="del">
          <ac:chgData name="最上健児" userId="03e094fd-291a-4030-9f28-a3cc6b5984cc" providerId="ADAL" clId="{CA96D7AD-C7D2-4D8E-B837-9F1412AE5CEB}" dt="2020-05-26T03:52:23.912" v="124"/>
          <ac:spMkLst>
            <pc:docMk/>
            <pc:sldMk cId="1597061431" sldId="262"/>
            <ac:spMk id="5" creationId="{A825FF88-8043-41BD-82FE-3BB12008810A}"/>
          </ac:spMkLst>
        </pc:spChg>
        <pc:spChg chg="del">
          <ac:chgData name="最上健児" userId="03e094fd-291a-4030-9f28-a3cc6b5984cc" providerId="ADAL" clId="{CA96D7AD-C7D2-4D8E-B837-9F1412AE5CEB}" dt="2020-05-26T03:52:23.912" v="124"/>
          <ac:spMkLst>
            <pc:docMk/>
            <pc:sldMk cId="1597061431" sldId="262"/>
            <ac:spMk id="6" creationId="{C57141FC-D7E8-42A2-874E-5FB12D18BCFB}"/>
          </ac:spMkLst>
        </pc:spChg>
        <pc:spChg chg="add mod">
          <ac:chgData name="最上健児" userId="03e094fd-291a-4030-9f28-a3cc6b5984cc" providerId="ADAL" clId="{CA96D7AD-C7D2-4D8E-B837-9F1412AE5CEB}" dt="2020-05-26T03:57:13.867" v="590"/>
          <ac:spMkLst>
            <pc:docMk/>
            <pc:sldMk cId="1597061431" sldId="262"/>
            <ac:spMk id="7" creationId="{97520D1B-55BB-4470-8376-D7D2F616968E}"/>
          </ac:spMkLst>
        </pc:spChg>
        <pc:spChg chg="add mod">
          <ac:chgData name="最上健児" userId="03e094fd-291a-4030-9f28-a3cc6b5984cc" providerId="ADAL" clId="{CA96D7AD-C7D2-4D8E-B837-9F1412AE5CEB}" dt="2020-05-29T07:55:02.515" v="1431" actId="20577"/>
          <ac:spMkLst>
            <pc:docMk/>
            <pc:sldMk cId="1597061431" sldId="262"/>
            <ac:spMk id="8" creationId="{96B66EA4-D35A-44E8-86BE-9E209198672A}"/>
          </ac:spMkLst>
        </pc:spChg>
      </pc:sldChg>
      <pc:sldChg chg="modSp add del mod">
        <pc:chgData name="最上健児" userId="03e094fd-291a-4030-9f28-a3cc6b5984cc" providerId="ADAL" clId="{CA96D7AD-C7D2-4D8E-B837-9F1412AE5CEB}" dt="2020-05-26T03:57:16.989" v="593" actId="47"/>
        <pc:sldMkLst>
          <pc:docMk/>
          <pc:sldMk cId="2414988385" sldId="263"/>
        </pc:sldMkLst>
        <pc:spChg chg="mod">
          <ac:chgData name="最上健児" userId="03e094fd-291a-4030-9f28-a3cc6b5984cc" providerId="ADAL" clId="{CA96D7AD-C7D2-4D8E-B837-9F1412AE5CEB}" dt="2020-05-26T03:53:43.080" v="176"/>
          <ac:spMkLst>
            <pc:docMk/>
            <pc:sldMk cId="2414988385" sldId="263"/>
            <ac:spMk id="7" creationId="{97520D1B-55BB-4470-8376-D7D2F616968E}"/>
          </ac:spMkLst>
        </pc:spChg>
      </pc:sldChg>
      <pc:sldChg chg="modSp add mod ord">
        <pc:chgData name="最上健児" userId="03e094fd-291a-4030-9f28-a3cc6b5984cc" providerId="ADAL" clId="{CA96D7AD-C7D2-4D8E-B837-9F1412AE5CEB}" dt="2020-05-29T07:54:56.584" v="1430" actId="20577"/>
        <pc:sldMkLst>
          <pc:docMk/>
          <pc:sldMk cId="3147065243" sldId="264"/>
        </pc:sldMkLst>
        <pc:spChg chg="mod">
          <ac:chgData name="最上健児" userId="03e094fd-291a-4030-9f28-a3cc6b5984cc" providerId="ADAL" clId="{CA96D7AD-C7D2-4D8E-B837-9F1412AE5CEB}" dt="2020-05-26T03:56:57.623" v="589"/>
          <ac:spMkLst>
            <pc:docMk/>
            <pc:sldMk cId="3147065243" sldId="264"/>
            <ac:spMk id="7" creationId="{97520D1B-55BB-4470-8376-D7D2F616968E}"/>
          </ac:spMkLst>
        </pc:spChg>
        <pc:spChg chg="mod">
          <ac:chgData name="最上健児" userId="03e094fd-291a-4030-9f28-a3cc6b5984cc" providerId="ADAL" clId="{CA96D7AD-C7D2-4D8E-B837-9F1412AE5CEB}" dt="2020-05-29T07:54:56.584" v="1430" actId="20577"/>
          <ac:spMkLst>
            <pc:docMk/>
            <pc:sldMk cId="3147065243" sldId="264"/>
            <ac:spMk id="8" creationId="{96B66EA4-D35A-44E8-86BE-9E209198672A}"/>
          </ac:spMkLst>
        </pc:spChg>
      </pc:sldChg>
      <pc:sldChg chg="new del">
        <pc:chgData name="最上健児" userId="03e094fd-291a-4030-9f28-a3cc6b5984cc" providerId="ADAL" clId="{CA96D7AD-C7D2-4D8E-B837-9F1412AE5CEB}" dt="2020-05-26T04:17:01.754" v="626" actId="47"/>
        <pc:sldMkLst>
          <pc:docMk/>
          <pc:sldMk cId="1123980184" sldId="265"/>
        </pc:sldMkLst>
      </pc:sldChg>
      <pc:sldChg chg="modSp add mod">
        <pc:chgData name="最上健児" userId="03e094fd-291a-4030-9f28-a3cc6b5984cc" providerId="ADAL" clId="{CA96D7AD-C7D2-4D8E-B837-9F1412AE5CEB}" dt="2020-05-29T07:55:32.173" v="1445"/>
        <pc:sldMkLst>
          <pc:docMk/>
          <pc:sldMk cId="1376256704" sldId="266"/>
        </pc:sldMkLst>
        <pc:spChg chg="mod">
          <ac:chgData name="最上健児" userId="03e094fd-291a-4030-9f28-a3cc6b5984cc" providerId="ADAL" clId="{CA96D7AD-C7D2-4D8E-B837-9F1412AE5CEB}" dt="2020-05-29T07:55:32.173" v="1445"/>
          <ac:spMkLst>
            <pc:docMk/>
            <pc:sldMk cId="1376256704" sldId="266"/>
            <ac:spMk id="7" creationId="{97520D1B-55BB-4470-8376-D7D2F616968E}"/>
          </ac:spMkLst>
        </pc:spChg>
        <pc:spChg chg="mod">
          <ac:chgData name="最上健児" userId="03e094fd-291a-4030-9f28-a3cc6b5984cc" providerId="ADAL" clId="{CA96D7AD-C7D2-4D8E-B837-9F1412AE5CEB}" dt="2020-05-29T07:55:06.505" v="1432" actId="20577"/>
          <ac:spMkLst>
            <pc:docMk/>
            <pc:sldMk cId="1376256704" sldId="266"/>
            <ac:spMk id="8" creationId="{96B66EA4-D35A-44E8-86BE-9E209198672A}"/>
          </ac:spMkLst>
        </pc:spChg>
      </pc:sldChg>
      <pc:sldChg chg="addSp delSp modSp new del mod">
        <pc:chgData name="最上健児" userId="03e094fd-291a-4030-9f28-a3cc6b5984cc" providerId="ADAL" clId="{CA96D7AD-C7D2-4D8E-B837-9F1412AE5CEB}" dt="2020-05-29T07:54:49.114" v="1429" actId="47"/>
        <pc:sldMkLst>
          <pc:docMk/>
          <pc:sldMk cId="2514550142" sldId="267"/>
        </pc:sldMkLst>
        <pc:spChg chg="mod">
          <ac:chgData name="最上健児" userId="03e094fd-291a-4030-9f28-a3cc6b5984cc" providerId="ADAL" clId="{CA96D7AD-C7D2-4D8E-B837-9F1412AE5CEB}" dt="2020-05-26T23:49:23.006" v="822"/>
          <ac:spMkLst>
            <pc:docMk/>
            <pc:sldMk cId="2514550142" sldId="267"/>
            <ac:spMk id="2" creationId="{1163F5A8-17AD-4370-B37D-E4639FA665D9}"/>
          </ac:spMkLst>
        </pc:spChg>
        <pc:spChg chg="del">
          <ac:chgData name="最上健児" userId="03e094fd-291a-4030-9f28-a3cc6b5984cc" providerId="ADAL" clId="{CA96D7AD-C7D2-4D8E-B837-9F1412AE5CEB}" dt="2020-05-26T23:49:23.006" v="822"/>
          <ac:spMkLst>
            <pc:docMk/>
            <pc:sldMk cId="2514550142" sldId="267"/>
            <ac:spMk id="3" creationId="{2C715D66-B83F-4E5C-AA6B-776FC3331DB3}"/>
          </ac:spMkLst>
        </pc:spChg>
        <pc:spChg chg="del">
          <ac:chgData name="最上健児" userId="03e094fd-291a-4030-9f28-a3cc6b5984cc" providerId="ADAL" clId="{CA96D7AD-C7D2-4D8E-B837-9F1412AE5CEB}" dt="2020-05-26T23:49:23.006" v="822"/>
          <ac:spMkLst>
            <pc:docMk/>
            <pc:sldMk cId="2514550142" sldId="267"/>
            <ac:spMk id="4" creationId="{0553AC53-CA01-4C7F-B804-677F1275427A}"/>
          </ac:spMkLst>
        </pc:spChg>
        <pc:spChg chg="del">
          <ac:chgData name="最上健児" userId="03e094fd-291a-4030-9f28-a3cc6b5984cc" providerId="ADAL" clId="{CA96D7AD-C7D2-4D8E-B837-9F1412AE5CEB}" dt="2020-05-26T23:49:23.006" v="822"/>
          <ac:spMkLst>
            <pc:docMk/>
            <pc:sldMk cId="2514550142" sldId="267"/>
            <ac:spMk id="5" creationId="{C6ADF8B8-BBEC-45A5-BE4F-9F96B878561F}"/>
          </ac:spMkLst>
        </pc:spChg>
        <pc:spChg chg="del">
          <ac:chgData name="最上健児" userId="03e094fd-291a-4030-9f28-a3cc6b5984cc" providerId="ADAL" clId="{CA96D7AD-C7D2-4D8E-B837-9F1412AE5CEB}" dt="2020-05-26T23:49:23.006" v="822"/>
          <ac:spMkLst>
            <pc:docMk/>
            <pc:sldMk cId="2514550142" sldId="267"/>
            <ac:spMk id="6" creationId="{79EAAE91-9F09-4AD4-A474-C34BFC076408}"/>
          </ac:spMkLst>
        </pc:spChg>
        <pc:spChg chg="add mod">
          <ac:chgData name="最上健児" userId="03e094fd-291a-4030-9f28-a3cc6b5984cc" providerId="ADAL" clId="{CA96D7AD-C7D2-4D8E-B837-9F1412AE5CEB}" dt="2020-05-26T23:53:30.572" v="1421"/>
          <ac:spMkLst>
            <pc:docMk/>
            <pc:sldMk cId="2514550142" sldId="267"/>
            <ac:spMk id="7" creationId="{42DD79B7-F71B-4744-ADF8-5F9AC9C84C0F}"/>
          </ac:spMkLst>
        </pc:spChg>
      </pc:sldChg>
      <pc:sldMasterChg chg="addSp modSp mod modSldLayout">
        <pc:chgData name="最上健児" userId="03e094fd-291a-4030-9f28-a3cc6b5984cc" providerId="ADAL" clId="{CA96D7AD-C7D2-4D8E-B837-9F1412AE5CEB}" dt="2020-05-21T22:54:41.324" v="83" actId="6013"/>
        <pc:sldMasterMkLst>
          <pc:docMk/>
          <pc:sldMasterMk cId="142869079" sldId="2147483648"/>
        </pc:sldMasterMkLst>
        <pc:spChg chg="mod">
          <ac:chgData name="最上健児" userId="03e094fd-291a-4030-9f28-a3cc6b5984cc" providerId="ADAL" clId="{CA96D7AD-C7D2-4D8E-B837-9F1412AE5CEB}" dt="2020-05-21T22:50:16.985" v="0" actId="2711"/>
          <ac:spMkLst>
            <pc:docMk/>
            <pc:sldMasterMk cId="142869079" sldId="2147483648"/>
            <ac:spMk id="2" creationId="{23ADC373-C6A0-406F-9F12-6CC410996E85}"/>
          </ac:spMkLst>
        </pc:spChg>
        <pc:spChg chg="mod">
          <ac:chgData name="最上健児" userId="03e094fd-291a-4030-9f28-a3cc6b5984cc" providerId="ADAL" clId="{CA96D7AD-C7D2-4D8E-B837-9F1412AE5CEB}" dt="2020-05-21T22:50:16.985" v="0" actId="2711"/>
          <ac:spMkLst>
            <pc:docMk/>
            <pc:sldMasterMk cId="142869079" sldId="2147483648"/>
            <ac:spMk id="3" creationId="{7AB0B8DC-7526-4D02-A89F-105BBA85ECD4}"/>
          </ac:spMkLst>
        </pc:spChg>
        <pc:spChg chg="add mod">
          <ac:chgData name="最上健児" userId="03e094fd-291a-4030-9f28-a3cc6b5984cc" providerId="ADAL" clId="{CA96D7AD-C7D2-4D8E-B837-9F1412AE5CEB}" dt="2020-05-21T22:52:42.695" v="36" actId="20577"/>
          <ac:spMkLst>
            <pc:docMk/>
            <pc:sldMasterMk cId="142869079" sldId="2147483648"/>
            <ac:spMk id="7" creationId="{9B8D7860-F25E-45B1-BE9A-9909F9739C1B}"/>
          </ac:spMkLst>
        </pc:spChg>
        <pc:spChg chg="add mod">
          <ac:chgData name="最上健児" userId="03e094fd-291a-4030-9f28-a3cc6b5984cc" providerId="ADAL" clId="{CA96D7AD-C7D2-4D8E-B837-9F1412AE5CEB}" dt="2020-05-21T22:54:02.235" v="82" actId="2085"/>
          <ac:spMkLst>
            <pc:docMk/>
            <pc:sldMasterMk cId="142869079" sldId="2147483648"/>
            <ac:spMk id="8" creationId="{E6176C40-3998-42CB-BCC3-53F3B9CAD624}"/>
          </ac:spMkLst>
        </pc:spChg>
        <pc:sldLayoutChg chg="delSp mod">
          <pc:chgData name="最上健児" userId="03e094fd-291a-4030-9f28-a3cc6b5984cc" providerId="ADAL" clId="{CA96D7AD-C7D2-4D8E-B837-9F1412AE5CEB}" dt="2020-05-21T22:50:26.101" v="1" actId="478"/>
          <pc:sldLayoutMkLst>
            <pc:docMk/>
            <pc:sldMasterMk cId="142869079" sldId="2147483648"/>
            <pc:sldLayoutMk cId="1124597930" sldId="2147483649"/>
          </pc:sldLayoutMkLst>
          <pc:spChg chg="del">
            <ac:chgData name="最上健児" userId="03e094fd-291a-4030-9f28-a3cc6b5984cc" providerId="ADAL" clId="{CA96D7AD-C7D2-4D8E-B837-9F1412AE5CEB}" dt="2020-05-21T22:50:26.101" v="1" actId="478"/>
            <ac:spMkLst>
              <pc:docMk/>
              <pc:sldMasterMk cId="142869079" sldId="2147483648"/>
              <pc:sldLayoutMk cId="1124597930" sldId="2147483649"/>
              <ac:spMk id="4" creationId="{1DEDC4A3-A008-4046-B5B7-8EC31E05A7F1}"/>
            </ac:spMkLst>
          </pc:spChg>
          <pc:spChg chg="del">
            <ac:chgData name="最上健児" userId="03e094fd-291a-4030-9f28-a3cc6b5984cc" providerId="ADAL" clId="{CA96D7AD-C7D2-4D8E-B837-9F1412AE5CEB}" dt="2020-05-21T22:50:26.101" v="1" actId="478"/>
            <ac:spMkLst>
              <pc:docMk/>
              <pc:sldMasterMk cId="142869079" sldId="2147483648"/>
              <pc:sldLayoutMk cId="1124597930" sldId="2147483649"/>
              <ac:spMk id="5" creationId="{C9634741-5B67-4546-B1A4-D80D5B179C75}"/>
            </ac:spMkLst>
          </pc:spChg>
          <pc:spChg chg="del">
            <ac:chgData name="最上健児" userId="03e094fd-291a-4030-9f28-a3cc6b5984cc" providerId="ADAL" clId="{CA96D7AD-C7D2-4D8E-B837-9F1412AE5CEB}" dt="2020-05-21T22:50:26.101" v="1" actId="478"/>
            <ac:spMkLst>
              <pc:docMk/>
              <pc:sldMasterMk cId="142869079" sldId="2147483648"/>
              <pc:sldLayoutMk cId="1124597930" sldId="2147483649"/>
              <ac:spMk id="6" creationId="{A31F0D2B-774C-4EB2-906C-08540492DE7C}"/>
            </ac:spMkLst>
          </pc:spChg>
        </pc:sldLayoutChg>
        <pc:sldLayoutChg chg="delSp mod">
          <pc:chgData name="最上健児" userId="03e094fd-291a-4030-9f28-a3cc6b5984cc" providerId="ADAL" clId="{CA96D7AD-C7D2-4D8E-B837-9F1412AE5CEB}" dt="2020-05-21T22:50:39.362" v="3" actId="478"/>
          <pc:sldLayoutMkLst>
            <pc:docMk/>
            <pc:sldMasterMk cId="142869079" sldId="2147483648"/>
            <pc:sldLayoutMk cId="2518864423" sldId="2147483650"/>
          </pc:sldLayoutMkLst>
          <pc:spChg chg="del">
            <ac:chgData name="最上健児" userId="03e094fd-291a-4030-9f28-a3cc6b5984cc" providerId="ADAL" clId="{CA96D7AD-C7D2-4D8E-B837-9F1412AE5CEB}" dt="2020-05-21T22:50:39.362" v="3" actId="478"/>
            <ac:spMkLst>
              <pc:docMk/>
              <pc:sldMasterMk cId="142869079" sldId="2147483648"/>
              <pc:sldLayoutMk cId="2518864423" sldId="2147483650"/>
              <ac:spMk id="4" creationId="{906CBBB2-A2A2-4792-9742-98C00300970F}"/>
            </ac:spMkLst>
          </pc:spChg>
          <pc:spChg chg="del">
            <ac:chgData name="最上健児" userId="03e094fd-291a-4030-9f28-a3cc6b5984cc" providerId="ADAL" clId="{CA96D7AD-C7D2-4D8E-B837-9F1412AE5CEB}" dt="2020-05-21T22:50:39.362" v="3" actId="478"/>
            <ac:spMkLst>
              <pc:docMk/>
              <pc:sldMasterMk cId="142869079" sldId="2147483648"/>
              <pc:sldLayoutMk cId="2518864423" sldId="2147483650"/>
              <ac:spMk id="5" creationId="{51528F17-4312-404D-95BC-3C2BFD3292D6}"/>
            </ac:spMkLst>
          </pc:spChg>
          <pc:spChg chg="del">
            <ac:chgData name="最上健児" userId="03e094fd-291a-4030-9f28-a3cc6b5984cc" providerId="ADAL" clId="{CA96D7AD-C7D2-4D8E-B837-9F1412AE5CEB}" dt="2020-05-21T22:50:35.899" v="2" actId="478"/>
            <ac:spMkLst>
              <pc:docMk/>
              <pc:sldMasterMk cId="142869079" sldId="2147483648"/>
              <pc:sldLayoutMk cId="2518864423" sldId="2147483650"/>
              <ac:spMk id="6" creationId="{65DEDCE4-293A-475C-81F9-4B8AD71C7524}"/>
            </ac:spMkLst>
          </pc:spChg>
        </pc:sldLayoutChg>
        <pc:sldLayoutChg chg="delSp mod">
          <pc:chgData name="最上健児" userId="03e094fd-291a-4030-9f28-a3cc6b5984cc" providerId="ADAL" clId="{CA96D7AD-C7D2-4D8E-B837-9F1412AE5CEB}" dt="2020-05-21T22:50:44.143" v="4" actId="478"/>
          <pc:sldLayoutMkLst>
            <pc:docMk/>
            <pc:sldMasterMk cId="142869079" sldId="2147483648"/>
            <pc:sldLayoutMk cId="29541082" sldId="2147483651"/>
          </pc:sldLayoutMkLst>
          <pc:spChg chg="del">
            <ac:chgData name="最上健児" userId="03e094fd-291a-4030-9f28-a3cc6b5984cc" providerId="ADAL" clId="{CA96D7AD-C7D2-4D8E-B837-9F1412AE5CEB}" dt="2020-05-21T22:50:44.143" v="4" actId="478"/>
            <ac:spMkLst>
              <pc:docMk/>
              <pc:sldMasterMk cId="142869079" sldId="2147483648"/>
              <pc:sldLayoutMk cId="29541082" sldId="2147483651"/>
              <ac:spMk id="4" creationId="{5CF5DE64-271F-47A4-9822-15C1A5B7B5B4}"/>
            </ac:spMkLst>
          </pc:spChg>
          <pc:spChg chg="del">
            <ac:chgData name="最上健児" userId="03e094fd-291a-4030-9f28-a3cc6b5984cc" providerId="ADAL" clId="{CA96D7AD-C7D2-4D8E-B837-9F1412AE5CEB}" dt="2020-05-21T22:50:44.143" v="4" actId="478"/>
            <ac:spMkLst>
              <pc:docMk/>
              <pc:sldMasterMk cId="142869079" sldId="2147483648"/>
              <pc:sldLayoutMk cId="29541082" sldId="2147483651"/>
              <ac:spMk id="5" creationId="{B3D6D789-2ABA-4953-9738-C9EAE4DB882A}"/>
            </ac:spMkLst>
          </pc:spChg>
          <pc:spChg chg="del">
            <ac:chgData name="最上健児" userId="03e094fd-291a-4030-9f28-a3cc6b5984cc" providerId="ADAL" clId="{CA96D7AD-C7D2-4D8E-B837-9F1412AE5CEB}" dt="2020-05-21T22:50:44.143" v="4" actId="478"/>
            <ac:spMkLst>
              <pc:docMk/>
              <pc:sldMasterMk cId="142869079" sldId="2147483648"/>
              <pc:sldLayoutMk cId="29541082" sldId="2147483651"/>
              <ac:spMk id="6" creationId="{C399A80B-2660-4C2D-B018-D9044E5AD90D}"/>
            </ac:spMkLst>
          </pc:spChg>
        </pc:sldLayoutChg>
        <pc:sldLayoutChg chg="delSp mod">
          <pc:chgData name="最上健児" userId="03e094fd-291a-4030-9f28-a3cc6b5984cc" providerId="ADAL" clId="{CA96D7AD-C7D2-4D8E-B837-9F1412AE5CEB}" dt="2020-05-21T22:50:48.781" v="5" actId="478"/>
          <pc:sldLayoutMkLst>
            <pc:docMk/>
            <pc:sldMasterMk cId="142869079" sldId="2147483648"/>
            <pc:sldLayoutMk cId="2489473760" sldId="2147483652"/>
          </pc:sldLayoutMkLst>
          <pc:spChg chg="del">
            <ac:chgData name="最上健児" userId="03e094fd-291a-4030-9f28-a3cc6b5984cc" providerId="ADAL" clId="{CA96D7AD-C7D2-4D8E-B837-9F1412AE5CEB}" dt="2020-05-21T22:50:48.781" v="5" actId="478"/>
            <ac:spMkLst>
              <pc:docMk/>
              <pc:sldMasterMk cId="142869079" sldId="2147483648"/>
              <pc:sldLayoutMk cId="2489473760" sldId="2147483652"/>
              <ac:spMk id="5" creationId="{7202F08E-5509-4A9E-A2DC-BA0A8BB49115}"/>
            </ac:spMkLst>
          </pc:spChg>
          <pc:spChg chg="del">
            <ac:chgData name="最上健児" userId="03e094fd-291a-4030-9f28-a3cc6b5984cc" providerId="ADAL" clId="{CA96D7AD-C7D2-4D8E-B837-9F1412AE5CEB}" dt="2020-05-21T22:50:48.781" v="5" actId="478"/>
            <ac:spMkLst>
              <pc:docMk/>
              <pc:sldMasterMk cId="142869079" sldId="2147483648"/>
              <pc:sldLayoutMk cId="2489473760" sldId="2147483652"/>
              <ac:spMk id="6" creationId="{EDE2BEE9-CDCC-4486-9DA1-B0178228E695}"/>
            </ac:spMkLst>
          </pc:spChg>
          <pc:spChg chg="del">
            <ac:chgData name="最上健児" userId="03e094fd-291a-4030-9f28-a3cc6b5984cc" providerId="ADAL" clId="{CA96D7AD-C7D2-4D8E-B837-9F1412AE5CEB}" dt="2020-05-21T22:50:48.781" v="5" actId="478"/>
            <ac:spMkLst>
              <pc:docMk/>
              <pc:sldMasterMk cId="142869079" sldId="2147483648"/>
              <pc:sldLayoutMk cId="2489473760" sldId="2147483652"/>
              <ac:spMk id="7" creationId="{DA3B0A66-06D2-46C5-BDC8-3D49CAED92B2}"/>
            </ac:spMkLst>
          </pc:spChg>
        </pc:sldLayoutChg>
        <pc:sldLayoutChg chg="delSp mod">
          <pc:chgData name="最上健児" userId="03e094fd-291a-4030-9f28-a3cc6b5984cc" providerId="ADAL" clId="{CA96D7AD-C7D2-4D8E-B837-9F1412AE5CEB}" dt="2020-05-21T22:50:53.861" v="6" actId="478"/>
          <pc:sldLayoutMkLst>
            <pc:docMk/>
            <pc:sldMasterMk cId="142869079" sldId="2147483648"/>
            <pc:sldLayoutMk cId="311171937" sldId="2147483653"/>
          </pc:sldLayoutMkLst>
          <pc:spChg chg="del">
            <ac:chgData name="最上健児" userId="03e094fd-291a-4030-9f28-a3cc6b5984cc" providerId="ADAL" clId="{CA96D7AD-C7D2-4D8E-B837-9F1412AE5CEB}" dt="2020-05-21T22:50:53.861" v="6" actId="478"/>
            <ac:spMkLst>
              <pc:docMk/>
              <pc:sldMasterMk cId="142869079" sldId="2147483648"/>
              <pc:sldLayoutMk cId="311171937" sldId="2147483653"/>
              <ac:spMk id="7" creationId="{D2278349-542F-4420-8CC7-D3EC898A9B1D}"/>
            </ac:spMkLst>
          </pc:spChg>
          <pc:spChg chg="del">
            <ac:chgData name="最上健児" userId="03e094fd-291a-4030-9f28-a3cc6b5984cc" providerId="ADAL" clId="{CA96D7AD-C7D2-4D8E-B837-9F1412AE5CEB}" dt="2020-05-21T22:50:53.861" v="6" actId="478"/>
            <ac:spMkLst>
              <pc:docMk/>
              <pc:sldMasterMk cId="142869079" sldId="2147483648"/>
              <pc:sldLayoutMk cId="311171937" sldId="2147483653"/>
              <ac:spMk id="8" creationId="{B2E7D4AF-B926-49BD-9B26-253A970B6326}"/>
            </ac:spMkLst>
          </pc:spChg>
          <pc:spChg chg="del">
            <ac:chgData name="最上健児" userId="03e094fd-291a-4030-9f28-a3cc6b5984cc" providerId="ADAL" clId="{CA96D7AD-C7D2-4D8E-B837-9F1412AE5CEB}" dt="2020-05-21T22:50:53.861" v="6" actId="478"/>
            <ac:spMkLst>
              <pc:docMk/>
              <pc:sldMasterMk cId="142869079" sldId="2147483648"/>
              <pc:sldLayoutMk cId="311171937" sldId="2147483653"/>
              <ac:spMk id="9" creationId="{D9C603AD-5ED7-4BFC-97A9-EB2A63DCE164}"/>
            </ac:spMkLst>
          </pc:spChg>
        </pc:sldLayoutChg>
        <pc:sldLayoutChg chg="delSp mod">
          <pc:chgData name="最上健児" userId="03e094fd-291a-4030-9f28-a3cc6b5984cc" providerId="ADAL" clId="{CA96D7AD-C7D2-4D8E-B837-9F1412AE5CEB}" dt="2020-05-21T22:50:59.945" v="7" actId="478"/>
          <pc:sldLayoutMkLst>
            <pc:docMk/>
            <pc:sldMasterMk cId="142869079" sldId="2147483648"/>
            <pc:sldLayoutMk cId="1778943058" sldId="2147483654"/>
          </pc:sldLayoutMkLst>
          <pc:spChg chg="del">
            <ac:chgData name="最上健児" userId="03e094fd-291a-4030-9f28-a3cc6b5984cc" providerId="ADAL" clId="{CA96D7AD-C7D2-4D8E-B837-9F1412AE5CEB}" dt="2020-05-21T22:50:59.945" v="7" actId="478"/>
            <ac:spMkLst>
              <pc:docMk/>
              <pc:sldMasterMk cId="142869079" sldId="2147483648"/>
              <pc:sldLayoutMk cId="1778943058" sldId="2147483654"/>
              <ac:spMk id="3" creationId="{A973435B-1AB0-4605-8CE5-9EB735C38341}"/>
            </ac:spMkLst>
          </pc:spChg>
          <pc:spChg chg="del">
            <ac:chgData name="最上健児" userId="03e094fd-291a-4030-9f28-a3cc6b5984cc" providerId="ADAL" clId="{CA96D7AD-C7D2-4D8E-B837-9F1412AE5CEB}" dt="2020-05-21T22:50:59.945" v="7" actId="478"/>
            <ac:spMkLst>
              <pc:docMk/>
              <pc:sldMasterMk cId="142869079" sldId="2147483648"/>
              <pc:sldLayoutMk cId="1778943058" sldId="2147483654"/>
              <ac:spMk id="4" creationId="{6835D058-7890-46CC-A87C-D4DF3AD7E3CB}"/>
            </ac:spMkLst>
          </pc:spChg>
          <pc:spChg chg="del">
            <ac:chgData name="最上健児" userId="03e094fd-291a-4030-9f28-a3cc6b5984cc" providerId="ADAL" clId="{CA96D7AD-C7D2-4D8E-B837-9F1412AE5CEB}" dt="2020-05-21T22:50:59.945" v="7" actId="478"/>
            <ac:spMkLst>
              <pc:docMk/>
              <pc:sldMasterMk cId="142869079" sldId="2147483648"/>
              <pc:sldLayoutMk cId="1778943058" sldId="2147483654"/>
              <ac:spMk id="5" creationId="{B995B83E-E806-4026-B97A-8AE01BE7E187}"/>
            </ac:spMkLst>
          </pc:spChg>
        </pc:sldLayoutChg>
        <pc:sldLayoutChg chg="delSp modSp mod">
          <pc:chgData name="最上健児" userId="03e094fd-291a-4030-9f28-a3cc6b5984cc" providerId="ADAL" clId="{CA96D7AD-C7D2-4D8E-B837-9F1412AE5CEB}" dt="2020-05-21T22:51:04.688" v="9" actId="478"/>
          <pc:sldLayoutMkLst>
            <pc:docMk/>
            <pc:sldMasterMk cId="142869079" sldId="2147483648"/>
            <pc:sldLayoutMk cId="301295871" sldId="2147483655"/>
          </pc:sldLayoutMkLst>
          <pc:spChg chg="del mod">
            <ac:chgData name="最上健児" userId="03e094fd-291a-4030-9f28-a3cc6b5984cc" providerId="ADAL" clId="{CA96D7AD-C7D2-4D8E-B837-9F1412AE5CEB}" dt="2020-05-21T22:51:04.688" v="9" actId="478"/>
            <ac:spMkLst>
              <pc:docMk/>
              <pc:sldMasterMk cId="142869079" sldId="2147483648"/>
              <pc:sldLayoutMk cId="301295871" sldId="2147483655"/>
              <ac:spMk id="2" creationId="{4A42AA15-E200-40C2-8087-3E25E20CD955}"/>
            </ac:spMkLst>
          </pc:spChg>
          <pc:spChg chg="del">
            <ac:chgData name="最上健児" userId="03e094fd-291a-4030-9f28-a3cc6b5984cc" providerId="ADAL" clId="{CA96D7AD-C7D2-4D8E-B837-9F1412AE5CEB}" dt="2020-05-21T22:51:04.688" v="9" actId="478"/>
            <ac:spMkLst>
              <pc:docMk/>
              <pc:sldMasterMk cId="142869079" sldId="2147483648"/>
              <pc:sldLayoutMk cId="301295871" sldId="2147483655"/>
              <ac:spMk id="3" creationId="{A5009DC1-8A0E-4319-A276-E4A7586F7FE0}"/>
            </ac:spMkLst>
          </pc:spChg>
          <pc:spChg chg="del">
            <ac:chgData name="最上健児" userId="03e094fd-291a-4030-9f28-a3cc6b5984cc" providerId="ADAL" clId="{CA96D7AD-C7D2-4D8E-B837-9F1412AE5CEB}" dt="2020-05-21T22:51:04.688" v="9" actId="478"/>
            <ac:spMkLst>
              <pc:docMk/>
              <pc:sldMasterMk cId="142869079" sldId="2147483648"/>
              <pc:sldLayoutMk cId="301295871" sldId="2147483655"/>
              <ac:spMk id="4" creationId="{91351CF1-9A22-4DC3-89FC-3FF0B7619663}"/>
            </ac:spMkLst>
          </pc:spChg>
        </pc:sldLayoutChg>
        <pc:sldLayoutChg chg="delSp mod">
          <pc:chgData name="最上健児" userId="03e094fd-291a-4030-9f28-a3cc6b5984cc" providerId="ADAL" clId="{CA96D7AD-C7D2-4D8E-B837-9F1412AE5CEB}" dt="2020-05-21T22:51:10.419" v="10" actId="478"/>
          <pc:sldLayoutMkLst>
            <pc:docMk/>
            <pc:sldMasterMk cId="142869079" sldId="2147483648"/>
            <pc:sldLayoutMk cId="729954562" sldId="2147483656"/>
          </pc:sldLayoutMkLst>
          <pc:spChg chg="del">
            <ac:chgData name="最上健児" userId="03e094fd-291a-4030-9f28-a3cc6b5984cc" providerId="ADAL" clId="{CA96D7AD-C7D2-4D8E-B837-9F1412AE5CEB}" dt="2020-05-21T22:51:10.419" v="10" actId="478"/>
            <ac:spMkLst>
              <pc:docMk/>
              <pc:sldMasterMk cId="142869079" sldId="2147483648"/>
              <pc:sldLayoutMk cId="729954562" sldId="2147483656"/>
              <ac:spMk id="5" creationId="{38CF5DD6-604B-4377-8F41-6E11B1657B3B}"/>
            </ac:spMkLst>
          </pc:spChg>
          <pc:spChg chg="del">
            <ac:chgData name="最上健児" userId="03e094fd-291a-4030-9f28-a3cc6b5984cc" providerId="ADAL" clId="{CA96D7AD-C7D2-4D8E-B837-9F1412AE5CEB}" dt="2020-05-21T22:51:10.419" v="10" actId="478"/>
            <ac:spMkLst>
              <pc:docMk/>
              <pc:sldMasterMk cId="142869079" sldId="2147483648"/>
              <pc:sldLayoutMk cId="729954562" sldId="2147483656"/>
              <ac:spMk id="6" creationId="{ACE36469-F71F-46AD-B64D-D159AC854FCD}"/>
            </ac:spMkLst>
          </pc:spChg>
          <pc:spChg chg="del">
            <ac:chgData name="最上健児" userId="03e094fd-291a-4030-9f28-a3cc6b5984cc" providerId="ADAL" clId="{CA96D7AD-C7D2-4D8E-B837-9F1412AE5CEB}" dt="2020-05-21T22:51:10.419" v="10" actId="478"/>
            <ac:spMkLst>
              <pc:docMk/>
              <pc:sldMasterMk cId="142869079" sldId="2147483648"/>
              <pc:sldLayoutMk cId="729954562" sldId="2147483656"/>
              <ac:spMk id="7" creationId="{8200BD64-4885-49A2-8F43-2F12F84F9387}"/>
            </ac:spMkLst>
          </pc:spChg>
        </pc:sldLayoutChg>
        <pc:sldLayoutChg chg="delSp mod">
          <pc:chgData name="最上健児" userId="03e094fd-291a-4030-9f28-a3cc6b5984cc" providerId="ADAL" clId="{CA96D7AD-C7D2-4D8E-B837-9F1412AE5CEB}" dt="2020-05-21T22:51:16.981" v="11" actId="478"/>
          <pc:sldLayoutMkLst>
            <pc:docMk/>
            <pc:sldMasterMk cId="142869079" sldId="2147483648"/>
            <pc:sldLayoutMk cId="4262847981" sldId="2147483657"/>
          </pc:sldLayoutMkLst>
          <pc:spChg chg="del">
            <ac:chgData name="最上健児" userId="03e094fd-291a-4030-9f28-a3cc6b5984cc" providerId="ADAL" clId="{CA96D7AD-C7D2-4D8E-B837-9F1412AE5CEB}" dt="2020-05-21T22:51:16.981" v="11" actId="478"/>
            <ac:spMkLst>
              <pc:docMk/>
              <pc:sldMasterMk cId="142869079" sldId="2147483648"/>
              <pc:sldLayoutMk cId="4262847981" sldId="2147483657"/>
              <ac:spMk id="5" creationId="{582B445D-7C18-4B49-A0D3-342A7369BEDD}"/>
            </ac:spMkLst>
          </pc:spChg>
          <pc:spChg chg="del">
            <ac:chgData name="最上健児" userId="03e094fd-291a-4030-9f28-a3cc6b5984cc" providerId="ADAL" clId="{CA96D7AD-C7D2-4D8E-B837-9F1412AE5CEB}" dt="2020-05-21T22:51:16.981" v="11" actId="478"/>
            <ac:spMkLst>
              <pc:docMk/>
              <pc:sldMasterMk cId="142869079" sldId="2147483648"/>
              <pc:sldLayoutMk cId="4262847981" sldId="2147483657"/>
              <ac:spMk id="6" creationId="{8FF5B2F9-9910-4E93-B9B2-049C0BF91356}"/>
            </ac:spMkLst>
          </pc:spChg>
          <pc:spChg chg="del">
            <ac:chgData name="最上健児" userId="03e094fd-291a-4030-9f28-a3cc6b5984cc" providerId="ADAL" clId="{CA96D7AD-C7D2-4D8E-B837-9F1412AE5CEB}" dt="2020-05-21T22:51:16.981" v="11" actId="478"/>
            <ac:spMkLst>
              <pc:docMk/>
              <pc:sldMasterMk cId="142869079" sldId="2147483648"/>
              <pc:sldLayoutMk cId="4262847981" sldId="2147483657"/>
              <ac:spMk id="7" creationId="{67E577ED-2BA9-4843-8E02-53D483AAD109}"/>
            </ac:spMkLst>
          </pc:spChg>
        </pc:sldLayoutChg>
        <pc:sldLayoutChg chg="delSp mod">
          <pc:chgData name="最上健児" userId="03e094fd-291a-4030-9f28-a3cc6b5984cc" providerId="ADAL" clId="{CA96D7AD-C7D2-4D8E-B837-9F1412AE5CEB}" dt="2020-05-21T22:51:22.616" v="12" actId="478"/>
          <pc:sldLayoutMkLst>
            <pc:docMk/>
            <pc:sldMasterMk cId="142869079" sldId="2147483648"/>
            <pc:sldLayoutMk cId="4072701952" sldId="2147483658"/>
          </pc:sldLayoutMkLst>
          <pc:spChg chg="del">
            <ac:chgData name="最上健児" userId="03e094fd-291a-4030-9f28-a3cc6b5984cc" providerId="ADAL" clId="{CA96D7AD-C7D2-4D8E-B837-9F1412AE5CEB}" dt="2020-05-21T22:51:22.616" v="12" actId="478"/>
            <ac:spMkLst>
              <pc:docMk/>
              <pc:sldMasterMk cId="142869079" sldId="2147483648"/>
              <pc:sldLayoutMk cId="4072701952" sldId="2147483658"/>
              <ac:spMk id="4" creationId="{9CFDA7CF-F738-4126-8FDD-838E02DB0495}"/>
            </ac:spMkLst>
          </pc:spChg>
          <pc:spChg chg="del">
            <ac:chgData name="最上健児" userId="03e094fd-291a-4030-9f28-a3cc6b5984cc" providerId="ADAL" clId="{CA96D7AD-C7D2-4D8E-B837-9F1412AE5CEB}" dt="2020-05-21T22:51:22.616" v="12" actId="478"/>
            <ac:spMkLst>
              <pc:docMk/>
              <pc:sldMasterMk cId="142869079" sldId="2147483648"/>
              <pc:sldLayoutMk cId="4072701952" sldId="2147483658"/>
              <ac:spMk id="5" creationId="{A8C20BF2-A288-43B2-A7F0-CB63C85935B1}"/>
            </ac:spMkLst>
          </pc:spChg>
          <pc:spChg chg="del">
            <ac:chgData name="最上健児" userId="03e094fd-291a-4030-9f28-a3cc6b5984cc" providerId="ADAL" clId="{CA96D7AD-C7D2-4D8E-B837-9F1412AE5CEB}" dt="2020-05-21T22:51:22.616" v="12" actId="478"/>
            <ac:spMkLst>
              <pc:docMk/>
              <pc:sldMasterMk cId="142869079" sldId="2147483648"/>
              <pc:sldLayoutMk cId="4072701952" sldId="2147483658"/>
              <ac:spMk id="6" creationId="{1A87B096-C5A6-4535-B7DD-DBB430EA3E66}"/>
            </ac:spMkLst>
          </pc:spChg>
        </pc:sldLayoutChg>
        <pc:sldLayoutChg chg="delSp mod">
          <pc:chgData name="最上健児" userId="03e094fd-291a-4030-9f28-a3cc6b5984cc" providerId="ADAL" clId="{CA96D7AD-C7D2-4D8E-B837-9F1412AE5CEB}" dt="2020-05-21T22:51:28.790" v="13" actId="478"/>
          <pc:sldLayoutMkLst>
            <pc:docMk/>
            <pc:sldMasterMk cId="142869079" sldId="2147483648"/>
            <pc:sldLayoutMk cId="510791286" sldId="2147483659"/>
          </pc:sldLayoutMkLst>
          <pc:spChg chg="del">
            <ac:chgData name="最上健児" userId="03e094fd-291a-4030-9f28-a3cc6b5984cc" providerId="ADAL" clId="{CA96D7AD-C7D2-4D8E-B837-9F1412AE5CEB}" dt="2020-05-21T22:51:28.790" v="13" actId="478"/>
            <ac:spMkLst>
              <pc:docMk/>
              <pc:sldMasterMk cId="142869079" sldId="2147483648"/>
              <pc:sldLayoutMk cId="510791286" sldId="2147483659"/>
              <ac:spMk id="4" creationId="{54D4FA4F-89A4-4FE9-81B0-80841A4F0D7B}"/>
            </ac:spMkLst>
          </pc:spChg>
          <pc:spChg chg="del">
            <ac:chgData name="最上健児" userId="03e094fd-291a-4030-9f28-a3cc6b5984cc" providerId="ADAL" clId="{CA96D7AD-C7D2-4D8E-B837-9F1412AE5CEB}" dt="2020-05-21T22:51:28.790" v="13" actId="478"/>
            <ac:spMkLst>
              <pc:docMk/>
              <pc:sldMasterMk cId="142869079" sldId="2147483648"/>
              <pc:sldLayoutMk cId="510791286" sldId="2147483659"/>
              <ac:spMk id="5" creationId="{56C22D89-98E5-4093-B427-26E41BAE23D9}"/>
            </ac:spMkLst>
          </pc:spChg>
          <pc:spChg chg="del">
            <ac:chgData name="最上健児" userId="03e094fd-291a-4030-9f28-a3cc6b5984cc" providerId="ADAL" clId="{CA96D7AD-C7D2-4D8E-B837-9F1412AE5CEB}" dt="2020-05-21T22:51:28.790" v="13" actId="478"/>
            <ac:spMkLst>
              <pc:docMk/>
              <pc:sldMasterMk cId="142869079" sldId="2147483648"/>
              <pc:sldLayoutMk cId="510791286" sldId="2147483659"/>
              <ac:spMk id="6" creationId="{A8934CBB-886B-4955-8E11-FFF3B28F5A29}"/>
            </ac:spMkLst>
          </pc:spChg>
        </pc:sldLayoutChg>
      </pc:sldMasterChg>
    </pc:docChg>
  </pc:docChgLst>
  <pc:docChgLst>
    <pc:chgData name="ゆっくり市場調査論" userId="03e094fd-291a-4030-9f28-a3cc6b5984cc" providerId="ADAL" clId="{3C1F3311-9A61-41A7-BDF7-A221B40BEB86}"/>
    <pc:docChg chg="modSld">
      <pc:chgData name="ゆっくり市場調査論" userId="03e094fd-291a-4030-9f28-a3cc6b5984cc" providerId="ADAL" clId="{3C1F3311-9A61-41A7-BDF7-A221B40BEB86}" dt="2024-06-23T13:19:40.130" v="9" actId="6549"/>
      <pc:docMkLst>
        <pc:docMk/>
      </pc:docMkLst>
      <pc:sldChg chg="modSp mod">
        <pc:chgData name="ゆっくり市場調査論" userId="03e094fd-291a-4030-9f28-a3cc6b5984cc" providerId="ADAL" clId="{3C1F3311-9A61-41A7-BDF7-A221B40BEB86}" dt="2024-06-23T13:19:40.130" v="9" actId="6549"/>
        <pc:sldMkLst>
          <pc:docMk/>
          <pc:sldMk cId="1111187314" sldId="256"/>
        </pc:sldMkLst>
        <pc:spChg chg="mod">
          <ac:chgData name="ゆっくり市場調査論" userId="03e094fd-291a-4030-9f28-a3cc6b5984cc" providerId="ADAL" clId="{3C1F3311-9A61-41A7-BDF7-A221B40BEB86}" dt="2024-06-23T13:19:31.492" v="7" actId="20577"/>
          <ac:spMkLst>
            <pc:docMk/>
            <pc:sldMk cId="1111187314" sldId="256"/>
            <ac:spMk id="5" creationId="{F5BC7C4F-4363-45E4-A575-E18D06212371}"/>
          </ac:spMkLst>
        </pc:spChg>
        <pc:spChg chg="mod">
          <ac:chgData name="ゆっくり市場調査論" userId="03e094fd-291a-4030-9f28-a3cc6b5984cc" providerId="ADAL" clId="{3C1F3311-9A61-41A7-BDF7-A221B40BEB86}" dt="2024-06-23T13:19:40.130" v="9" actId="6549"/>
          <ac:spMkLst>
            <pc:docMk/>
            <pc:sldMk cId="1111187314" sldId="256"/>
            <ac:spMk id="6" creationId="{AC43F02E-F0E4-4604-A810-B5122C292B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72076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73064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805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6592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0938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09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598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0005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25278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8197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5252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930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541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381328"/>
            <a:ext cx="1631504" cy="46313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28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381328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66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0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mjGfiPcdAYM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6457286C-4936-4BC3-B0C4-3A71F1AB6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Excel</a:t>
            </a:r>
            <a:r>
              <a:rPr lang="ja-JP" altLang="en-US" dirty="0"/>
              <a:t>　セルの書式設定と合計と平均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5BC7C4F-4363-45E4-A575-E18D062123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ポイント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C43F02E-F0E4-4604-A810-B5122C292B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/>
              <a:t>四則演算を使った合計と平均</a:t>
            </a:r>
            <a:br>
              <a:rPr lang="en-US" altLang="ja-JP" dirty="0"/>
            </a:br>
            <a:r>
              <a:rPr kumimoji="1" lang="ja-JP" altLang="en-US" dirty="0"/>
              <a:t>関数による合計と平均</a:t>
            </a:r>
            <a:endParaRPr kumimoji="1"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3AA31D0A-6882-4FE1-B157-9EF0CC3836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765F262E-E149-4FAA-9E3E-9BDDE14DC3F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/>
              <a:t>集計表を作るとき大事なのは数字の表示方法です。</a:t>
            </a:r>
            <a:r>
              <a:rPr lang="ja-JP" altLang="en-US" dirty="0"/>
              <a:t>小数点の位置を合わせるのは大事です。</a:t>
            </a:r>
            <a:endParaRPr lang="en-US" altLang="ja-JP" dirty="0"/>
          </a:p>
          <a:p>
            <a:r>
              <a:rPr lang="ja-JP" altLang="en-US" dirty="0"/>
              <a:t>合計欄は必要です。合計・平均は自分で算出できたほうが便利です。</a:t>
            </a:r>
            <a:endParaRPr lang="en-US" altLang="ja-JP" dirty="0"/>
          </a:p>
          <a:p>
            <a:r>
              <a:rPr lang="ja-JP" altLang="en-US" dirty="0"/>
              <a:t>計算してみましょう。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1187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97520D1B-55BB-4470-8376-D7D2F616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動画視聴（</a:t>
            </a:r>
            <a:r>
              <a:rPr kumimoji="1" lang="en-US" altLang="ja-JP" dirty="0"/>
              <a:t>6</a:t>
            </a:r>
            <a:r>
              <a:rPr kumimoji="1" lang="ja-JP" altLang="en-US" dirty="0"/>
              <a:t>分</a:t>
            </a:r>
            <a:r>
              <a:rPr kumimoji="1" lang="en-US" altLang="ja-JP" dirty="0"/>
              <a:t>36</a:t>
            </a:r>
            <a:r>
              <a:rPr kumimoji="1" lang="ja-JP" altLang="en-US" dirty="0"/>
              <a:t>秒）</a:t>
            </a:r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96B66EA4-D35A-44E8-86BE-9E2091986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effectLst/>
              </a:rPr>
              <a:t>Excel </a:t>
            </a:r>
            <a:r>
              <a:rPr lang="ja-JP" altLang="en-US" dirty="0">
                <a:effectLst/>
              </a:rPr>
              <a:t>　セルの書式設定方法　小数点の設定</a:t>
            </a:r>
            <a:br>
              <a:rPr lang="en-US" altLang="ja-JP" dirty="0">
                <a:effectLst/>
              </a:rPr>
            </a:br>
            <a:r>
              <a:rPr lang="en-US" altLang="ja-JP" dirty="0">
                <a:hlinkClick r:id="rId2"/>
              </a:rPr>
              <a:t>https://youtu.be/mjGfiPcdAYM</a:t>
            </a:r>
            <a:endParaRPr lang="en-US" altLang="ja-JP" dirty="0"/>
          </a:p>
          <a:p>
            <a:endParaRPr lang="en-US" altLang="ja-JP" dirty="0"/>
          </a:p>
          <a:p>
            <a:pPr marL="0" indent="0" algn="ctr">
              <a:buNone/>
            </a:pPr>
            <a:r>
              <a:rPr kumimoji="1" lang="ja-JP" altLang="en-US" sz="4000" dirty="0"/>
              <a:t>めざせ！登録者</a:t>
            </a:r>
            <a:r>
              <a:rPr kumimoji="1" lang="en-US" altLang="ja-JP" sz="4000" dirty="0"/>
              <a:t>1000</a:t>
            </a:r>
            <a:r>
              <a:rPr kumimoji="1" lang="ja-JP" altLang="en-US" sz="4000" dirty="0"/>
              <a:t>人！</a:t>
            </a:r>
            <a:endParaRPr kumimoji="1" lang="en-US" altLang="ja-JP" sz="4000" dirty="0"/>
          </a:p>
          <a:p>
            <a:pPr marL="0" indent="0" algn="ctr">
              <a:buNone/>
            </a:pPr>
            <a:r>
              <a:rPr lang="ja-JP" altLang="en-US" dirty="0"/>
              <a:t>チャンネル登録お願いします。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47065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AA574C78-9CBA-40B6-97BE-FD8556683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セルの書式設定</a:t>
            </a:r>
            <a:endParaRPr kumimoji="1" lang="ja-JP" altLang="en-US" dirty="0"/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F85C61C8-698C-4C9B-88E9-1880C992E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設定したいセルを選択</a:t>
            </a:r>
            <a:endParaRPr kumimoji="1" lang="en-US" altLang="ja-JP" dirty="0"/>
          </a:p>
          <a:p>
            <a:r>
              <a:rPr lang="ja-JP" altLang="en-US" dirty="0"/>
              <a:t>セルの書式設定ダイアログを表示</a:t>
            </a:r>
            <a:endParaRPr lang="en-US" altLang="ja-JP" dirty="0"/>
          </a:p>
          <a:p>
            <a:r>
              <a:rPr kumimoji="1" lang="ja-JP" altLang="en-US" dirty="0"/>
              <a:t>分類から「数値」を選び、自分の好みの設定を選び「</a:t>
            </a:r>
            <a:r>
              <a:rPr kumimoji="1" lang="en-US" altLang="ja-JP" dirty="0"/>
              <a:t>OK</a:t>
            </a:r>
            <a:r>
              <a:rPr kumimoji="1" lang="ja-JP" altLang="en-US" dirty="0"/>
              <a:t>」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6744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97520D1B-55BB-4470-8376-D7D2F616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動画視聴</a:t>
            </a:r>
            <a:r>
              <a:rPr lang="ja-JP" altLang="en-US" dirty="0"/>
              <a:t>（</a:t>
            </a:r>
            <a:r>
              <a:rPr lang="en-US" altLang="ja-JP" dirty="0"/>
              <a:t>13</a:t>
            </a:r>
            <a:r>
              <a:rPr lang="ja-JP" altLang="en-US" dirty="0"/>
              <a:t>分</a:t>
            </a:r>
            <a:r>
              <a:rPr lang="en-US" altLang="ja-JP" dirty="0"/>
              <a:t>23</a:t>
            </a:r>
            <a:r>
              <a:rPr lang="ja-JP" altLang="en-US" dirty="0"/>
              <a:t>秒）</a:t>
            </a:r>
            <a:endParaRPr kumimoji="1" lang="ja-JP" altLang="en-US" dirty="0"/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96B66EA4-D35A-44E8-86BE-9E2091986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b="0" i="0" dirty="0">
                <a:effectLst/>
                <a:latin typeface="Roboto"/>
              </a:rPr>
              <a:t>Excel</a:t>
            </a:r>
            <a:r>
              <a:rPr lang="ja-JP" altLang="en-US" b="0" i="0" dirty="0">
                <a:effectLst/>
                <a:latin typeface="Roboto"/>
              </a:rPr>
              <a:t>　合計と平均を例にした四則演算と関数の紹介</a:t>
            </a:r>
            <a:endParaRPr lang="en-US" altLang="ja-JP" b="0" i="0" dirty="0">
              <a:effectLst/>
              <a:latin typeface="Roboto"/>
            </a:endParaRPr>
          </a:p>
          <a:p>
            <a:r>
              <a:rPr lang="en-US" altLang="ja-JP" dirty="0"/>
              <a:t>https://youtu.be/R61qpW1Qrv4</a:t>
            </a:r>
          </a:p>
          <a:p>
            <a:endParaRPr lang="en-US" altLang="ja-JP" dirty="0"/>
          </a:p>
          <a:p>
            <a:pPr marL="0" indent="0" algn="ctr">
              <a:buNone/>
            </a:pPr>
            <a:r>
              <a:rPr kumimoji="1" lang="ja-JP" altLang="en-US" sz="4000" dirty="0"/>
              <a:t>めざせ！登録者</a:t>
            </a:r>
            <a:r>
              <a:rPr kumimoji="1" lang="en-US" altLang="ja-JP" sz="4000" dirty="0"/>
              <a:t>1000</a:t>
            </a:r>
            <a:r>
              <a:rPr kumimoji="1" lang="ja-JP" altLang="en-US" sz="4000" dirty="0"/>
              <a:t>人！</a:t>
            </a:r>
            <a:endParaRPr kumimoji="1" lang="en-US" altLang="ja-JP" sz="4000" dirty="0"/>
          </a:p>
          <a:p>
            <a:pPr marL="0" indent="0" algn="ctr">
              <a:buNone/>
            </a:pPr>
            <a:r>
              <a:rPr lang="ja-JP" altLang="en-US" dirty="0"/>
              <a:t>チャンネル登録お願いします。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97061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1B106-BBC5-446B-8959-DE86457A0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計算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C3DA47-5715-434C-8EBF-2F6769986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/>
              <a:t>何より大事なのは日本語入力を「</a:t>
            </a:r>
            <a:r>
              <a:rPr lang="en-US" altLang="ja-JP" sz="3600" dirty="0"/>
              <a:t>OFF</a:t>
            </a:r>
            <a:r>
              <a:rPr lang="ja-JP" altLang="en-US" sz="3600" dirty="0"/>
              <a:t>」</a:t>
            </a:r>
            <a:endParaRPr lang="en-US" altLang="ja-JP" sz="3600" dirty="0"/>
          </a:p>
          <a:p>
            <a:r>
              <a:rPr kumimoji="1" lang="ja-JP" altLang="en-US" sz="3600" dirty="0"/>
              <a:t>式は「</a:t>
            </a:r>
            <a:r>
              <a:rPr kumimoji="1" lang="en-US" altLang="ja-JP" sz="3600" dirty="0"/>
              <a:t>=</a:t>
            </a:r>
            <a:r>
              <a:rPr kumimoji="1" lang="ja-JP" altLang="en-US" sz="3600" dirty="0"/>
              <a:t>」</a:t>
            </a:r>
            <a:r>
              <a:rPr lang="ja-JP" altLang="en-US" sz="3600" dirty="0"/>
              <a:t>で書き始め</a:t>
            </a:r>
            <a:endParaRPr lang="en-US" altLang="ja-JP" sz="3600" dirty="0"/>
          </a:p>
          <a:p>
            <a:r>
              <a:rPr kumimoji="1" lang="ja-JP" altLang="en-US" sz="3600" dirty="0"/>
              <a:t>四則演算は「参照」と「数字」と「演算子」</a:t>
            </a:r>
            <a:endParaRPr kumimoji="1" lang="en-US" altLang="ja-JP" sz="3600" dirty="0"/>
          </a:p>
          <a:p>
            <a:r>
              <a:rPr lang="ja-JP" altLang="en-US" sz="3600" dirty="0"/>
              <a:t>演算子は「</a:t>
            </a:r>
            <a:r>
              <a:rPr lang="en-US" altLang="ja-JP" sz="3600" dirty="0"/>
              <a:t>+</a:t>
            </a:r>
            <a:r>
              <a:rPr lang="ja-JP" altLang="en-US" sz="3600" dirty="0"/>
              <a:t>」「</a:t>
            </a:r>
            <a:r>
              <a:rPr lang="en-US" altLang="ja-JP" sz="3600" dirty="0"/>
              <a:t>-</a:t>
            </a:r>
            <a:r>
              <a:rPr lang="ja-JP" altLang="en-US" sz="3600" dirty="0"/>
              <a:t>」「</a:t>
            </a:r>
            <a:r>
              <a:rPr lang="en-US" altLang="ja-JP" sz="3600" dirty="0"/>
              <a:t>*</a:t>
            </a:r>
            <a:r>
              <a:rPr lang="ja-JP" altLang="en-US" sz="3600" dirty="0"/>
              <a:t>」「</a:t>
            </a:r>
            <a:r>
              <a:rPr lang="en-US" altLang="ja-JP" sz="3600" dirty="0"/>
              <a:t>/</a:t>
            </a:r>
            <a:r>
              <a:rPr lang="ja-JP" altLang="en-US" sz="3600" dirty="0"/>
              <a:t>」「</a:t>
            </a:r>
            <a:r>
              <a:rPr lang="en-US" altLang="ja-JP" sz="3600" dirty="0"/>
              <a:t>^</a:t>
            </a:r>
            <a:r>
              <a:rPr lang="ja-JP" altLang="en-US" sz="3600" dirty="0"/>
              <a:t>」</a:t>
            </a:r>
            <a:endParaRPr kumimoji="1" lang="en-US" altLang="ja-JP" sz="3600" dirty="0"/>
          </a:p>
          <a:p>
            <a:r>
              <a:rPr kumimoji="1" lang="ja-JP" altLang="en-US" sz="3600" dirty="0"/>
              <a:t>関数は「</a:t>
            </a:r>
            <a:r>
              <a:rPr lang="ja-JP" altLang="en-US" sz="3600" dirty="0"/>
              <a:t>オート</a:t>
            </a:r>
            <a:r>
              <a:rPr lang="en-US" altLang="ja-JP" sz="3600" dirty="0"/>
              <a:t>SUM</a:t>
            </a:r>
            <a:r>
              <a:rPr kumimoji="1" lang="ja-JP" altLang="en-US" sz="3600" dirty="0"/>
              <a:t>」の横の「▼」から選択</a:t>
            </a:r>
            <a:endParaRPr kumimoji="1" lang="en-US" altLang="ja-JP" sz="3600" dirty="0"/>
          </a:p>
          <a:p>
            <a:r>
              <a:rPr lang="ja-JP" altLang="en-US" sz="4000" dirty="0"/>
              <a:t>引数（ひきすう）は要確認</a:t>
            </a:r>
            <a:endParaRPr kumimoji="1" lang="ja-JP" altLang="en-US" sz="4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749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7A14FD8-8BCA-4872-80F9-524EAC8A30D3}"/>
              </a:ext>
            </a:extLst>
          </p:cNvPr>
          <p:cNvSpPr/>
          <p:nvPr/>
        </p:nvSpPr>
        <p:spPr>
          <a:xfrm>
            <a:off x="1236012" y="1629000"/>
            <a:ext cx="2879996" cy="1439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F46DD9-446E-4D04-BBA0-CAD2F068BBBA}"/>
              </a:ext>
            </a:extLst>
          </p:cNvPr>
          <p:cNvSpPr/>
          <p:nvPr/>
        </p:nvSpPr>
        <p:spPr>
          <a:xfrm>
            <a:off x="1236012" y="3068998"/>
            <a:ext cx="2879996" cy="1439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0C074AA-DBEB-4E58-B0DD-8286BEB541AC}"/>
              </a:ext>
            </a:extLst>
          </p:cNvPr>
          <p:cNvSpPr/>
          <p:nvPr/>
        </p:nvSpPr>
        <p:spPr>
          <a:xfrm>
            <a:off x="4116008" y="1629000"/>
            <a:ext cx="2879996" cy="1439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6B7C9AB-2CB6-4673-A0CE-63F423A35FFC}"/>
              </a:ext>
            </a:extLst>
          </p:cNvPr>
          <p:cNvSpPr/>
          <p:nvPr/>
        </p:nvSpPr>
        <p:spPr>
          <a:xfrm>
            <a:off x="6996004" y="1629000"/>
            <a:ext cx="2879996" cy="1439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9B964F6-88CC-49C4-B0F0-BF6C1FD23725}"/>
              </a:ext>
            </a:extLst>
          </p:cNvPr>
          <p:cNvSpPr/>
          <p:nvPr/>
        </p:nvSpPr>
        <p:spPr>
          <a:xfrm>
            <a:off x="6996004" y="3068998"/>
            <a:ext cx="2879996" cy="1439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B4B363B-26F2-4BF0-AC58-BB687FB6D989}"/>
              </a:ext>
            </a:extLst>
          </p:cNvPr>
          <p:cNvSpPr/>
          <p:nvPr/>
        </p:nvSpPr>
        <p:spPr>
          <a:xfrm>
            <a:off x="1236012" y="4508996"/>
            <a:ext cx="2879996" cy="1439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D7EF5DD-23FB-40F7-9890-5EC9135A5859}"/>
              </a:ext>
            </a:extLst>
          </p:cNvPr>
          <p:cNvSpPr/>
          <p:nvPr/>
        </p:nvSpPr>
        <p:spPr>
          <a:xfrm>
            <a:off x="4116008" y="4508996"/>
            <a:ext cx="2879996" cy="1439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3DC87DE-EC52-42D7-82C9-CDDA22A4A15C}"/>
              </a:ext>
            </a:extLst>
          </p:cNvPr>
          <p:cNvSpPr/>
          <p:nvPr/>
        </p:nvSpPr>
        <p:spPr>
          <a:xfrm>
            <a:off x="6996004" y="4508996"/>
            <a:ext cx="2879996" cy="1439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タイトル 14">
            <a:extLst>
              <a:ext uri="{FF2B5EF4-FFF2-40B4-BE49-F238E27FC236}">
                <a16:creationId xmlns:a16="http://schemas.microsoft.com/office/drawing/2014/main" id="{02E9965A-32C9-45A5-A559-5D24BBE76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フィルハンドル（イメージ）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239E20-23C1-4747-8645-DA1A216B9DD6}"/>
              </a:ext>
            </a:extLst>
          </p:cNvPr>
          <p:cNvSpPr/>
          <p:nvPr/>
        </p:nvSpPr>
        <p:spPr>
          <a:xfrm>
            <a:off x="4116008" y="3068998"/>
            <a:ext cx="2879996" cy="1439998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4FFBF33-67C3-49BC-B173-A58AA50DEB8D}"/>
              </a:ext>
            </a:extLst>
          </p:cNvPr>
          <p:cNvSpPr/>
          <p:nvPr/>
        </p:nvSpPr>
        <p:spPr>
          <a:xfrm>
            <a:off x="6276005" y="3788997"/>
            <a:ext cx="1439998" cy="1439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■</a:t>
            </a: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39A5377A-73A5-4FA9-8A0F-7A80627BFAFA}"/>
              </a:ext>
            </a:extLst>
          </p:cNvPr>
          <p:cNvSpPr/>
          <p:nvPr/>
        </p:nvSpPr>
        <p:spPr>
          <a:xfrm rot="8228256">
            <a:off x="6928322" y="2436120"/>
            <a:ext cx="2249581" cy="2195974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34737417">
                  <a:custGeom>
                    <a:avLst/>
                    <a:gdLst>
                      <a:gd name="connsiteX0" fmla="*/ 0 w 2249581"/>
                      <a:gd name="connsiteY0" fmla="*/ 548994 h 2195974"/>
                      <a:gd name="connsiteX1" fmla="*/ 598829 w 2249581"/>
                      <a:gd name="connsiteY1" fmla="*/ 548994 h 2195974"/>
                      <a:gd name="connsiteX2" fmla="*/ 1151594 w 2249581"/>
                      <a:gd name="connsiteY2" fmla="*/ 548994 h 2195974"/>
                      <a:gd name="connsiteX3" fmla="*/ 1151594 w 2249581"/>
                      <a:gd name="connsiteY3" fmla="*/ 0 h 2195974"/>
                      <a:gd name="connsiteX4" fmla="*/ 1517590 w 2249581"/>
                      <a:gd name="connsiteY4" fmla="*/ 365996 h 2195974"/>
                      <a:gd name="connsiteX5" fmla="*/ 1850646 w 2249581"/>
                      <a:gd name="connsiteY5" fmla="*/ 699052 h 2195974"/>
                      <a:gd name="connsiteX6" fmla="*/ 2249581 w 2249581"/>
                      <a:gd name="connsiteY6" fmla="*/ 1097987 h 2195974"/>
                      <a:gd name="connsiteX7" fmla="*/ 1883585 w 2249581"/>
                      <a:gd name="connsiteY7" fmla="*/ 1463983 h 2195974"/>
                      <a:gd name="connsiteX8" fmla="*/ 1495630 w 2249581"/>
                      <a:gd name="connsiteY8" fmla="*/ 1851938 h 2195974"/>
                      <a:gd name="connsiteX9" fmla="*/ 1151594 w 2249581"/>
                      <a:gd name="connsiteY9" fmla="*/ 2195974 h 2195974"/>
                      <a:gd name="connsiteX10" fmla="*/ 1151594 w 2249581"/>
                      <a:gd name="connsiteY10" fmla="*/ 1646981 h 2195974"/>
                      <a:gd name="connsiteX11" fmla="*/ 552765 w 2249581"/>
                      <a:gd name="connsiteY11" fmla="*/ 1646981 h 2195974"/>
                      <a:gd name="connsiteX12" fmla="*/ 0 w 2249581"/>
                      <a:gd name="connsiteY12" fmla="*/ 1646981 h 2195974"/>
                      <a:gd name="connsiteX13" fmla="*/ 0 w 2249581"/>
                      <a:gd name="connsiteY13" fmla="*/ 1097988 h 2195974"/>
                      <a:gd name="connsiteX14" fmla="*/ 0 w 2249581"/>
                      <a:gd name="connsiteY14" fmla="*/ 548994 h 21959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2249581" h="2195974" fill="none" extrusionOk="0">
                        <a:moveTo>
                          <a:pt x="0" y="548994"/>
                        </a:moveTo>
                        <a:cubicBezTo>
                          <a:pt x="131703" y="480294"/>
                          <a:pt x="315663" y="552489"/>
                          <a:pt x="598829" y="548994"/>
                        </a:cubicBezTo>
                        <a:cubicBezTo>
                          <a:pt x="881995" y="545499"/>
                          <a:pt x="878449" y="582009"/>
                          <a:pt x="1151594" y="548994"/>
                        </a:cubicBezTo>
                        <a:cubicBezTo>
                          <a:pt x="1122172" y="408554"/>
                          <a:pt x="1198817" y="249977"/>
                          <a:pt x="1151594" y="0"/>
                        </a:cubicBezTo>
                        <a:cubicBezTo>
                          <a:pt x="1291153" y="103221"/>
                          <a:pt x="1422119" y="295535"/>
                          <a:pt x="1517590" y="365996"/>
                        </a:cubicBezTo>
                        <a:cubicBezTo>
                          <a:pt x="1613061" y="436457"/>
                          <a:pt x="1725435" y="576045"/>
                          <a:pt x="1850646" y="699052"/>
                        </a:cubicBezTo>
                        <a:cubicBezTo>
                          <a:pt x="1975857" y="822059"/>
                          <a:pt x="2122693" y="1018703"/>
                          <a:pt x="2249581" y="1097987"/>
                        </a:cubicBezTo>
                        <a:cubicBezTo>
                          <a:pt x="2172815" y="1235192"/>
                          <a:pt x="1981595" y="1331716"/>
                          <a:pt x="1883585" y="1463983"/>
                        </a:cubicBezTo>
                        <a:cubicBezTo>
                          <a:pt x="1785575" y="1596250"/>
                          <a:pt x="1581028" y="1732354"/>
                          <a:pt x="1495630" y="1851938"/>
                        </a:cubicBezTo>
                        <a:cubicBezTo>
                          <a:pt x="1410232" y="1971522"/>
                          <a:pt x="1214893" y="2077169"/>
                          <a:pt x="1151594" y="2195974"/>
                        </a:cubicBezTo>
                        <a:cubicBezTo>
                          <a:pt x="1140142" y="2083985"/>
                          <a:pt x="1204611" y="1867842"/>
                          <a:pt x="1151594" y="1646981"/>
                        </a:cubicBezTo>
                        <a:cubicBezTo>
                          <a:pt x="1026349" y="1671629"/>
                          <a:pt x="800000" y="1597245"/>
                          <a:pt x="552765" y="1646981"/>
                        </a:cubicBezTo>
                        <a:cubicBezTo>
                          <a:pt x="305530" y="1696717"/>
                          <a:pt x="253926" y="1614629"/>
                          <a:pt x="0" y="1646981"/>
                        </a:cubicBezTo>
                        <a:cubicBezTo>
                          <a:pt x="-13221" y="1510329"/>
                          <a:pt x="57535" y="1322078"/>
                          <a:pt x="0" y="1097988"/>
                        </a:cubicBezTo>
                        <a:cubicBezTo>
                          <a:pt x="-57535" y="873898"/>
                          <a:pt x="53815" y="821364"/>
                          <a:pt x="0" y="548994"/>
                        </a:cubicBezTo>
                        <a:close/>
                      </a:path>
                      <a:path w="2249581" h="2195974" stroke="0" extrusionOk="0">
                        <a:moveTo>
                          <a:pt x="0" y="548994"/>
                        </a:moveTo>
                        <a:cubicBezTo>
                          <a:pt x="189185" y="521558"/>
                          <a:pt x="358487" y="605567"/>
                          <a:pt x="598829" y="548994"/>
                        </a:cubicBezTo>
                        <a:cubicBezTo>
                          <a:pt x="839171" y="492421"/>
                          <a:pt x="971240" y="595170"/>
                          <a:pt x="1151594" y="548994"/>
                        </a:cubicBezTo>
                        <a:cubicBezTo>
                          <a:pt x="1149494" y="274827"/>
                          <a:pt x="1183327" y="195635"/>
                          <a:pt x="1151594" y="0"/>
                        </a:cubicBezTo>
                        <a:cubicBezTo>
                          <a:pt x="1388739" y="146092"/>
                          <a:pt x="1307529" y="248061"/>
                          <a:pt x="1539549" y="387955"/>
                        </a:cubicBezTo>
                        <a:cubicBezTo>
                          <a:pt x="1771569" y="527849"/>
                          <a:pt x="1718158" y="630512"/>
                          <a:pt x="1905545" y="753951"/>
                        </a:cubicBezTo>
                        <a:cubicBezTo>
                          <a:pt x="2092932" y="877390"/>
                          <a:pt x="2091520" y="982852"/>
                          <a:pt x="2249581" y="1097987"/>
                        </a:cubicBezTo>
                        <a:cubicBezTo>
                          <a:pt x="2096052" y="1318965"/>
                          <a:pt x="1960217" y="1305893"/>
                          <a:pt x="1861626" y="1485942"/>
                        </a:cubicBezTo>
                        <a:cubicBezTo>
                          <a:pt x="1763035" y="1665991"/>
                          <a:pt x="1607035" y="1712448"/>
                          <a:pt x="1528570" y="1818998"/>
                        </a:cubicBezTo>
                        <a:cubicBezTo>
                          <a:pt x="1450105" y="1925548"/>
                          <a:pt x="1185604" y="2074778"/>
                          <a:pt x="1151594" y="2195974"/>
                        </a:cubicBezTo>
                        <a:cubicBezTo>
                          <a:pt x="1085922" y="1984668"/>
                          <a:pt x="1188968" y="1865853"/>
                          <a:pt x="1151594" y="1646981"/>
                        </a:cubicBezTo>
                        <a:cubicBezTo>
                          <a:pt x="911608" y="1706298"/>
                          <a:pt x="764139" y="1588862"/>
                          <a:pt x="610345" y="1646981"/>
                        </a:cubicBezTo>
                        <a:cubicBezTo>
                          <a:pt x="456551" y="1705100"/>
                          <a:pt x="204600" y="1629397"/>
                          <a:pt x="0" y="1646981"/>
                        </a:cubicBezTo>
                        <a:cubicBezTo>
                          <a:pt x="-48621" y="1404161"/>
                          <a:pt x="40826" y="1338173"/>
                          <a:pt x="0" y="1119947"/>
                        </a:cubicBezTo>
                        <a:cubicBezTo>
                          <a:pt x="-40826" y="901721"/>
                          <a:pt x="24326" y="779489"/>
                          <a:pt x="0" y="548994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3253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4">
            <a:extLst>
              <a:ext uri="{FF2B5EF4-FFF2-40B4-BE49-F238E27FC236}">
                <a16:creationId xmlns:a16="http://schemas.microsoft.com/office/drawing/2014/main" id="{02E9965A-32C9-45A5-A559-5D24BBE76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ポインター（イメージ）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49BA3DB0-F4C0-404C-88F9-FE1D7A5B26DF}"/>
              </a:ext>
            </a:extLst>
          </p:cNvPr>
          <p:cNvCxnSpPr>
            <a:cxnSpLocks/>
          </p:cNvCxnSpPr>
          <p:nvPr/>
        </p:nvCxnSpPr>
        <p:spPr>
          <a:xfrm>
            <a:off x="6096005" y="2999965"/>
            <a:ext cx="0" cy="143999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E439CBD0-8628-4CB6-8558-DD390CF14280}"/>
              </a:ext>
            </a:extLst>
          </p:cNvPr>
          <p:cNvCxnSpPr>
            <a:cxnSpLocks/>
          </p:cNvCxnSpPr>
          <p:nvPr/>
        </p:nvCxnSpPr>
        <p:spPr>
          <a:xfrm flipH="1">
            <a:off x="5376006" y="3719964"/>
            <a:ext cx="143999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十字形 1">
            <a:extLst>
              <a:ext uri="{FF2B5EF4-FFF2-40B4-BE49-F238E27FC236}">
                <a16:creationId xmlns:a16="http://schemas.microsoft.com/office/drawing/2014/main" id="{5051C89B-2560-46C2-8B3F-C406F7BD0908}"/>
              </a:ext>
            </a:extLst>
          </p:cNvPr>
          <p:cNvSpPr/>
          <p:nvPr/>
        </p:nvSpPr>
        <p:spPr>
          <a:xfrm>
            <a:off x="2135997" y="2999965"/>
            <a:ext cx="1439998" cy="1439998"/>
          </a:xfrm>
          <a:prstGeom prst="plus">
            <a:avLst>
              <a:gd name="adj" fmla="val 35486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47D1CC78-5458-4A3B-BFE7-7C896D8BFB4D}"/>
              </a:ext>
            </a:extLst>
          </p:cNvPr>
          <p:cNvCxnSpPr>
            <a:cxnSpLocks/>
          </p:cNvCxnSpPr>
          <p:nvPr/>
        </p:nvCxnSpPr>
        <p:spPr>
          <a:xfrm>
            <a:off x="9457629" y="2999965"/>
            <a:ext cx="0" cy="1439998"/>
          </a:xfrm>
          <a:prstGeom prst="line">
            <a:avLst/>
          </a:prstGeom>
          <a:ln w="762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BD75C0B8-33BE-4266-A131-20E907C33CF4}"/>
              </a:ext>
            </a:extLst>
          </p:cNvPr>
          <p:cNvCxnSpPr>
            <a:cxnSpLocks/>
          </p:cNvCxnSpPr>
          <p:nvPr/>
        </p:nvCxnSpPr>
        <p:spPr>
          <a:xfrm flipH="1">
            <a:off x="8737630" y="3719964"/>
            <a:ext cx="1439998" cy="0"/>
          </a:xfrm>
          <a:prstGeom prst="line">
            <a:avLst/>
          </a:prstGeom>
          <a:ln w="762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矢印: 上 3">
            <a:extLst>
              <a:ext uri="{FF2B5EF4-FFF2-40B4-BE49-F238E27FC236}">
                <a16:creationId xmlns:a16="http://schemas.microsoft.com/office/drawing/2014/main" id="{429B8D92-819F-450A-9658-AD5C8AA1038C}"/>
              </a:ext>
            </a:extLst>
          </p:cNvPr>
          <p:cNvSpPr/>
          <p:nvPr/>
        </p:nvSpPr>
        <p:spPr>
          <a:xfrm rot="19869260">
            <a:off x="9264289" y="3575641"/>
            <a:ext cx="1439999" cy="2159997"/>
          </a:xfrm>
          <a:custGeom>
            <a:avLst/>
            <a:gdLst>
              <a:gd name="connsiteX0" fmla="*/ 0 w 1439999"/>
              <a:gd name="connsiteY0" fmla="*/ 1542138 h 2159997"/>
              <a:gd name="connsiteX1" fmla="*/ 720000 w 1439999"/>
              <a:gd name="connsiteY1" fmla="*/ 0 h 2159997"/>
              <a:gd name="connsiteX2" fmla="*/ 1439999 w 1439999"/>
              <a:gd name="connsiteY2" fmla="*/ 1542138 h 2159997"/>
              <a:gd name="connsiteX3" fmla="*/ 845107 w 1439999"/>
              <a:gd name="connsiteY3" fmla="*/ 1542138 h 2159997"/>
              <a:gd name="connsiteX4" fmla="*/ 845107 w 1439999"/>
              <a:gd name="connsiteY4" fmla="*/ 2159997 h 2159997"/>
              <a:gd name="connsiteX5" fmla="*/ 594892 w 1439999"/>
              <a:gd name="connsiteY5" fmla="*/ 2159997 h 2159997"/>
              <a:gd name="connsiteX6" fmla="*/ 594892 w 1439999"/>
              <a:gd name="connsiteY6" fmla="*/ 1542138 h 2159997"/>
              <a:gd name="connsiteX7" fmla="*/ 0 w 1439999"/>
              <a:gd name="connsiteY7" fmla="*/ 1542138 h 2159997"/>
              <a:gd name="connsiteX0" fmla="*/ 0 w 1439999"/>
              <a:gd name="connsiteY0" fmla="*/ 1542138 h 2159997"/>
              <a:gd name="connsiteX1" fmla="*/ 720000 w 1439999"/>
              <a:gd name="connsiteY1" fmla="*/ 0 h 2159997"/>
              <a:gd name="connsiteX2" fmla="*/ 1439999 w 1439999"/>
              <a:gd name="connsiteY2" fmla="*/ 1542138 h 2159997"/>
              <a:gd name="connsiteX3" fmla="*/ 845107 w 1439999"/>
              <a:gd name="connsiteY3" fmla="*/ 1542138 h 2159997"/>
              <a:gd name="connsiteX4" fmla="*/ 845107 w 1439999"/>
              <a:gd name="connsiteY4" fmla="*/ 2159997 h 2159997"/>
              <a:gd name="connsiteX5" fmla="*/ 594892 w 1439999"/>
              <a:gd name="connsiteY5" fmla="*/ 2159997 h 2159997"/>
              <a:gd name="connsiteX6" fmla="*/ 594892 w 1439999"/>
              <a:gd name="connsiteY6" fmla="*/ 1391136 h 2159997"/>
              <a:gd name="connsiteX7" fmla="*/ 0 w 1439999"/>
              <a:gd name="connsiteY7" fmla="*/ 1542138 h 2159997"/>
              <a:gd name="connsiteX0" fmla="*/ 0 w 1439999"/>
              <a:gd name="connsiteY0" fmla="*/ 1542138 h 2159997"/>
              <a:gd name="connsiteX1" fmla="*/ 720000 w 1439999"/>
              <a:gd name="connsiteY1" fmla="*/ 0 h 2159997"/>
              <a:gd name="connsiteX2" fmla="*/ 1439999 w 1439999"/>
              <a:gd name="connsiteY2" fmla="*/ 1542138 h 2159997"/>
              <a:gd name="connsiteX3" fmla="*/ 845107 w 1439999"/>
              <a:gd name="connsiteY3" fmla="*/ 1399525 h 2159997"/>
              <a:gd name="connsiteX4" fmla="*/ 845107 w 1439999"/>
              <a:gd name="connsiteY4" fmla="*/ 2159997 h 2159997"/>
              <a:gd name="connsiteX5" fmla="*/ 594892 w 1439999"/>
              <a:gd name="connsiteY5" fmla="*/ 2159997 h 2159997"/>
              <a:gd name="connsiteX6" fmla="*/ 594892 w 1439999"/>
              <a:gd name="connsiteY6" fmla="*/ 1391136 h 2159997"/>
              <a:gd name="connsiteX7" fmla="*/ 0 w 1439999"/>
              <a:gd name="connsiteY7" fmla="*/ 1542138 h 215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9999" h="2159997">
                <a:moveTo>
                  <a:pt x="0" y="1542138"/>
                </a:moveTo>
                <a:lnTo>
                  <a:pt x="720000" y="0"/>
                </a:lnTo>
                <a:lnTo>
                  <a:pt x="1439999" y="1542138"/>
                </a:lnTo>
                <a:lnTo>
                  <a:pt x="845107" y="1399525"/>
                </a:lnTo>
                <a:lnTo>
                  <a:pt x="845107" y="2159997"/>
                </a:lnTo>
                <a:lnTo>
                  <a:pt x="594892" y="2159997"/>
                </a:lnTo>
                <a:lnTo>
                  <a:pt x="594892" y="1391136"/>
                </a:lnTo>
                <a:lnTo>
                  <a:pt x="0" y="1542138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2127FA5-1CB2-4F78-96C2-CA57D1600349}"/>
              </a:ext>
            </a:extLst>
          </p:cNvPr>
          <p:cNvSpPr/>
          <p:nvPr/>
        </p:nvSpPr>
        <p:spPr>
          <a:xfrm>
            <a:off x="4476000" y="1989000"/>
            <a:ext cx="324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フィルハンドル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E7F2E2B-E6D4-4591-953C-4A336BAB5799}"/>
              </a:ext>
            </a:extLst>
          </p:cNvPr>
          <p:cNvSpPr/>
          <p:nvPr/>
        </p:nvSpPr>
        <p:spPr>
          <a:xfrm>
            <a:off x="7716000" y="1989000"/>
            <a:ext cx="324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セルポインタ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4E6B176-58A0-4D15-B91E-880B5326FE7F}"/>
              </a:ext>
            </a:extLst>
          </p:cNvPr>
          <p:cNvSpPr/>
          <p:nvPr/>
        </p:nvSpPr>
        <p:spPr>
          <a:xfrm>
            <a:off x="1236000" y="1989000"/>
            <a:ext cx="324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通常</a:t>
            </a:r>
          </a:p>
        </p:txBody>
      </p:sp>
    </p:spTree>
    <p:extLst>
      <p:ext uri="{BB962C8B-B14F-4D97-AF65-F5344CB8AC3E}">
        <p14:creationId xmlns:p14="http://schemas.microsoft.com/office/powerpoint/2010/main" val="344656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3204CC-8760-437F-9506-8AABB38C6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フィルハンドルでコピー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8536DC-5FB4-4DDE-8483-14F386702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/>
              <a:t>数式・関数が入力できたらコピー</a:t>
            </a:r>
            <a:endParaRPr kumimoji="1" lang="en-US" altLang="ja-JP" dirty="0"/>
          </a:p>
          <a:p>
            <a:pPr lvl="2"/>
            <a:r>
              <a:rPr kumimoji="1" lang="ja-JP" altLang="en-US" sz="2800" dirty="0"/>
              <a:t>相対的な参照関係は維持（相対番地・相対番地指定）</a:t>
            </a:r>
            <a:endParaRPr kumimoji="1" lang="en-US" altLang="ja-JP" sz="2800" dirty="0"/>
          </a:p>
          <a:p>
            <a:pPr lvl="2"/>
            <a:r>
              <a:rPr lang="ja-JP" altLang="en-US" sz="2800" dirty="0"/>
              <a:t>数字は変化しない</a:t>
            </a:r>
            <a:endParaRPr kumimoji="1" lang="en-US" altLang="ja-JP" sz="2800" dirty="0"/>
          </a:p>
          <a:p>
            <a:r>
              <a:rPr kumimoji="1" lang="ja-JP" altLang="en-US" dirty="0"/>
              <a:t>列方向へのコピー</a:t>
            </a:r>
            <a:endParaRPr kumimoji="1" lang="en-US" altLang="ja-JP" dirty="0"/>
          </a:p>
          <a:p>
            <a:pPr lvl="1"/>
            <a:r>
              <a:rPr lang="ja-JP" altLang="en-US" sz="2800" dirty="0"/>
              <a:t>フィルハンドルをドラッグ</a:t>
            </a:r>
            <a:endParaRPr lang="en-US" altLang="ja-JP" sz="2800" dirty="0"/>
          </a:p>
          <a:p>
            <a:r>
              <a:rPr kumimoji="1" lang="ja-JP" altLang="en-US" dirty="0"/>
              <a:t>行方向へのコピー</a:t>
            </a:r>
            <a:endParaRPr kumimoji="1" lang="en-US" altLang="ja-JP" dirty="0"/>
          </a:p>
          <a:p>
            <a:pPr lvl="1"/>
            <a:r>
              <a:rPr lang="ja-JP" altLang="en-US" sz="2800" dirty="0"/>
              <a:t>一番左の場合はドラッグ</a:t>
            </a:r>
            <a:endParaRPr lang="en-US" altLang="ja-JP" sz="2800" dirty="0"/>
          </a:p>
          <a:p>
            <a:pPr lvl="1"/>
            <a:r>
              <a:rPr kumimoji="1" lang="ja-JP" altLang="en-US" sz="2800" dirty="0"/>
              <a:t>左側に隣接する</a:t>
            </a:r>
            <a:r>
              <a:rPr lang="ja-JP" altLang="en-US" sz="2800" dirty="0"/>
              <a:t>列に値がある場合はダブルクリック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04859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86A7D3-F4CC-4B79-B616-B709B71A3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02B4ED-C809-40FB-93E3-0F97D374E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何より大事なのは日本語入力を「</a:t>
            </a:r>
            <a:r>
              <a:rPr lang="en-US" altLang="ja-JP" dirty="0"/>
              <a:t>OFF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lang="ja-JP" altLang="en-US" dirty="0"/>
              <a:t>数式・関数が入力できたらコピー</a:t>
            </a:r>
            <a:endParaRPr lang="en-US" altLang="ja-JP" dirty="0"/>
          </a:p>
          <a:p>
            <a:r>
              <a:rPr lang="ja-JP" altLang="en-US" dirty="0"/>
              <a:t>キーボードとマウス</a:t>
            </a:r>
            <a:r>
              <a:rPr lang="ja-JP" altLang="en-US"/>
              <a:t>の使い分けは大事</a:t>
            </a:r>
            <a:endParaRPr lang="en-US" altLang="ja-JP" dirty="0"/>
          </a:p>
          <a:p>
            <a:r>
              <a:rPr lang="ja-JP" altLang="en-US" dirty="0"/>
              <a:t>ポインターの形状は重要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6757786"/>
      </p:ext>
    </p:extLst>
  </p:cSld>
  <p:clrMapOvr>
    <a:masterClrMapping/>
  </p:clrMapOvr>
</p:sld>
</file>

<file path=ppt/theme/theme1.xml><?xml version="1.0" encoding="utf-8"?>
<a:theme xmlns:a="http://schemas.openxmlformats.org/drawingml/2006/main" name="1_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最上資料館" id="{440CFE19-B9E6-4D92-942E-821B7E76583A}" vid="{ECB87F9D-7D10-4771-A238-47DA0BA700A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28DE5D4AEA5764D87B7AFB7B309F2A5" ma:contentTypeVersion="11" ma:contentTypeDescription="新しいドキュメントを作成します。" ma:contentTypeScope="" ma:versionID="cba4877f9e8307ab348c13a6d9637afe">
  <xsd:schema xmlns:xsd="http://www.w3.org/2001/XMLSchema" xmlns:xs="http://www.w3.org/2001/XMLSchema" xmlns:p="http://schemas.microsoft.com/office/2006/metadata/properties" xmlns:ns3="eec77095-4b1c-44b2-a181-d1fed95b75c1" xmlns:ns4="8ee5d532-8c7f-4cbe-b0aa-db16e2cd38a1" targetNamespace="http://schemas.microsoft.com/office/2006/metadata/properties" ma:root="true" ma:fieldsID="302b2fe521374458be34a279689fd6e8" ns3:_="" ns4:_="">
    <xsd:import namespace="eec77095-4b1c-44b2-a181-d1fed95b75c1"/>
    <xsd:import namespace="8ee5d532-8c7f-4cbe-b0aa-db16e2cd38a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77095-4b1c-44b2-a181-d1fed95b7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d532-8c7f-4cbe-b0aa-db16e2cd3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69A7B4-C202-490B-B7F7-81F7666E0B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c77095-4b1c-44b2-a181-d1fed95b75c1"/>
    <ds:schemaRef ds:uri="8ee5d532-8c7f-4cbe-b0aa-db16e2cd3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1EDA55-1832-4E2A-AF1E-35CB7521EB8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F51F7C4-6FE4-4875-9CCB-6EEFEDF01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357</Words>
  <Application>Microsoft Office PowerPoint</Application>
  <PresentationFormat>ワイド画面</PresentationFormat>
  <Paragraphs>50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HG丸ｺﾞｼｯｸM-PRO</vt:lpstr>
      <vt:lpstr>Arial</vt:lpstr>
      <vt:lpstr>Roboto</vt:lpstr>
      <vt:lpstr>Times New Roman</vt:lpstr>
      <vt:lpstr>1_最上資料館</vt:lpstr>
      <vt:lpstr>Excel　セルの書式設定と合計と平均</vt:lpstr>
      <vt:lpstr>動画視聴（6分36秒）</vt:lpstr>
      <vt:lpstr>セルの書式設定</vt:lpstr>
      <vt:lpstr>動画視聴（13分23秒）</vt:lpstr>
      <vt:lpstr>計算</vt:lpstr>
      <vt:lpstr>フィルハンドル（イメージ）</vt:lpstr>
      <vt:lpstr>ポインター（イメージ）</vt:lpstr>
      <vt:lpstr>フィルハンドルでコピー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　書式設定と計算</dc:title>
  <dc:creator>最上健児</dc:creator>
  <cp:lastModifiedBy>ゆっくり市場調査論</cp:lastModifiedBy>
  <cp:revision>8</cp:revision>
  <dcterms:created xsi:type="dcterms:W3CDTF">2020-05-21T22:17:04Z</dcterms:created>
  <dcterms:modified xsi:type="dcterms:W3CDTF">2024-06-23T13:19:48Z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0x010100328DE5D4AEA5764D87B7AFB7B309F2A5</vt:lpwstr>
  </property>
</Properties>
</file>