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0" r:id="rId7"/>
    <p:sldId id="259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最上健児" userId="03e094fd-291a-4030-9f28-a3cc6b5984cc" providerId="ADAL" clId="{8D3AB67B-7E27-4387-9DE7-3C295F7C51EF}"/>
    <pc:docChg chg="custSel addSld delSld modSld sldOrd modMainMaster">
      <pc:chgData name="最上健児" userId="03e094fd-291a-4030-9f28-a3cc6b5984cc" providerId="ADAL" clId="{8D3AB67B-7E27-4387-9DE7-3C295F7C51EF}" dt="2020-05-24T15:41:39.106" v="4742"/>
      <pc:docMkLst>
        <pc:docMk/>
      </pc:docMkLst>
      <pc:sldChg chg="addSp delSp modSp mod">
        <pc:chgData name="最上健児" userId="03e094fd-291a-4030-9f28-a3cc6b5984cc" providerId="ADAL" clId="{8D3AB67B-7E27-4387-9DE7-3C295F7C51EF}" dt="2020-05-22T01:32:40.406" v="4699"/>
        <pc:sldMkLst>
          <pc:docMk/>
          <pc:sldMk cId="239274327" sldId="256"/>
        </pc:sldMkLst>
        <pc:spChg chg="del">
          <ac:chgData name="最上健児" userId="03e094fd-291a-4030-9f28-a3cc6b5984cc" providerId="ADAL" clId="{8D3AB67B-7E27-4387-9DE7-3C295F7C51EF}" dt="2020-05-18T12:04:53.831" v="0"/>
          <ac:spMkLst>
            <pc:docMk/>
            <pc:sldMk cId="239274327" sldId="256"/>
            <ac:spMk id="2" creationId="{A56E84E0-2DED-44AE-99BF-E5B436C027F1}"/>
          </ac:spMkLst>
        </pc:spChg>
        <pc:spChg chg="del">
          <ac:chgData name="最上健児" userId="03e094fd-291a-4030-9f28-a3cc6b5984cc" providerId="ADAL" clId="{8D3AB67B-7E27-4387-9DE7-3C295F7C51EF}" dt="2020-05-18T12:04:53.831" v="0"/>
          <ac:spMkLst>
            <pc:docMk/>
            <pc:sldMk cId="239274327" sldId="256"/>
            <ac:spMk id="3" creationId="{3321B0E4-D745-4FD2-8C59-FC1A0DCB234D}"/>
          </ac:spMkLst>
        </pc:spChg>
        <pc:spChg chg="add mod">
          <ac:chgData name="最上健児" userId="03e094fd-291a-4030-9f28-a3cc6b5984cc" providerId="ADAL" clId="{8D3AB67B-7E27-4387-9DE7-3C295F7C51EF}" dt="2020-05-21T23:19:28.182" v="4565"/>
          <ac:spMkLst>
            <pc:docMk/>
            <pc:sldMk cId="239274327" sldId="256"/>
            <ac:spMk id="4" creationId="{574717D6-9988-41AB-B1CA-20540875CEBD}"/>
          </ac:spMkLst>
        </pc:spChg>
        <pc:spChg chg="add mod">
          <ac:chgData name="最上健児" userId="03e094fd-291a-4030-9f28-a3cc6b5984cc" providerId="ADAL" clId="{8D3AB67B-7E27-4387-9DE7-3C295F7C51EF}" dt="2020-05-21T23:19:28.182" v="4565"/>
          <ac:spMkLst>
            <pc:docMk/>
            <pc:sldMk cId="239274327" sldId="256"/>
            <ac:spMk id="5" creationId="{EC1308B2-9242-444F-87AF-C35E11568233}"/>
          </ac:spMkLst>
        </pc:spChg>
        <pc:spChg chg="add mod">
          <ac:chgData name="最上健児" userId="03e094fd-291a-4030-9f28-a3cc6b5984cc" providerId="ADAL" clId="{8D3AB67B-7E27-4387-9DE7-3C295F7C51EF}" dt="2020-05-21T23:20:51.809" v="4591" actId="404"/>
          <ac:spMkLst>
            <pc:docMk/>
            <pc:sldMk cId="239274327" sldId="256"/>
            <ac:spMk id="6" creationId="{9559A767-D6B9-43A6-ADD8-B8EFEE0E1FF4}"/>
          </ac:spMkLst>
        </pc:spChg>
        <pc:spChg chg="add mod">
          <ac:chgData name="最上健児" userId="03e094fd-291a-4030-9f28-a3cc6b5984cc" providerId="ADAL" clId="{8D3AB67B-7E27-4387-9DE7-3C295F7C51EF}" dt="2020-05-21T23:19:28.182" v="4565"/>
          <ac:spMkLst>
            <pc:docMk/>
            <pc:sldMk cId="239274327" sldId="256"/>
            <ac:spMk id="7" creationId="{6D5D0B6E-79C0-49F5-8A9A-6088129DFC1C}"/>
          </ac:spMkLst>
        </pc:spChg>
        <pc:spChg chg="add mod">
          <ac:chgData name="最上健児" userId="03e094fd-291a-4030-9f28-a3cc6b5984cc" providerId="ADAL" clId="{8D3AB67B-7E27-4387-9DE7-3C295F7C51EF}" dt="2020-05-22T01:32:40.406" v="4699"/>
          <ac:spMkLst>
            <pc:docMk/>
            <pc:sldMk cId="239274327" sldId="256"/>
            <ac:spMk id="8" creationId="{6A9B771D-65FD-4CE9-897B-1C55C2DF8D39}"/>
          </ac:spMkLst>
        </pc:spChg>
      </pc:sldChg>
      <pc:sldChg chg="new del">
        <pc:chgData name="最上健児" userId="03e094fd-291a-4030-9f28-a3cc6b5984cc" providerId="ADAL" clId="{8D3AB67B-7E27-4387-9DE7-3C295F7C51EF}" dt="2020-05-18T12:11:58.959" v="823" actId="47"/>
        <pc:sldMkLst>
          <pc:docMk/>
          <pc:sldMk cId="2781481172" sldId="257"/>
        </pc:sldMkLst>
      </pc:sldChg>
      <pc:sldChg chg="addSp delSp modSp new mod">
        <pc:chgData name="最上健児" userId="03e094fd-291a-4030-9f28-a3cc6b5984cc" providerId="ADAL" clId="{8D3AB67B-7E27-4387-9DE7-3C295F7C51EF}" dt="2020-05-21T23:19:51.221" v="4583" actId="27636"/>
        <pc:sldMkLst>
          <pc:docMk/>
          <pc:sldMk cId="361828192" sldId="258"/>
        </pc:sldMkLst>
        <pc:spChg chg="del">
          <ac:chgData name="最上健児" userId="03e094fd-291a-4030-9f28-a3cc6b5984cc" providerId="ADAL" clId="{8D3AB67B-7E27-4387-9DE7-3C295F7C51EF}" dt="2020-05-18T12:11:54.866" v="822"/>
          <ac:spMkLst>
            <pc:docMk/>
            <pc:sldMk cId="361828192" sldId="258"/>
            <ac:spMk id="2" creationId="{4AD2393A-A5A5-48DA-8F4C-7AD0F3AEDB4F}"/>
          </ac:spMkLst>
        </pc:spChg>
        <pc:spChg chg="del">
          <ac:chgData name="最上健児" userId="03e094fd-291a-4030-9f28-a3cc6b5984cc" providerId="ADAL" clId="{8D3AB67B-7E27-4387-9DE7-3C295F7C51EF}" dt="2020-05-18T12:11:54.866" v="822"/>
          <ac:spMkLst>
            <pc:docMk/>
            <pc:sldMk cId="361828192" sldId="258"/>
            <ac:spMk id="3" creationId="{5AB56BB8-0CE4-4118-AED7-2C6D1ECA403F}"/>
          </ac:spMkLst>
        </pc:spChg>
        <pc:spChg chg="del">
          <ac:chgData name="最上健児" userId="03e094fd-291a-4030-9f28-a3cc6b5984cc" providerId="ADAL" clId="{8D3AB67B-7E27-4387-9DE7-3C295F7C51EF}" dt="2020-05-18T12:11:54.866" v="822"/>
          <ac:spMkLst>
            <pc:docMk/>
            <pc:sldMk cId="361828192" sldId="258"/>
            <ac:spMk id="4" creationId="{ABCDF75C-8271-4D42-915D-BF903898A292}"/>
          </ac:spMkLst>
        </pc:spChg>
        <pc:spChg chg="del">
          <ac:chgData name="最上健児" userId="03e094fd-291a-4030-9f28-a3cc6b5984cc" providerId="ADAL" clId="{8D3AB67B-7E27-4387-9DE7-3C295F7C51EF}" dt="2020-05-18T12:11:54.866" v="822"/>
          <ac:spMkLst>
            <pc:docMk/>
            <pc:sldMk cId="361828192" sldId="258"/>
            <ac:spMk id="5" creationId="{12C6DDC5-14A8-42D6-BB77-B1FDCCC93424}"/>
          </ac:spMkLst>
        </pc:spChg>
        <pc:spChg chg="del">
          <ac:chgData name="最上健児" userId="03e094fd-291a-4030-9f28-a3cc6b5984cc" providerId="ADAL" clId="{8D3AB67B-7E27-4387-9DE7-3C295F7C51EF}" dt="2020-05-18T12:11:54.866" v="822"/>
          <ac:spMkLst>
            <pc:docMk/>
            <pc:sldMk cId="361828192" sldId="258"/>
            <ac:spMk id="6" creationId="{E2EDC398-F5DA-44FB-B99E-316B83E262A0}"/>
          </ac:spMkLst>
        </pc:spChg>
        <pc:spChg chg="add mod">
          <ac:chgData name="最上健児" userId="03e094fd-291a-4030-9f28-a3cc6b5984cc" providerId="ADAL" clId="{8D3AB67B-7E27-4387-9DE7-3C295F7C51EF}" dt="2020-05-21T23:19:28.182" v="4565"/>
          <ac:spMkLst>
            <pc:docMk/>
            <pc:sldMk cId="361828192" sldId="258"/>
            <ac:spMk id="7" creationId="{37F53F2A-4960-41D7-99DC-DAD4C82CDA4C}"/>
          </ac:spMkLst>
        </pc:spChg>
        <pc:spChg chg="add mod">
          <ac:chgData name="最上健児" userId="03e094fd-291a-4030-9f28-a3cc6b5984cc" providerId="ADAL" clId="{8D3AB67B-7E27-4387-9DE7-3C295F7C51EF}" dt="2020-05-21T23:19:51.221" v="4583" actId="27636"/>
          <ac:spMkLst>
            <pc:docMk/>
            <pc:sldMk cId="361828192" sldId="258"/>
            <ac:spMk id="8" creationId="{0CFF6AD9-1FD8-4F45-BCB8-CC13136F2718}"/>
          </ac:spMkLst>
        </pc:spChg>
      </pc:sldChg>
      <pc:sldChg chg="addSp delSp modSp new mod ord">
        <pc:chgData name="最上健児" userId="03e094fd-291a-4030-9f28-a3cc6b5984cc" providerId="ADAL" clId="{8D3AB67B-7E27-4387-9DE7-3C295F7C51EF}" dt="2020-05-21T23:20:09" v="4590" actId="404"/>
        <pc:sldMkLst>
          <pc:docMk/>
          <pc:sldMk cId="1585994018" sldId="259"/>
        </pc:sldMkLst>
        <pc:spChg chg="mod">
          <ac:chgData name="最上健児" userId="03e094fd-291a-4030-9f28-a3cc6b5984cc" providerId="ADAL" clId="{8D3AB67B-7E27-4387-9DE7-3C295F7C51EF}" dt="2020-05-21T23:19:28.182" v="4565"/>
          <ac:spMkLst>
            <pc:docMk/>
            <pc:sldMk cId="1585994018" sldId="259"/>
            <ac:spMk id="2" creationId="{D1725D9E-A5CF-4199-8A1E-5988E15FEE69}"/>
          </ac:spMkLst>
        </pc:spChg>
        <pc:spChg chg="mod">
          <ac:chgData name="最上健児" userId="03e094fd-291a-4030-9f28-a3cc6b5984cc" providerId="ADAL" clId="{8D3AB67B-7E27-4387-9DE7-3C295F7C51EF}" dt="2020-05-21T23:20:08.591" v="4588" actId="27636"/>
          <ac:spMkLst>
            <pc:docMk/>
            <pc:sldMk cId="1585994018" sldId="259"/>
            <ac:spMk id="3" creationId="{C36F6FEC-FC2F-457B-84B4-F1EC960DCF51}"/>
          </ac:spMkLst>
        </pc:spChg>
        <pc:spChg chg="add mod">
          <ac:chgData name="最上健児" userId="03e094fd-291a-4030-9f28-a3cc6b5984cc" providerId="ADAL" clId="{8D3AB67B-7E27-4387-9DE7-3C295F7C51EF}" dt="2020-05-21T23:19:28.182" v="4565"/>
          <ac:spMkLst>
            <pc:docMk/>
            <pc:sldMk cId="1585994018" sldId="259"/>
            <ac:spMk id="4" creationId="{51C00014-C29C-4165-A3E7-E8BAB3ED5333}"/>
          </ac:spMkLst>
        </pc:spChg>
        <pc:spChg chg="add del mod">
          <ac:chgData name="最上健児" userId="03e094fd-291a-4030-9f28-a3cc6b5984cc" providerId="ADAL" clId="{8D3AB67B-7E27-4387-9DE7-3C295F7C51EF}" dt="2020-05-21T23:19:28.182" v="4565"/>
          <ac:spMkLst>
            <pc:docMk/>
            <pc:sldMk cId="1585994018" sldId="259"/>
            <ac:spMk id="5" creationId="{A072862A-554E-4532-8735-99098BC446CB}"/>
          </ac:spMkLst>
        </pc:spChg>
        <pc:spChg chg="add del mod">
          <ac:chgData name="最上健児" userId="03e094fd-291a-4030-9f28-a3cc6b5984cc" providerId="ADAL" clId="{8D3AB67B-7E27-4387-9DE7-3C295F7C51EF}" dt="2020-05-21T23:20:09" v="4590" actId="404"/>
          <ac:spMkLst>
            <pc:docMk/>
            <pc:sldMk cId="1585994018" sldId="259"/>
            <ac:spMk id="6" creationId="{45E847DB-DBB8-4D81-8E04-AF38BD310030}"/>
          </ac:spMkLst>
        </pc:spChg>
      </pc:sldChg>
      <pc:sldChg chg="modSp new mod">
        <pc:chgData name="最上健児" userId="03e094fd-291a-4030-9f28-a3cc6b5984cc" providerId="ADAL" clId="{8D3AB67B-7E27-4387-9DE7-3C295F7C51EF}" dt="2020-05-24T15:41:39.106" v="4742"/>
        <pc:sldMkLst>
          <pc:docMk/>
          <pc:sldMk cId="3365618478" sldId="260"/>
        </pc:sldMkLst>
        <pc:spChg chg="mod">
          <ac:chgData name="最上健児" userId="03e094fd-291a-4030-9f28-a3cc6b5984cc" providerId="ADAL" clId="{8D3AB67B-7E27-4387-9DE7-3C295F7C51EF}" dt="2020-05-21T23:19:28.182" v="4565"/>
          <ac:spMkLst>
            <pc:docMk/>
            <pc:sldMk cId="3365618478" sldId="260"/>
            <ac:spMk id="2" creationId="{CF1F9937-0477-4A87-A099-70741CE0BAFB}"/>
          </ac:spMkLst>
        </pc:spChg>
        <pc:spChg chg="mod">
          <ac:chgData name="最上健児" userId="03e094fd-291a-4030-9f28-a3cc6b5984cc" providerId="ADAL" clId="{8D3AB67B-7E27-4387-9DE7-3C295F7C51EF}" dt="2020-05-24T15:41:39.106" v="4742"/>
          <ac:spMkLst>
            <pc:docMk/>
            <pc:sldMk cId="3365618478" sldId="260"/>
            <ac:spMk id="3" creationId="{71FE353B-E3D5-42D1-821C-DB652C0B2CC9}"/>
          </ac:spMkLst>
        </pc:spChg>
      </pc:sldChg>
      <pc:sldMasterChg chg="modSp mod">
        <pc:chgData name="最上健児" userId="03e094fd-291a-4030-9f28-a3cc6b5984cc" providerId="ADAL" clId="{8D3AB67B-7E27-4387-9DE7-3C295F7C51EF}" dt="2020-05-21T23:51:52.923" v="4596" actId="20577"/>
        <pc:sldMasterMkLst>
          <pc:docMk/>
          <pc:sldMasterMk cId="2004847797" sldId="2147483660"/>
        </pc:sldMasterMkLst>
        <pc:spChg chg="mod">
          <ac:chgData name="最上健児" userId="03e094fd-291a-4030-9f28-a3cc6b5984cc" providerId="ADAL" clId="{8D3AB67B-7E27-4387-9DE7-3C295F7C51EF}" dt="2020-05-21T23:51:52.923" v="4596" actId="20577"/>
          <ac:spMkLst>
            <pc:docMk/>
            <pc:sldMasterMk cId="2004847797" sldId="2147483660"/>
            <ac:spMk id="7" creationId="{BA533CAB-5193-4A40-8A3A-7B43FBE30B50}"/>
          </ac:spMkLst>
        </pc:spChg>
      </pc:sldMasterChg>
    </pc:docChg>
  </pc:docChgLst>
  <pc:docChgLst>
    <pc:chgData name="最上健児" userId="03e094fd-291a-4030-9f28-a3cc6b5984cc" providerId="ADAL" clId="{A3388AD6-87E1-4FBC-909D-BCB4C33E8267}"/>
    <pc:docChg chg="modSld">
      <pc:chgData name="最上健児" userId="03e094fd-291a-4030-9f28-a3cc6b5984cc" providerId="ADAL" clId="{A3388AD6-87E1-4FBC-909D-BCB4C33E8267}" dt="2020-05-30T01:26:10.125" v="42" actId="6549"/>
      <pc:docMkLst>
        <pc:docMk/>
      </pc:docMkLst>
      <pc:sldChg chg="modSp mod">
        <pc:chgData name="最上健児" userId="03e094fd-291a-4030-9f28-a3cc6b5984cc" providerId="ADAL" clId="{A3388AD6-87E1-4FBC-909D-BCB4C33E8267}" dt="2020-05-30T01:25:11.063" v="0" actId="20577"/>
        <pc:sldMkLst>
          <pc:docMk/>
          <pc:sldMk cId="239274327" sldId="256"/>
        </pc:sldMkLst>
        <pc:spChg chg="mod">
          <ac:chgData name="最上健児" userId="03e094fd-291a-4030-9f28-a3cc6b5984cc" providerId="ADAL" clId="{A3388AD6-87E1-4FBC-909D-BCB4C33E8267}" dt="2020-05-30T01:25:11.063" v="0" actId="20577"/>
          <ac:spMkLst>
            <pc:docMk/>
            <pc:sldMk cId="239274327" sldId="256"/>
            <ac:spMk id="8" creationId="{6A9B771D-65FD-4CE9-897B-1C55C2DF8D39}"/>
          </ac:spMkLst>
        </pc:spChg>
      </pc:sldChg>
      <pc:sldChg chg="modSp mod">
        <pc:chgData name="最上健児" userId="03e094fd-291a-4030-9f28-a3cc6b5984cc" providerId="ADAL" clId="{A3388AD6-87E1-4FBC-909D-BCB4C33E8267}" dt="2020-05-30T01:26:10.125" v="42" actId="6549"/>
        <pc:sldMkLst>
          <pc:docMk/>
          <pc:sldMk cId="1585994018" sldId="259"/>
        </pc:sldMkLst>
        <pc:spChg chg="mod">
          <ac:chgData name="最上健児" userId="03e094fd-291a-4030-9f28-a3cc6b5984cc" providerId="ADAL" clId="{A3388AD6-87E1-4FBC-909D-BCB4C33E8267}" dt="2020-05-30T01:26:10.125" v="42" actId="6549"/>
          <ac:spMkLst>
            <pc:docMk/>
            <pc:sldMk cId="1585994018" sldId="259"/>
            <ac:spMk id="2" creationId="{D1725D9E-A5CF-4199-8A1E-5988E15FEE69}"/>
          </ac:spMkLst>
        </pc:spChg>
      </pc:sldChg>
      <pc:sldChg chg="modSp mod">
        <pc:chgData name="最上健児" userId="03e094fd-291a-4030-9f28-a3cc6b5984cc" providerId="ADAL" clId="{A3388AD6-87E1-4FBC-909D-BCB4C33E8267}" dt="2020-05-30T01:25:48.121" v="30"/>
        <pc:sldMkLst>
          <pc:docMk/>
          <pc:sldMk cId="3365618478" sldId="260"/>
        </pc:sldMkLst>
        <pc:spChg chg="mod">
          <ac:chgData name="最上健児" userId="03e094fd-291a-4030-9f28-a3cc6b5984cc" providerId="ADAL" clId="{A3388AD6-87E1-4FBC-909D-BCB4C33E8267}" dt="2020-05-30T01:25:48.121" v="30"/>
          <ac:spMkLst>
            <pc:docMk/>
            <pc:sldMk cId="3365618478" sldId="260"/>
            <ac:spMk id="3" creationId="{71FE353B-E3D5-42D1-821C-DB652C0B2CC9}"/>
          </ac:spMkLst>
        </pc:spChg>
      </pc:sldChg>
    </pc:docChg>
  </pc:docChgLst>
  <pc:docChgLst>
    <pc:chgData name="ゆっくり市場調査論" userId="03e094fd-291a-4030-9f28-a3cc6b5984cc" providerId="ADAL" clId="{C29ABAAB-F6EF-4BE5-8DE5-F354095BFA9C}"/>
    <pc:docChg chg="modSld">
      <pc:chgData name="ゆっくり市場調査論" userId="03e094fd-291a-4030-9f28-a3cc6b5984cc" providerId="ADAL" clId="{C29ABAAB-F6EF-4BE5-8DE5-F354095BFA9C}" dt="2024-06-23T13:21:42.285" v="48" actId="6549"/>
      <pc:docMkLst>
        <pc:docMk/>
      </pc:docMkLst>
      <pc:sldChg chg="modSp mod">
        <pc:chgData name="ゆっくり市場調査論" userId="03e094fd-291a-4030-9f28-a3cc6b5984cc" providerId="ADAL" clId="{C29ABAAB-F6EF-4BE5-8DE5-F354095BFA9C}" dt="2024-06-23T13:20:59.263" v="46" actId="20577"/>
        <pc:sldMkLst>
          <pc:docMk/>
          <pc:sldMk cId="239274327" sldId="256"/>
        </pc:sldMkLst>
        <pc:spChg chg="mod">
          <ac:chgData name="ゆっくり市場調査論" userId="03e094fd-291a-4030-9f28-a3cc6b5984cc" providerId="ADAL" clId="{C29ABAAB-F6EF-4BE5-8DE5-F354095BFA9C}" dt="2024-06-23T13:20:08.478" v="7" actId="20577"/>
          <ac:spMkLst>
            <pc:docMk/>
            <pc:sldMk cId="239274327" sldId="256"/>
            <ac:spMk id="5" creationId="{EC1308B2-9242-444F-87AF-C35E11568233}"/>
          </ac:spMkLst>
        </pc:spChg>
        <pc:spChg chg="mod">
          <ac:chgData name="ゆっくり市場調査論" userId="03e094fd-291a-4030-9f28-a3cc6b5984cc" providerId="ADAL" clId="{C29ABAAB-F6EF-4BE5-8DE5-F354095BFA9C}" dt="2024-06-23T13:20:59.263" v="46" actId="20577"/>
          <ac:spMkLst>
            <pc:docMk/>
            <pc:sldMk cId="239274327" sldId="256"/>
            <ac:spMk id="6" creationId="{9559A767-D6B9-43A6-ADD8-B8EFEE0E1FF4}"/>
          </ac:spMkLst>
        </pc:spChg>
      </pc:sldChg>
      <pc:sldChg chg="modSp mod">
        <pc:chgData name="ゆっくり市場調査論" userId="03e094fd-291a-4030-9f28-a3cc6b5984cc" providerId="ADAL" clId="{C29ABAAB-F6EF-4BE5-8DE5-F354095BFA9C}" dt="2024-06-23T13:21:42.285" v="48" actId="6549"/>
        <pc:sldMkLst>
          <pc:docMk/>
          <pc:sldMk cId="3365618478" sldId="260"/>
        </pc:sldMkLst>
        <pc:spChg chg="mod">
          <ac:chgData name="ゆっくり市場調査論" userId="03e094fd-291a-4030-9f28-a3cc6b5984cc" providerId="ADAL" clId="{C29ABAAB-F6EF-4BE5-8DE5-F354095BFA9C}" dt="2024-06-23T13:21:42.285" v="48" actId="6549"/>
          <ac:spMkLst>
            <pc:docMk/>
            <pc:sldMk cId="3365618478" sldId="260"/>
            <ac:spMk id="3" creationId="{71FE353B-E3D5-42D1-821C-DB652C0B2C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18275CC3-A0E5-4DB3-827A-233113C60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1989000"/>
            <a:ext cx="5039638" cy="3600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1989000"/>
            <a:ext cx="5039638" cy="3600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87043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74068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871346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37306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96162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37236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10092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44351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171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57684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7398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237312"/>
            <a:ext cx="1631504" cy="6071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4000" smtClean="0">
                <a:solidFill>
                  <a:schemeClr val="tx1"/>
                </a:solidFill>
              </a:rPr>
              <a:pPr algn="r"/>
              <a:t>‹#›</a:t>
            </a:fld>
            <a:r>
              <a:rPr kumimoji="1" lang="en-US" altLang="ja-JP" sz="4000" dirty="0">
                <a:solidFill>
                  <a:schemeClr val="tx1"/>
                </a:solidFill>
              </a:rPr>
              <a:t>/4</a:t>
            </a:r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237312"/>
            <a:ext cx="3359696" cy="6206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40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237312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484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36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574717D6-9988-41AB-B1CA-20540875C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Excel</a:t>
            </a:r>
            <a:r>
              <a:rPr lang="ja-JP" altLang="en-US" dirty="0"/>
              <a:t>　セルの選択と値の入力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C1308B2-9242-444F-87AF-C35E115682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ポイント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559A767-D6B9-43A6-ADD8-B8EFEE0E1FF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セルの選択</a:t>
            </a:r>
            <a:endParaRPr lang="en-US" altLang="ja-JP" sz="2800" dirty="0"/>
          </a:p>
          <a:p>
            <a:r>
              <a:rPr lang="ja-JP" altLang="en-US" sz="2800" dirty="0"/>
              <a:t>規則性のある値の入力</a:t>
            </a:r>
            <a:endParaRPr kumimoji="1" lang="ja-JP" altLang="en-US" sz="3200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D5D0B6E-79C0-49F5-8A9A-6088129DFC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6A9B771D-65FD-4CE9-897B-1C55C2DF8D3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/>
              <a:t>Excel</a:t>
            </a:r>
            <a:r>
              <a:rPr lang="ja-JP" altLang="en-US" sz="2800" dirty="0"/>
              <a:t>は令和に入り大きく変化しました</a:t>
            </a:r>
            <a:endParaRPr lang="en-US" altLang="ja-JP" sz="2800" dirty="0"/>
          </a:p>
          <a:p>
            <a:r>
              <a:rPr lang="ja-JP" altLang="en-US" sz="2800" dirty="0"/>
              <a:t>平成版とは全く別物です</a:t>
            </a:r>
            <a:endParaRPr kumimoji="1" lang="en-US" altLang="ja-JP" sz="2800" dirty="0"/>
          </a:p>
          <a:p>
            <a:r>
              <a:rPr kumimoji="1" lang="ja-JP" altLang="en-US" sz="2800" dirty="0"/>
              <a:t>平成風に使うこともできますが令和風に使うこともできます</a:t>
            </a:r>
            <a:endParaRPr kumimoji="1" lang="en-US" altLang="ja-JP" sz="2800" dirty="0"/>
          </a:p>
          <a:p>
            <a:r>
              <a:rPr lang="ja-JP" altLang="en-US" sz="2800" dirty="0"/>
              <a:t>両方説明します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9274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>
            <a:extLst>
              <a:ext uri="{FF2B5EF4-FFF2-40B4-BE49-F238E27FC236}">
                <a16:creationId xmlns:a16="http://schemas.microsoft.com/office/drawing/2014/main" id="{37F53F2A-4960-41D7-99DC-DAD4C82CD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令和風に向けての第一歩</a:t>
            </a:r>
          </a:p>
        </p:txBody>
      </p:sp>
      <p:sp>
        <p:nvSpPr>
          <p:cNvPr id="8" name="コンテンツ プレースホルダー 7">
            <a:extLst>
              <a:ext uri="{FF2B5EF4-FFF2-40B4-BE49-F238E27FC236}">
                <a16:creationId xmlns:a16="http://schemas.microsoft.com/office/drawing/2014/main" id="{0CFF6AD9-1FD8-4F45-BCB8-CC13136F2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3200" dirty="0"/>
              <a:t>新しい機能は「スピル」</a:t>
            </a:r>
            <a:endParaRPr lang="en-US" altLang="ja-JP" sz="3200" dirty="0"/>
          </a:p>
          <a:p>
            <a:r>
              <a:rPr kumimoji="1" lang="ja-JP" altLang="en-US" sz="3200" dirty="0"/>
              <a:t>「スピル」を快適に使うためには、セルの選択が重要</a:t>
            </a:r>
            <a:endParaRPr kumimoji="1" lang="en-US" altLang="ja-JP" sz="3200" dirty="0"/>
          </a:p>
          <a:p>
            <a:r>
              <a:rPr kumimoji="1" lang="ja-JP" altLang="en-US" sz="3200" dirty="0"/>
              <a:t>上手に使いこなしていくためにオタクな操作を訓練</a:t>
            </a:r>
            <a:endParaRPr kumimoji="1" lang="en-US" altLang="ja-JP" sz="3200" dirty="0"/>
          </a:p>
          <a:p>
            <a:r>
              <a:rPr kumimoji="1" lang="ja-JP" altLang="en-US" sz="3200" dirty="0"/>
              <a:t>一方で「普通に楽ちん」に使う方法も重要</a:t>
            </a:r>
            <a:endParaRPr kumimoji="1" lang="en-US" altLang="ja-JP" sz="3200" dirty="0"/>
          </a:p>
          <a:p>
            <a:r>
              <a:rPr kumimoji="1" lang="ja-JP" altLang="en-US" sz="3200" dirty="0"/>
              <a:t>「絶対番地」と「カット＆ペースト」も当然習熟</a:t>
            </a:r>
            <a:endParaRPr kumimoji="1" lang="en-US" altLang="ja-JP" sz="3200" dirty="0"/>
          </a:p>
          <a:p>
            <a:r>
              <a:rPr kumimoji="1" lang="ja-JP" altLang="en-US" sz="3200" dirty="0"/>
              <a:t>重要なのはセルの選択</a:t>
            </a:r>
          </a:p>
        </p:txBody>
      </p:sp>
    </p:spTree>
    <p:extLst>
      <p:ext uri="{BB962C8B-B14F-4D97-AF65-F5344CB8AC3E}">
        <p14:creationId xmlns:p14="http://schemas.microsoft.com/office/powerpoint/2010/main" val="361828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1F9937-0477-4A87-A099-70741CE0B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Excel</a:t>
            </a:r>
            <a:r>
              <a:rPr lang="ja-JP" altLang="en-US" dirty="0"/>
              <a:t>　セルを選択し値を入力する程度の能力（</a:t>
            </a:r>
            <a:r>
              <a:rPr lang="en-US" altLang="ja-JP" dirty="0"/>
              <a:t>40</a:t>
            </a:r>
            <a:r>
              <a:rPr lang="ja-JP" altLang="en-US" dirty="0"/>
              <a:t>分</a:t>
            </a:r>
            <a:r>
              <a:rPr lang="en-US" altLang="ja-JP" dirty="0"/>
              <a:t>04</a:t>
            </a:r>
            <a:r>
              <a:rPr lang="ja-JP" altLang="en-US" dirty="0"/>
              <a:t>秒）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FE353B-E3D5-42D1-821C-DB652C0B2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/>
              <a:t>https://youtu.be/cYSlEpw8234</a:t>
            </a:r>
          </a:p>
          <a:p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65618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725D9E-A5CF-4199-8A1E-5988E15FE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まとめ</a:t>
            </a: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1C00014-C29C-4165-A3E7-E8BAB3ED53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キーボードとマウスでセルを選択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6F6FEC-FC2F-457B-84B4-F1EC960DCF5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セル</a:t>
            </a:r>
            <a:endParaRPr lang="en-US" altLang="ja-JP" dirty="0"/>
          </a:p>
          <a:p>
            <a:r>
              <a:rPr lang="ja-JP" altLang="en-US" dirty="0"/>
              <a:t>矩形</a:t>
            </a:r>
            <a:endParaRPr lang="en-US" altLang="ja-JP" dirty="0"/>
          </a:p>
          <a:p>
            <a:r>
              <a:rPr lang="ja-JP" altLang="en-US" dirty="0"/>
              <a:t>行（複数行）</a:t>
            </a:r>
            <a:endParaRPr lang="en-US" altLang="ja-JP" dirty="0"/>
          </a:p>
          <a:p>
            <a:r>
              <a:rPr lang="ja-JP" altLang="en-US" dirty="0"/>
              <a:t>列（複数列）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072862A-554E-4532-8735-99098BC446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kumimoji="1" lang="ja-JP" altLang="en-US" dirty="0"/>
              <a:t>フィルハンドルによるデータ生成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5E847DB-DBB8-4D81-8E04-AF38BD31003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ダブルクリックで</a:t>
            </a:r>
            <a:r>
              <a:rPr kumimoji="1" lang="ja-JP" altLang="en-US" sz="2800" dirty="0"/>
              <a:t>隣接する左側にデータが入力されている行までコピー</a:t>
            </a:r>
            <a:endParaRPr kumimoji="1" lang="en-US" altLang="ja-JP" sz="2800" dirty="0"/>
          </a:p>
          <a:p>
            <a:r>
              <a:rPr kumimoji="1" lang="ja-JP" altLang="en-US" sz="2800" dirty="0"/>
              <a:t>右・下だとデータは増える</a:t>
            </a:r>
            <a:endParaRPr kumimoji="1" lang="en-US" altLang="ja-JP" sz="2800" dirty="0"/>
          </a:p>
          <a:p>
            <a:r>
              <a:rPr lang="ja-JP" altLang="en-US" sz="2800" dirty="0"/>
              <a:t>左・上だとデータは消える</a:t>
            </a:r>
            <a:endParaRPr kumimoji="1"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1585994018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最上資料館" id="{98A46A47-C1AF-4997-9300-7186FD032F15}" vid="{653807D6-F28A-43C8-9075-CF2A2390995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28DE5D4AEA5764D87B7AFB7B309F2A5" ma:contentTypeVersion="11" ma:contentTypeDescription="新しいドキュメントを作成します。" ma:contentTypeScope="" ma:versionID="cba4877f9e8307ab348c13a6d9637afe">
  <xsd:schema xmlns:xsd="http://www.w3.org/2001/XMLSchema" xmlns:xs="http://www.w3.org/2001/XMLSchema" xmlns:p="http://schemas.microsoft.com/office/2006/metadata/properties" xmlns:ns3="eec77095-4b1c-44b2-a181-d1fed95b75c1" xmlns:ns4="8ee5d532-8c7f-4cbe-b0aa-db16e2cd38a1" targetNamespace="http://schemas.microsoft.com/office/2006/metadata/properties" ma:root="true" ma:fieldsID="302b2fe521374458be34a279689fd6e8" ns3:_="" ns4:_="">
    <xsd:import namespace="eec77095-4b1c-44b2-a181-d1fed95b75c1"/>
    <xsd:import namespace="8ee5d532-8c7f-4cbe-b0aa-db16e2cd38a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77095-4b1c-44b2-a181-d1fed95b75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d532-8c7f-4cbe-b0aa-db16e2cd38a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369F4E-00C1-4D22-BB66-57863D245AC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C5E98E-6978-41DC-923C-2960B7F527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c77095-4b1c-44b2-a181-d1fed95b75c1"/>
    <ds:schemaRef ds:uri="8ee5d532-8c7f-4cbe-b0aa-db16e2cd3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27C587-9FAF-4D2F-80EE-9BDA29E4F11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529</TotalTime>
  <Words>203</Words>
  <Application>Microsoft Office PowerPoint</Application>
  <PresentationFormat>ワイド画面</PresentationFormat>
  <Paragraphs>28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HG丸ｺﾞｼｯｸM-PRO</vt:lpstr>
      <vt:lpstr>游ゴシック</vt:lpstr>
      <vt:lpstr>Arial</vt:lpstr>
      <vt:lpstr>最上資料館</vt:lpstr>
      <vt:lpstr>Excel　セルの選択と値の入力</vt:lpstr>
      <vt:lpstr>令和風に向けての第一歩</vt:lpstr>
      <vt:lpstr>Excel　セルを選択し値を入力する程度の能力（40分04秒）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最上健児</dc:creator>
  <cp:lastModifiedBy>ゆっくり市場調査論</cp:lastModifiedBy>
  <cp:revision>1</cp:revision>
  <dcterms:created xsi:type="dcterms:W3CDTF">2020-05-18T12:04:23Z</dcterms:created>
  <dcterms:modified xsi:type="dcterms:W3CDTF">2024-06-23T13:21:43Z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0x010100328DE5D4AEA5764D87B7AFB7B309F2A5</vt:lpwstr>
  </property>
</Properties>
</file>