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9" r:id="rId5"/>
    <p:sldId id="264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最上健児" userId="03e094fd-291a-4030-9f28-a3cc6b5984cc" providerId="ADAL" clId="{207247C0-08B6-40F0-8C90-65AC7745AB9D}"/>
    <pc:docChg chg="undo custSel addSld delSld modSld sldOrd">
      <pc:chgData name="最上健児" userId="03e094fd-291a-4030-9f28-a3cc6b5984cc" providerId="ADAL" clId="{207247C0-08B6-40F0-8C90-65AC7745AB9D}" dt="2020-05-15T01:29:45.401" v="1324" actId="5793"/>
      <pc:docMkLst>
        <pc:docMk/>
      </pc:docMkLst>
      <pc:sldChg chg="modSp mod ord">
        <pc:chgData name="最上健児" userId="03e094fd-291a-4030-9f28-a3cc6b5984cc" providerId="ADAL" clId="{207247C0-08B6-40F0-8C90-65AC7745AB9D}" dt="2020-05-15T01:29:14.091" v="1262" actId="20577"/>
        <pc:sldMkLst>
          <pc:docMk/>
          <pc:sldMk cId="478168864" sldId="256"/>
        </pc:sldMkLst>
        <pc:spChg chg="mod">
          <ac:chgData name="最上健児" userId="03e094fd-291a-4030-9f28-a3cc6b5984cc" providerId="ADAL" clId="{207247C0-08B6-40F0-8C90-65AC7745AB9D}" dt="2020-05-15T01:29:14.091" v="1262" actId="20577"/>
          <ac:spMkLst>
            <pc:docMk/>
            <pc:sldMk cId="478168864" sldId="256"/>
            <ac:spMk id="4" creationId="{2915D227-0186-4A8D-AC9D-641635F5735B}"/>
          </ac:spMkLst>
        </pc:spChg>
        <pc:spChg chg="mod">
          <ac:chgData name="最上健児" userId="03e094fd-291a-4030-9f28-a3cc6b5984cc" providerId="ADAL" clId="{207247C0-08B6-40F0-8C90-65AC7745AB9D}" dt="2020-05-11T03:39:56.257" v="385" actId="20577"/>
          <ac:spMkLst>
            <pc:docMk/>
            <pc:sldMk cId="478168864" sldId="256"/>
            <ac:spMk id="5" creationId="{B241C301-F77A-4024-8943-8DC8A2CB6058}"/>
          </ac:spMkLst>
        </pc:spChg>
      </pc:sldChg>
      <pc:sldChg chg="modSp mod">
        <pc:chgData name="最上健児" userId="03e094fd-291a-4030-9f28-a3cc6b5984cc" providerId="ADAL" clId="{207247C0-08B6-40F0-8C90-65AC7745AB9D}" dt="2020-05-12T01:40:59.988" v="538" actId="6549"/>
        <pc:sldMkLst>
          <pc:docMk/>
          <pc:sldMk cId="1844366473" sldId="260"/>
        </pc:sldMkLst>
        <pc:spChg chg="mod">
          <ac:chgData name="最上健児" userId="03e094fd-291a-4030-9f28-a3cc6b5984cc" providerId="ADAL" clId="{207247C0-08B6-40F0-8C90-65AC7745AB9D}" dt="2020-05-12T01:40:59.988" v="538" actId="6549"/>
          <ac:spMkLst>
            <pc:docMk/>
            <pc:sldMk cId="1844366473" sldId="260"/>
            <ac:spMk id="7" creationId="{28D7DD17-C6D9-464F-9CF7-D26158FC6942}"/>
          </ac:spMkLst>
        </pc:spChg>
      </pc:sldChg>
      <pc:sldChg chg="modSp mod">
        <pc:chgData name="最上健児" userId="03e094fd-291a-4030-9f28-a3cc6b5984cc" providerId="ADAL" clId="{207247C0-08B6-40F0-8C90-65AC7745AB9D}" dt="2020-05-12T03:11:13.838" v="678"/>
        <pc:sldMkLst>
          <pc:docMk/>
          <pc:sldMk cId="107751676" sldId="261"/>
        </pc:sldMkLst>
        <pc:spChg chg="mod">
          <ac:chgData name="最上健児" userId="03e094fd-291a-4030-9f28-a3cc6b5984cc" providerId="ADAL" clId="{207247C0-08B6-40F0-8C90-65AC7745AB9D}" dt="2020-05-11T01:08:00.775" v="79"/>
          <ac:spMkLst>
            <pc:docMk/>
            <pc:sldMk cId="107751676" sldId="261"/>
            <ac:spMk id="2" creationId="{D9370647-57AB-41BD-B92C-E70E1B00846A}"/>
          </ac:spMkLst>
        </pc:spChg>
        <pc:spChg chg="mod">
          <ac:chgData name="最上健児" userId="03e094fd-291a-4030-9f28-a3cc6b5984cc" providerId="ADAL" clId="{207247C0-08B6-40F0-8C90-65AC7745AB9D}" dt="2020-05-12T03:11:13.838" v="678"/>
          <ac:spMkLst>
            <pc:docMk/>
            <pc:sldMk cId="107751676" sldId="261"/>
            <ac:spMk id="3" creationId="{102236E6-5BE0-456A-8A42-870E003E46F1}"/>
          </ac:spMkLst>
        </pc:spChg>
      </pc:sldChg>
      <pc:sldChg chg="modSp new del mod">
        <pc:chgData name="最上健児" userId="03e094fd-291a-4030-9f28-a3cc6b5984cc" providerId="ADAL" clId="{207247C0-08B6-40F0-8C90-65AC7745AB9D}" dt="2020-05-14T23:43:23.752" v="1244" actId="47"/>
        <pc:sldMkLst>
          <pc:docMk/>
          <pc:sldMk cId="70421800" sldId="262"/>
        </pc:sldMkLst>
        <pc:spChg chg="mod">
          <ac:chgData name="最上健児" userId="03e094fd-291a-4030-9f28-a3cc6b5984cc" providerId="ADAL" clId="{207247C0-08B6-40F0-8C90-65AC7745AB9D}" dt="2020-05-14T23:43:18.505" v="1243" actId="6549"/>
          <ac:spMkLst>
            <pc:docMk/>
            <pc:sldMk cId="70421800" sldId="262"/>
            <ac:spMk id="2" creationId="{3E7B9AA2-0628-4A9C-95DB-4FDFF4E8AB29}"/>
          </ac:spMkLst>
        </pc:spChg>
        <pc:spChg chg="mod">
          <ac:chgData name="最上健児" userId="03e094fd-291a-4030-9f28-a3cc6b5984cc" providerId="ADAL" clId="{207247C0-08B6-40F0-8C90-65AC7745AB9D}" dt="2020-05-12T06:20:17.436" v="851" actId="20577"/>
          <ac:spMkLst>
            <pc:docMk/>
            <pc:sldMk cId="70421800" sldId="262"/>
            <ac:spMk id="3" creationId="{134F8E8C-11C5-4E72-A140-8262FDE09523}"/>
          </ac:spMkLst>
        </pc:spChg>
      </pc:sldChg>
      <pc:sldChg chg="modSp new del mod">
        <pc:chgData name="最上健児" userId="03e094fd-291a-4030-9f28-a3cc6b5984cc" providerId="ADAL" clId="{207247C0-08B6-40F0-8C90-65AC7745AB9D}" dt="2020-05-11T03:41:15.119" v="437" actId="2696"/>
        <pc:sldMkLst>
          <pc:docMk/>
          <pc:sldMk cId="920447686" sldId="262"/>
        </pc:sldMkLst>
        <pc:spChg chg="mod">
          <ac:chgData name="最上健児" userId="03e094fd-291a-4030-9f28-a3cc6b5984cc" providerId="ADAL" clId="{207247C0-08B6-40F0-8C90-65AC7745AB9D}" dt="2020-05-11T03:28:13.260" v="218" actId="20577"/>
          <ac:spMkLst>
            <pc:docMk/>
            <pc:sldMk cId="920447686" sldId="262"/>
            <ac:spMk id="2" creationId="{A1B744E1-AE94-49DB-98D8-181DDEA84091}"/>
          </ac:spMkLst>
        </pc:spChg>
        <pc:spChg chg="mod">
          <ac:chgData name="最上健児" userId="03e094fd-291a-4030-9f28-a3cc6b5984cc" providerId="ADAL" clId="{207247C0-08B6-40F0-8C90-65AC7745AB9D}" dt="2020-05-11T03:40:58.003" v="436"/>
          <ac:spMkLst>
            <pc:docMk/>
            <pc:sldMk cId="920447686" sldId="262"/>
            <ac:spMk id="3" creationId="{720C05C9-5CD7-4D02-817E-F103C542D0B2}"/>
          </ac:spMkLst>
        </pc:spChg>
      </pc:sldChg>
      <pc:sldChg chg="new del">
        <pc:chgData name="最上健児" userId="03e094fd-291a-4030-9f28-a3cc6b5984cc" providerId="ADAL" clId="{207247C0-08B6-40F0-8C90-65AC7745AB9D}" dt="2020-05-12T02:06:49.725" v="622" actId="47"/>
        <pc:sldMkLst>
          <pc:docMk/>
          <pc:sldMk cId="1884574437" sldId="262"/>
        </pc:sldMkLst>
      </pc:sldChg>
      <pc:sldChg chg="addSp delSp modSp new mod">
        <pc:chgData name="最上健児" userId="03e094fd-291a-4030-9f28-a3cc6b5984cc" providerId="ADAL" clId="{207247C0-08B6-40F0-8C90-65AC7745AB9D}" dt="2020-05-15T01:29:45.401" v="1324" actId="5793"/>
        <pc:sldMkLst>
          <pc:docMk/>
          <pc:sldMk cId="246169846" sldId="263"/>
        </pc:sldMkLst>
        <pc:spChg chg="del">
          <ac:chgData name="最上健児" userId="03e094fd-291a-4030-9f28-a3cc6b5984cc" providerId="ADAL" clId="{207247C0-08B6-40F0-8C90-65AC7745AB9D}" dt="2020-05-12T23:26:22.156" v="862"/>
          <ac:spMkLst>
            <pc:docMk/>
            <pc:sldMk cId="246169846" sldId="263"/>
            <ac:spMk id="2" creationId="{85AA7279-4936-4F76-8B22-D0777E2CCD20}"/>
          </ac:spMkLst>
        </pc:spChg>
        <pc:spChg chg="del">
          <ac:chgData name="最上健児" userId="03e094fd-291a-4030-9f28-a3cc6b5984cc" providerId="ADAL" clId="{207247C0-08B6-40F0-8C90-65AC7745AB9D}" dt="2020-05-12T23:26:22.156" v="862"/>
          <ac:spMkLst>
            <pc:docMk/>
            <pc:sldMk cId="246169846" sldId="263"/>
            <ac:spMk id="3" creationId="{A524283D-747E-4D13-B5CD-E538E827FA14}"/>
          </ac:spMkLst>
        </pc:spChg>
        <pc:spChg chg="del">
          <ac:chgData name="最上健児" userId="03e094fd-291a-4030-9f28-a3cc6b5984cc" providerId="ADAL" clId="{207247C0-08B6-40F0-8C90-65AC7745AB9D}" dt="2020-05-12T23:26:22.156" v="862"/>
          <ac:spMkLst>
            <pc:docMk/>
            <pc:sldMk cId="246169846" sldId="263"/>
            <ac:spMk id="4" creationId="{715E6EB5-8723-4850-ACC5-23E14DC8053C}"/>
          </ac:spMkLst>
        </pc:spChg>
        <pc:spChg chg="del">
          <ac:chgData name="最上健児" userId="03e094fd-291a-4030-9f28-a3cc6b5984cc" providerId="ADAL" clId="{207247C0-08B6-40F0-8C90-65AC7745AB9D}" dt="2020-05-12T23:26:22.156" v="862"/>
          <ac:spMkLst>
            <pc:docMk/>
            <pc:sldMk cId="246169846" sldId="263"/>
            <ac:spMk id="5" creationId="{F14BF1A7-B12F-4F6C-9732-E4167397D652}"/>
          </ac:spMkLst>
        </pc:spChg>
        <pc:spChg chg="del">
          <ac:chgData name="最上健児" userId="03e094fd-291a-4030-9f28-a3cc6b5984cc" providerId="ADAL" clId="{207247C0-08B6-40F0-8C90-65AC7745AB9D}" dt="2020-05-12T23:26:22.156" v="862"/>
          <ac:spMkLst>
            <pc:docMk/>
            <pc:sldMk cId="246169846" sldId="263"/>
            <ac:spMk id="6" creationId="{B8D04362-EC24-4469-BD8F-5F584AA3F24C}"/>
          </ac:spMkLst>
        </pc:spChg>
        <pc:spChg chg="add mod">
          <ac:chgData name="最上健児" userId="03e094fd-291a-4030-9f28-a3cc6b5984cc" providerId="ADAL" clId="{207247C0-08B6-40F0-8C90-65AC7745AB9D}" dt="2020-05-15T01:28:57.057" v="1252"/>
          <ac:spMkLst>
            <pc:docMk/>
            <pc:sldMk cId="246169846" sldId="263"/>
            <ac:spMk id="7" creationId="{8D36C3B6-800C-4F51-8794-972D21C08384}"/>
          </ac:spMkLst>
        </pc:spChg>
        <pc:spChg chg="add mod">
          <ac:chgData name="最上健児" userId="03e094fd-291a-4030-9f28-a3cc6b5984cc" providerId="ADAL" clId="{207247C0-08B6-40F0-8C90-65AC7745AB9D}" dt="2020-05-15T01:29:45.401" v="1324" actId="5793"/>
          <ac:spMkLst>
            <pc:docMk/>
            <pc:sldMk cId="246169846" sldId="263"/>
            <ac:spMk id="8" creationId="{85FF12AD-0C95-477E-AD95-3F851D9C0135}"/>
          </ac:spMkLst>
        </pc:spChg>
      </pc:sldChg>
      <pc:sldChg chg="new del">
        <pc:chgData name="最上健児" userId="03e094fd-291a-4030-9f28-a3cc6b5984cc" providerId="ADAL" clId="{207247C0-08B6-40F0-8C90-65AC7745AB9D}" dt="2020-05-13T00:17:23.979" v="1232" actId="47"/>
        <pc:sldMkLst>
          <pc:docMk/>
          <pc:sldMk cId="1332684390" sldId="264"/>
        </pc:sldMkLst>
      </pc:sldChg>
    </pc:docChg>
  </pc:docChgLst>
  <pc:docChgLst>
    <pc:chgData name="最上健児" userId="03e094fd-291a-4030-9f28-a3cc6b5984cc" providerId="ADAL" clId="{660F21A9-49C3-45A8-BB81-BBF1871F8B6E}"/>
    <pc:docChg chg="custSel addSld delSld modSld">
      <pc:chgData name="最上健児" userId="03e094fd-291a-4030-9f28-a3cc6b5984cc" providerId="ADAL" clId="{660F21A9-49C3-45A8-BB81-BBF1871F8B6E}" dt="2020-05-30T01:21:51.089" v="507" actId="20577"/>
      <pc:docMkLst>
        <pc:docMk/>
      </pc:docMkLst>
      <pc:sldChg chg="modSp mod">
        <pc:chgData name="最上健児" userId="03e094fd-291a-4030-9f28-a3cc6b5984cc" providerId="ADAL" clId="{660F21A9-49C3-45A8-BB81-BBF1871F8B6E}" dt="2020-05-30T01:18:10.600" v="45" actId="20577"/>
        <pc:sldMkLst>
          <pc:docMk/>
          <pc:sldMk cId="478168864" sldId="256"/>
        </pc:sldMkLst>
        <pc:spChg chg="mod">
          <ac:chgData name="最上健児" userId="03e094fd-291a-4030-9f28-a3cc6b5984cc" providerId="ADAL" clId="{660F21A9-49C3-45A8-BB81-BBF1871F8B6E}" dt="2020-05-30T01:17:31.201" v="19" actId="6549"/>
          <ac:spMkLst>
            <pc:docMk/>
            <pc:sldMk cId="478168864" sldId="256"/>
            <ac:spMk id="4" creationId="{2915D227-0186-4A8D-AC9D-641635F5735B}"/>
          </ac:spMkLst>
        </pc:spChg>
        <pc:spChg chg="mod">
          <ac:chgData name="最上健児" userId="03e094fd-291a-4030-9f28-a3cc6b5984cc" providerId="ADAL" clId="{660F21A9-49C3-45A8-BB81-BBF1871F8B6E}" dt="2020-05-30T01:18:10.600" v="45" actId="20577"/>
          <ac:spMkLst>
            <pc:docMk/>
            <pc:sldMk cId="478168864" sldId="256"/>
            <ac:spMk id="5" creationId="{B241C301-F77A-4024-8943-8DC8A2CB6058}"/>
          </ac:spMkLst>
        </pc:spChg>
        <pc:spChg chg="mod">
          <ac:chgData name="最上健児" userId="03e094fd-291a-4030-9f28-a3cc6b5984cc" providerId="ADAL" clId="{660F21A9-49C3-45A8-BB81-BBF1871F8B6E}" dt="2020-05-30T01:17:42.666" v="27"/>
          <ac:spMkLst>
            <pc:docMk/>
            <pc:sldMk cId="478168864" sldId="256"/>
            <ac:spMk id="6" creationId="{774664DB-4167-47D1-8EDD-8F3360EA9F69}"/>
          </ac:spMkLst>
        </pc:spChg>
        <pc:spChg chg="mod">
          <ac:chgData name="最上健児" userId="03e094fd-291a-4030-9f28-a3cc6b5984cc" providerId="ADAL" clId="{660F21A9-49C3-45A8-BB81-BBF1871F8B6E}" dt="2020-05-30T01:16:20.250" v="0"/>
          <ac:spMkLst>
            <pc:docMk/>
            <pc:sldMk cId="478168864" sldId="256"/>
            <ac:spMk id="7" creationId="{5AFEE86D-4C7D-4363-AC62-DDFF45D8424C}"/>
          </ac:spMkLst>
        </pc:spChg>
        <pc:spChg chg="mod">
          <ac:chgData name="最上健児" userId="03e094fd-291a-4030-9f28-a3cc6b5984cc" providerId="ADAL" clId="{660F21A9-49C3-45A8-BB81-BBF1871F8B6E}" dt="2020-05-30T01:16:20.250" v="0"/>
          <ac:spMkLst>
            <pc:docMk/>
            <pc:sldMk cId="478168864" sldId="256"/>
            <ac:spMk id="8" creationId="{19D607CA-4828-4685-B925-A616A8B90685}"/>
          </ac:spMkLst>
        </pc:spChg>
      </pc:sldChg>
      <pc:sldChg chg="modSp mod">
        <pc:chgData name="最上健児" userId="03e094fd-291a-4030-9f28-a3cc6b5984cc" providerId="ADAL" clId="{660F21A9-49C3-45A8-BB81-BBF1871F8B6E}" dt="2020-05-30T01:16:20.555" v="5" actId="27636"/>
        <pc:sldMkLst>
          <pc:docMk/>
          <pc:sldMk cId="1514583547" sldId="257"/>
        </pc:sldMkLst>
        <pc:spChg chg="mod">
          <ac:chgData name="最上健児" userId="03e094fd-291a-4030-9f28-a3cc6b5984cc" providerId="ADAL" clId="{660F21A9-49C3-45A8-BB81-BBF1871F8B6E}" dt="2020-05-30T01:16:20.250" v="0"/>
          <ac:spMkLst>
            <pc:docMk/>
            <pc:sldMk cId="1514583547" sldId="257"/>
            <ac:spMk id="7" creationId="{472E500B-5390-4FE0-86B2-E2A2387390D3}"/>
          </ac:spMkLst>
        </pc:spChg>
        <pc:spChg chg="mod">
          <ac:chgData name="最上健児" userId="03e094fd-291a-4030-9f28-a3cc6b5984cc" providerId="ADAL" clId="{660F21A9-49C3-45A8-BB81-BBF1871F8B6E}" dt="2020-05-30T01:16:20.555" v="5" actId="27636"/>
          <ac:spMkLst>
            <pc:docMk/>
            <pc:sldMk cId="1514583547" sldId="257"/>
            <ac:spMk id="8" creationId="{1F222DD5-FEA2-4AF6-96BA-4F2B3E727E1D}"/>
          </ac:spMkLst>
        </pc:spChg>
      </pc:sldChg>
      <pc:sldChg chg="modSp mod">
        <pc:chgData name="最上健児" userId="03e094fd-291a-4030-9f28-a3cc6b5984cc" providerId="ADAL" clId="{660F21A9-49C3-45A8-BB81-BBF1871F8B6E}" dt="2020-05-30T01:16:43.788" v="6" actId="6549"/>
        <pc:sldMkLst>
          <pc:docMk/>
          <pc:sldMk cId="2551950178" sldId="258"/>
        </pc:sldMkLst>
        <pc:spChg chg="mod">
          <ac:chgData name="最上健児" userId="03e094fd-291a-4030-9f28-a3cc6b5984cc" providerId="ADAL" clId="{660F21A9-49C3-45A8-BB81-BBF1871F8B6E}" dt="2020-05-30T01:16:20.250" v="0"/>
          <ac:spMkLst>
            <pc:docMk/>
            <pc:sldMk cId="2551950178" sldId="258"/>
            <ac:spMk id="2" creationId="{FA66C781-EF24-48F3-AAB0-75D24CF387D7}"/>
          </ac:spMkLst>
        </pc:spChg>
        <pc:spChg chg="mod">
          <ac:chgData name="最上健児" userId="03e094fd-291a-4030-9f28-a3cc6b5984cc" providerId="ADAL" clId="{660F21A9-49C3-45A8-BB81-BBF1871F8B6E}" dt="2020-05-30T01:16:43.788" v="6" actId="6549"/>
          <ac:spMkLst>
            <pc:docMk/>
            <pc:sldMk cId="2551950178" sldId="258"/>
            <ac:spMk id="3" creationId="{9243892F-8745-4299-8919-3A923D5F6729}"/>
          </ac:spMkLst>
        </pc:spChg>
      </pc:sldChg>
      <pc:sldChg chg="modSp">
        <pc:chgData name="最上健児" userId="03e094fd-291a-4030-9f28-a3cc6b5984cc" providerId="ADAL" clId="{660F21A9-49C3-45A8-BB81-BBF1871F8B6E}" dt="2020-05-30T01:16:20.250" v="0"/>
        <pc:sldMkLst>
          <pc:docMk/>
          <pc:sldMk cId="3368566538" sldId="259"/>
        </pc:sldMkLst>
        <pc:spChg chg="mod">
          <ac:chgData name="最上健児" userId="03e094fd-291a-4030-9f28-a3cc6b5984cc" providerId="ADAL" clId="{660F21A9-49C3-45A8-BB81-BBF1871F8B6E}" dt="2020-05-30T01:16:20.250" v="0"/>
          <ac:spMkLst>
            <pc:docMk/>
            <pc:sldMk cId="3368566538" sldId="259"/>
            <ac:spMk id="2" creationId="{CE20B525-BA8B-4761-B50D-E26BB8256BE3}"/>
          </ac:spMkLst>
        </pc:spChg>
        <pc:spChg chg="mod">
          <ac:chgData name="最上健児" userId="03e094fd-291a-4030-9f28-a3cc6b5984cc" providerId="ADAL" clId="{660F21A9-49C3-45A8-BB81-BBF1871F8B6E}" dt="2020-05-30T01:16:20.250" v="0"/>
          <ac:spMkLst>
            <pc:docMk/>
            <pc:sldMk cId="3368566538" sldId="259"/>
            <ac:spMk id="3" creationId="{89C59891-2E0E-4184-94F2-9D030A5F914D}"/>
          </ac:spMkLst>
        </pc:spChg>
      </pc:sldChg>
      <pc:sldChg chg="modSp mod">
        <pc:chgData name="最上健児" userId="03e094fd-291a-4030-9f28-a3cc6b5984cc" providerId="ADAL" clId="{660F21A9-49C3-45A8-BB81-BBF1871F8B6E}" dt="2020-05-30T01:16:20.526" v="4" actId="27636"/>
        <pc:sldMkLst>
          <pc:docMk/>
          <pc:sldMk cId="1844366473" sldId="260"/>
        </pc:sldMkLst>
        <pc:spChg chg="mod">
          <ac:chgData name="最上健児" userId="03e094fd-291a-4030-9f28-a3cc6b5984cc" providerId="ADAL" clId="{660F21A9-49C3-45A8-BB81-BBF1871F8B6E}" dt="2020-05-30T01:16:20.250" v="0"/>
          <ac:spMkLst>
            <pc:docMk/>
            <pc:sldMk cId="1844366473" sldId="260"/>
            <ac:spMk id="2" creationId="{15A13C5F-E68E-4771-8C3E-B6467E3B4208}"/>
          </ac:spMkLst>
        </pc:spChg>
        <pc:spChg chg="mod">
          <ac:chgData name="最上健児" userId="03e094fd-291a-4030-9f28-a3cc6b5984cc" providerId="ADAL" clId="{660F21A9-49C3-45A8-BB81-BBF1871F8B6E}" dt="2020-05-30T01:16:20.526" v="4" actId="27636"/>
          <ac:spMkLst>
            <pc:docMk/>
            <pc:sldMk cId="1844366473" sldId="260"/>
            <ac:spMk id="7" creationId="{28D7DD17-C6D9-464F-9CF7-D26158FC6942}"/>
          </ac:spMkLst>
        </pc:spChg>
      </pc:sldChg>
      <pc:sldChg chg="modSp del">
        <pc:chgData name="最上健児" userId="03e094fd-291a-4030-9f28-a3cc6b5984cc" providerId="ADAL" clId="{660F21A9-49C3-45A8-BB81-BBF1871F8B6E}" dt="2020-05-30T01:17:09.211" v="7" actId="47"/>
        <pc:sldMkLst>
          <pc:docMk/>
          <pc:sldMk cId="107751676" sldId="261"/>
        </pc:sldMkLst>
        <pc:spChg chg="mod">
          <ac:chgData name="最上健児" userId="03e094fd-291a-4030-9f28-a3cc6b5984cc" providerId="ADAL" clId="{660F21A9-49C3-45A8-BB81-BBF1871F8B6E}" dt="2020-05-30T01:16:20.250" v="0"/>
          <ac:spMkLst>
            <pc:docMk/>
            <pc:sldMk cId="107751676" sldId="261"/>
            <ac:spMk id="2" creationId="{D9370647-57AB-41BD-B92C-E70E1B00846A}"/>
          </ac:spMkLst>
        </pc:spChg>
        <pc:spChg chg="mod">
          <ac:chgData name="最上健児" userId="03e094fd-291a-4030-9f28-a3cc6b5984cc" providerId="ADAL" clId="{660F21A9-49C3-45A8-BB81-BBF1871F8B6E}" dt="2020-05-30T01:16:20.250" v="0"/>
          <ac:spMkLst>
            <pc:docMk/>
            <pc:sldMk cId="107751676" sldId="261"/>
            <ac:spMk id="3" creationId="{102236E6-5BE0-456A-8A42-870E003E46F1}"/>
          </ac:spMkLst>
        </pc:spChg>
      </pc:sldChg>
      <pc:sldChg chg="modSp mod">
        <pc:chgData name="最上健児" userId="03e094fd-291a-4030-9f28-a3cc6b5984cc" providerId="ADAL" clId="{660F21A9-49C3-45A8-BB81-BBF1871F8B6E}" dt="2020-05-30T01:16:20.345" v="1" actId="27636"/>
        <pc:sldMkLst>
          <pc:docMk/>
          <pc:sldMk cId="246169846" sldId="263"/>
        </pc:sldMkLst>
        <pc:spChg chg="mod">
          <ac:chgData name="最上健児" userId="03e094fd-291a-4030-9f28-a3cc6b5984cc" providerId="ADAL" clId="{660F21A9-49C3-45A8-BB81-BBF1871F8B6E}" dt="2020-05-30T01:16:20.250" v="0"/>
          <ac:spMkLst>
            <pc:docMk/>
            <pc:sldMk cId="246169846" sldId="263"/>
            <ac:spMk id="7" creationId="{8D36C3B6-800C-4F51-8794-972D21C08384}"/>
          </ac:spMkLst>
        </pc:spChg>
        <pc:spChg chg="mod">
          <ac:chgData name="最上健児" userId="03e094fd-291a-4030-9f28-a3cc6b5984cc" providerId="ADAL" clId="{660F21A9-49C3-45A8-BB81-BBF1871F8B6E}" dt="2020-05-30T01:16:20.345" v="1" actId="27636"/>
          <ac:spMkLst>
            <pc:docMk/>
            <pc:sldMk cId="246169846" sldId="263"/>
            <ac:spMk id="8" creationId="{85FF12AD-0C95-477E-AD95-3F851D9C0135}"/>
          </ac:spMkLst>
        </pc:spChg>
      </pc:sldChg>
      <pc:sldChg chg="modSp new mod">
        <pc:chgData name="最上健児" userId="03e094fd-291a-4030-9f28-a3cc6b5984cc" providerId="ADAL" clId="{660F21A9-49C3-45A8-BB81-BBF1871F8B6E}" dt="2020-05-30T01:21:51.089" v="507" actId="20577"/>
        <pc:sldMkLst>
          <pc:docMk/>
          <pc:sldMk cId="218951640" sldId="264"/>
        </pc:sldMkLst>
        <pc:spChg chg="mod">
          <ac:chgData name="最上健児" userId="03e094fd-291a-4030-9f28-a3cc6b5984cc" providerId="ADAL" clId="{660F21A9-49C3-45A8-BB81-BBF1871F8B6E}" dt="2020-05-30T01:18:49.532" v="104"/>
          <ac:spMkLst>
            <pc:docMk/>
            <pc:sldMk cId="218951640" sldId="264"/>
            <ac:spMk id="2" creationId="{F3515053-04AC-4851-9187-C95AA3DBF8E2}"/>
          </ac:spMkLst>
        </pc:spChg>
        <pc:spChg chg="mod">
          <ac:chgData name="最上健児" userId="03e094fd-291a-4030-9f28-a3cc6b5984cc" providerId="ADAL" clId="{660F21A9-49C3-45A8-BB81-BBF1871F8B6E}" dt="2020-05-30T01:21:51.089" v="507" actId="20577"/>
          <ac:spMkLst>
            <pc:docMk/>
            <pc:sldMk cId="218951640" sldId="264"/>
            <ac:spMk id="3" creationId="{02C0D8F0-0A25-4A60-970E-B9E4BDA9229B}"/>
          </ac:spMkLst>
        </pc:spChg>
      </pc:sldChg>
    </pc:docChg>
  </pc:docChgLst>
  <pc:docChgLst>
    <pc:chgData name="ゆっくり市場調査論" userId="03e094fd-291a-4030-9f28-a3cc6b5984cc" providerId="ADAL" clId="{E7956A4A-AC80-438F-BA08-D26E206E3B69}"/>
    <pc:docChg chg="delSld modSld">
      <pc:chgData name="ゆっくり市場調査論" userId="03e094fd-291a-4030-9f28-a3cc6b5984cc" providerId="ADAL" clId="{E7956A4A-AC80-438F-BA08-D26E206E3B69}" dt="2024-06-23T13:26:15.318" v="59" actId="6549"/>
      <pc:docMkLst>
        <pc:docMk/>
      </pc:docMkLst>
      <pc:sldChg chg="modSp mod">
        <pc:chgData name="ゆっくり市場調査論" userId="03e094fd-291a-4030-9f28-a3cc6b5984cc" providerId="ADAL" clId="{E7956A4A-AC80-438F-BA08-D26E206E3B69}" dt="2024-06-23T13:24:32.893" v="7" actId="20577"/>
        <pc:sldMkLst>
          <pc:docMk/>
          <pc:sldMk cId="478168864" sldId="256"/>
        </pc:sldMkLst>
        <pc:spChg chg="mod">
          <ac:chgData name="ゆっくり市場調査論" userId="03e094fd-291a-4030-9f28-a3cc6b5984cc" providerId="ADAL" clId="{E7956A4A-AC80-438F-BA08-D26E206E3B69}" dt="2024-06-23T13:24:32.893" v="7" actId="20577"/>
          <ac:spMkLst>
            <pc:docMk/>
            <pc:sldMk cId="478168864" sldId="256"/>
            <ac:spMk id="7" creationId="{5AFEE86D-4C7D-4363-AC62-DDFF45D8424C}"/>
          </ac:spMkLst>
        </pc:spChg>
      </pc:sldChg>
      <pc:sldChg chg="del">
        <pc:chgData name="ゆっくり市場調査論" userId="03e094fd-291a-4030-9f28-a3cc6b5984cc" providerId="ADAL" clId="{E7956A4A-AC80-438F-BA08-D26E206E3B69}" dt="2024-06-23T13:25:48.418" v="57" actId="47"/>
        <pc:sldMkLst>
          <pc:docMk/>
          <pc:sldMk cId="2551950178" sldId="258"/>
        </pc:sldMkLst>
      </pc:sldChg>
      <pc:sldChg chg="modSp mod">
        <pc:chgData name="ゆっくり市場調査論" userId="03e094fd-291a-4030-9f28-a3cc6b5984cc" providerId="ADAL" clId="{E7956A4A-AC80-438F-BA08-D26E206E3B69}" dt="2024-06-23T13:26:03.147" v="58" actId="6549"/>
        <pc:sldMkLst>
          <pc:docMk/>
          <pc:sldMk cId="3368566538" sldId="259"/>
        </pc:sldMkLst>
        <pc:spChg chg="mod">
          <ac:chgData name="ゆっくり市場調査論" userId="03e094fd-291a-4030-9f28-a3cc6b5984cc" providerId="ADAL" clId="{E7956A4A-AC80-438F-BA08-D26E206E3B69}" dt="2024-06-23T13:26:03.147" v="58" actId="6549"/>
          <ac:spMkLst>
            <pc:docMk/>
            <pc:sldMk cId="3368566538" sldId="259"/>
            <ac:spMk id="3" creationId="{89C59891-2E0E-4184-94F2-9D030A5F914D}"/>
          </ac:spMkLst>
        </pc:spChg>
      </pc:sldChg>
      <pc:sldChg chg="modSp mod">
        <pc:chgData name="ゆっくり市場調査論" userId="03e094fd-291a-4030-9f28-a3cc6b5984cc" providerId="ADAL" clId="{E7956A4A-AC80-438F-BA08-D26E206E3B69}" dt="2024-06-23T13:25:06.442" v="56" actId="20577"/>
        <pc:sldMkLst>
          <pc:docMk/>
          <pc:sldMk cId="1844366473" sldId="260"/>
        </pc:sldMkLst>
        <pc:spChg chg="mod">
          <ac:chgData name="ゆっくり市場調査論" userId="03e094fd-291a-4030-9f28-a3cc6b5984cc" providerId="ADAL" clId="{E7956A4A-AC80-438F-BA08-D26E206E3B69}" dt="2024-06-23T13:25:06.442" v="56" actId="20577"/>
          <ac:spMkLst>
            <pc:docMk/>
            <pc:sldMk cId="1844366473" sldId="260"/>
            <ac:spMk id="7" creationId="{28D7DD17-C6D9-464F-9CF7-D26158FC6942}"/>
          </ac:spMkLst>
        </pc:spChg>
      </pc:sldChg>
      <pc:sldChg chg="modSp mod">
        <pc:chgData name="ゆっくり市場調査論" userId="03e094fd-291a-4030-9f28-a3cc6b5984cc" providerId="ADAL" clId="{E7956A4A-AC80-438F-BA08-D26E206E3B69}" dt="2024-06-23T13:26:15.318" v="59" actId="6549"/>
        <pc:sldMkLst>
          <pc:docMk/>
          <pc:sldMk cId="218951640" sldId="264"/>
        </pc:sldMkLst>
        <pc:spChg chg="mod">
          <ac:chgData name="ゆっくり市場調査論" userId="03e094fd-291a-4030-9f28-a3cc6b5984cc" providerId="ADAL" clId="{E7956A4A-AC80-438F-BA08-D26E206E3B69}" dt="2024-06-23T13:26:15.318" v="59" actId="6549"/>
          <ac:spMkLst>
            <pc:docMk/>
            <pc:sldMk cId="218951640" sldId="264"/>
            <ac:spMk id="3" creationId="{02C0D8F0-0A25-4A60-970E-B9E4BDA9229B}"/>
          </ac:spMkLst>
        </pc:spChg>
      </pc:sldChg>
    </pc:docChg>
  </pc:docChgLst>
  <pc:docChgLst>
    <pc:chgData name="ゆっくり市場調査論" userId="03e094fd-291a-4030-9f28-a3cc6b5984cc" providerId="ADAL" clId="{F08C8949-0616-4325-8DF5-434C8E2725A9}"/>
    <pc:docChg chg="modSld">
      <pc:chgData name="ゆっくり市場調査論" userId="03e094fd-291a-4030-9f28-a3cc6b5984cc" providerId="ADAL" clId="{F08C8949-0616-4325-8DF5-434C8E2725A9}" dt="2022-04-03T16:53:59.412" v="44" actId="20577"/>
      <pc:docMkLst>
        <pc:docMk/>
      </pc:docMkLst>
      <pc:sldChg chg="modSp mod">
        <pc:chgData name="ゆっくり市場調査論" userId="03e094fd-291a-4030-9f28-a3cc6b5984cc" providerId="ADAL" clId="{F08C8949-0616-4325-8DF5-434C8E2725A9}" dt="2022-04-03T16:53:59.412" v="44" actId="20577"/>
        <pc:sldMkLst>
          <pc:docMk/>
          <pc:sldMk cId="1844366473" sldId="260"/>
        </pc:sldMkLst>
        <pc:spChg chg="mod">
          <ac:chgData name="ゆっくり市場調査論" userId="03e094fd-291a-4030-9f28-a3cc6b5984cc" providerId="ADAL" clId="{F08C8949-0616-4325-8DF5-434C8E2725A9}" dt="2022-04-03T16:53:59.412" v="44" actId="20577"/>
          <ac:spMkLst>
            <pc:docMk/>
            <pc:sldMk cId="1844366473" sldId="260"/>
            <ac:spMk id="7" creationId="{28D7DD17-C6D9-464F-9CF7-D26158FC6942}"/>
          </ac:spMkLst>
        </pc:spChg>
      </pc:sldChg>
    </pc:docChg>
  </pc:docChgLst>
  <pc:docChgLst>
    <pc:chgData name="ゆっくり市場調査論" userId="03e094fd-291a-4030-9f28-a3cc6b5984cc" providerId="ADAL" clId="{660F21A9-49C3-45A8-BB81-BBF1871F8B6E}"/>
    <pc:docChg chg="custSel delSld modSld">
      <pc:chgData name="ゆっくり市場調査論" userId="03e094fd-291a-4030-9f28-a3cc6b5984cc" providerId="ADAL" clId="{660F21A9-49C3-45A8-BB81-BBF1871F8B6E}" dt="2020-09-28T14:37:30.486" v="20" actId="27636"/>
      <pc:docMkLst>
        <pc:docMk/>
      </pc:docMkLst>
      <pc:sldChg chg="modSp mod">
        <pc:chgData name="ゆっくり市場調査論" userId="03e094fd-291a-4030-9f28-a3cc6b5984cc" providerId="ADAL" clId="{660F21A9-49C3-45A8-BB81-BBF1871F8B6E}" dt="2020-09-28T14:37:30.486" v="20" actId="27636"/>
        <pc:sldMkLst>
          <pc:docMk/>
          <pc:sldMk cId="1844366473" sldId="260"/>
        </pc:sldMkLst>
        <pc:spChg chg="mod">
          <ac:chgData name="ゆっくり市場調査論" userId="03e094fd-291a-4030-9f28-a3cc6b5984cc" providerId="ADAL" clId="{660F21A9-49C3-45A8-BB81-BBF1871F8B6E}" dt="2020-09-28T14:37:30.486" v="20" actId="27636"/>
          <ac:spMkLst>
            <pc:docMk/>
            <pc:sldMk cId="1844366473" sldId="260"/>
            <ac:spMk id="7" creationId="{28D7DD17-C6D9-464F-9CF7-D26158FC6942}"/>
          </ac:spMkLst>
        </pc:spChg>
      </pc:sldChg>
      <pc:sldChg chg="modSp del mod">
        <pc:chgData name="ゆっくり市場調査論" userId="03e094fd-291a-4030-9f28-a3cc6b5984cc" providerId="ADAL" clId="{660F21A9-49C3-45A8-BB81-BBF1871F8B6E}" dt="2020-09-28T14:37:05.131" v="18" actId="47"/>
        <pc:sldMkLst>
          <pc:docMk/>
          <pc:sldMk cId="246169846" sldId="263"/>
        </pc:sldMkLst>
        <pc:spChg chg="mod">
          <ac:chgData name="ゆっくり市場調査論" userId="03e094fd-291a-4030-9f28-a3cc6b5984cc" providerId="ADAL" clId="{660F21A9-49C3-45A8-BB81-BBF1871F8B6E}" dt="2020-09-28T14:36:54.298" v="17"/>
          <ac:spMkLst>
            <pc:docMk/>
            <pc:sldMk cId="246169846" sldId="263"/>
            <ac:spMk id="7" creationId="{8D36C3B6-800C-4F51-8794-972D21C0838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0" y="2709000"/>
            <a:ext cx="5039638" cy="28805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0" y="2709000"/>
            <a:ext cx="5039638" cy="2880588"/>
          </a:xfrm>
        </p:spPr>
        <p:txBody>
          <a:bodyPr/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35A8BC-B9F7-4AF3-82A0-77CBD4E78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5325" y="1989138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4">
            <a:extLst>
              <a:ext uri="{FF2B5EF4-FFF2-40B4-BE49-F238E27FC236}">
                <a16:creationId xmlns:a16="http://schemas.microsoft.com/office/drawing/2014/main" id="{7BA94A5F-1BB8-4784-8966-9F12C1E07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6000" y="1989000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101AA1B8-3819-4CB8-A810-8BC50CEA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76731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04800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233051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40BE-E10C-40F0-9229-57C18FFE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AB8A5F-A6ED-4411-9937-6E824EAD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5014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2567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30426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8893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010797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013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5169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27719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1616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237312"/>
            <a:ext cx="1631504" cy="6071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400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pPr algn="r"/>
              <a:t>‹#›</a:t>
            </a:fld>
            <a:endParaRPr kumimoji="1" lang="ja-JP" altLang="en-US" sz="4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442364"/>
            <a:ext cx="3293194" cy="4156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237312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5532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915D227-0186-4A8D-AC9D-641635F57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ガイダンス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5AFEE86D-4C7D-4363-AC62-DDFF45D842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ポイント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B241C301-F77A-4024-8943-8DC8A2CB60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kumimoji="1" lang="ja-JP" altLang="en-US" sz="4000" dirty="0"/>
              <a:t>自己紹介</a:t>
            </a:r>
            <a:endParaRPr kumimoji="1" lang="en-US" altLang="ja-JP" sz="4000" dirty="0"/>
          </a:p>
          <a:p>
            <a:r>
              <a:rPr lang="ja-JP" altLang="en-US" sz="4000" dirty="0"/>
              <a:t>講義の目的</a:t>
            </a:r>
            <a:endParaRPr lang="en-US" altLang="ja-JP" sz="4000" dirty="0"/>
          </a:p>
          <a:p>
            <a:r>
              <a:rPr lang="ja-JP" altLang="en-US" sz="4000" dirty="0"/>
              <a:t>講義</a:t>
            </a:r>
            <a:r>
              <a:rPr kumimoji="1" lang="ja-JP" altLang="en-US" sz="4000" dirty="0"/>
              <a:t>の進め方</a:t>
            </a:r>
            <a:endParaRPr kumimoji="1" lang="en-US" altLang="ja-JP" sz="4000" dirty="0"/>
          </a:p>
          <a:p>
            <a:r>
              <a:rPr lang="ja-JP" altLang="en-US" sz="4000" dirty="0"/>
              <a:t>評価方法</a:t>
            </a:r>
            <a:endParaRPr lang="en-US" altLang="ja-JP" sz="4000" dirty="0"/>
          </a:p>
          <a:p>
            <a:r>
              <a:rPr kumimoji="1" lang="ja-JP" altLang="en-US" sz="4000" dirty="0"/>
              <a:t>質疑応答</a:t>
            </a:r>
            <a:endParaRPr kumimoji="1" lang="en-US" altLang="ja-JP" sz="4000" dirty="0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19D607CA-4828-4685-B925-A616A8B90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74664DB-4167-47D1-8EDD-8F3360EA9F6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ja-JP" altLang="en-US" dirty="0"/>
              <a:t>講義では大学のシステムを前提に、情報リテラシーを身に付けることを目指しています。</a:t>
            </a:r>
            <a:endParaRPr lang="en-US" altLang="ja-JP" dirty="0"/>
          </a:p>
          <a:p>
            <a:r>
              <a:rPr lang="ja-JP" altLang="en-US" dirty="0"/>
              <a:t>具体的には</a:t>
            </a:r>
            <a:r>
              <a:rPr lang="en-US" altLang="ja-JP" dirty="0"/>
              <a:t>PC</a:t>
            </a:r>
            <a:r>
              <a:rPr lang="ja-JP" altLang="en-US" dirty="0"/>
              <a:t>の操作を通じて情報への取り組み方を説明していきます。</a:t>
            </a:r>
            <a:endParaRPr lang="en-US" altLang="ja-JP" dirty="0"/>
          </a:p>
          <a:p>
            <a:r>
              <a:rPr lang="en-US" altLang="ja-JP" dirty="0"/>
              <a:t>PC</a:t>
            </a:r>
            <a:r>
              <a:rPr lang="ja-JP" altLang="en-US" dirty="0"/>
              <a:t>・アプリの操作とともに情報の取り扱いが修得できます。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816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A13C5F-E68E-4771-8C3E-B6467E3B4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自己紹介</a:t>
            </a: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28D7DD17-C6D9-464F-9CF7-D26158FC6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最上　健児（もがみ　けんじ）</a:t>
            </a:r>
            <a:endParaRPr kumimoji="1" lang="en-US" altLang="ja-JP" dirty="0"/>
          </a:p>
          <a:p>
            <a:r>
              <a:rPr lang="en-US" altLang="ja-JP" dirty="0"/>
              <a:t>1966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r>
              <a:rPr lang="en-US" altLang="ja-JP" dirty="0"/>
              <a:t>21</a:t>
            </a:r>
            <a:r>
              <a:rPr lang="ja-JP" altLang="en-US" dirty="0"/>
              <a:t>日生まれ</a:t>
            </a:r>
            <a:endParaRPr lang="en-US" altLang="ja-JP" dirty="0"/>
          </a:p>
          <a:p>
            <a:r>
              <a:rPr lang="ja-JP" altLang="en-US" dirty="0"/>
              <a:t>身長　１８０ｃｍ</a:t>
            </a:r>
            <a:endParaRPr lang="en-US" altLang="ja-JP" dirty="0"/>
          </a:p>
          <a:p>
            <a:r>
              <a:rPr kumimoji="1" lang="ja-JP" altLang="en-US" dirty="0"/>
              <a:t>体重　</a:t>
            </a:r>
            <a:r>
              <a:rPr kumimoji="1" lang="en-US" altLang="ja-JP" dirty="0"/>
              <a:t>90</a:t>
            </a:r>
            <a:r>
              <a:rPr kumimoji="1" lang="ja-JP" altLang="en-US" dirty="0"/>
              <a:t>ｋｇ</a:t>
            </a:r>
            <a:endParaRPr kumimoji="1" lang="en-US" altLang="ja-JP" dirty="0"/>
          </a:p>
          <a:p>
            <a:r>
              <a:rPr kumimoji="1" lang="ja-JP" altLang="en-US" dirty="0"/>
              <a:t>鎌倉在住</a:t>
            </a:r>
            <a:endParaRPr kumimoji="1" lang="en-US" altLang="ja-JP" dirty="0"/>
          </a:p>
          <a:p>
            <a:r>
              <a:rPr lang="ja-JP" altLang="en-US" dirty="0"/>
              <a:t>スマホデビューは</a:t>
            </a:r>
            <a:r>
              <a:rPr lang="en-US" altLang="ja-JP" dirty="0"/>
              <a:t>2023</a:t>
            </a:r>
            <a:r>
              <a:rPr lang="ja-JP" altLang="en-US" dirty="0"/>
              <a:t>年！</a:t>
            </a:r>
            <a:endParaRPr lang="en-US" altLang="ja-JP" dirty="0"/>
          </a:p>
          <a:p>
            <a:r>
              <a:rPr lang="ja-JP" altLang="en-US" dirty="0"/>
              <a:t>しかも！ガラケーを新調してニコニコしている！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44366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472E500B-5390-4FE0-86B2-E2A238739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講義の目的</a:t>
            </a:r>
          </a:p>
        </p:txBody>
      </p:sp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1F222DD5-FEA2-4AF6-96BA-4F2B3E727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sz="3600" dirty="0"/>
              <a:t>大学のシステムを適切に利用できる</a:t>
            </a:r>
            <a:endParaRPr kumimoji="1" lang="en-US" altLang="ja-JP" sz="3600" dirty="0"/>
          </a:p>
          <a:p>
            <a:r>
              <a:rPr kumimoji="1" lang="ja-JP" altLang="en-US" sz="3600" dirty="0"/>
              <a:t>共有のパソコンを適切に利用できる</a:t>
            </a:r>
            <a:endParaRPr kumimoji="1" lang="en-US" altLang="ja-JP" sz="3600" dirty="0"/>
          </a:p>
          <a:p>
            <a:r>
              <a:rPr lang="ja-JP" altLang="en-US" sz="3600" dirty="0"/>
              <a:t>目的にあったアプリを利用し、目的達成を達成する</a:t>
            </a:r>
            <a:endParaRPr lang="en-US" altLang="ja-JP" sz="3600" dirty="0"/>
          </a:p>
          <a:p>
            <a:pPr lvl="1"/>
            <a:r>
              <a:rPr kumimoji="1" lang="ja-JP" altLang="en-US" sz="3200" dirty="0"/>
              <a:t>ブラウザ</a:t>
            </a:r>
            <a:endParaRPr kumimoji="1" lang="en-US" altLang="ja-JP" sz="3200" dirty="0"/>
          </a:p>
          <a:p>
            <a:pPr lvl="2"/>
            <a:r>
              <a:rPr lang="ja-JP" altLang="en-US" sz="2800" dirty="0"/>
              <a:t>電子メール・オンラインサービス・</a:t>
            </a:r>
            <a:r>
              <a:rPr lang="en-US" altLang="ja-JP" sz="2800" dirty="0" err="1"/>
              <a:t>GoogleClassroom</a:t>
            </a:r>
            <a:endParaRPr lang="en-US" altLang="ja-JP" sz="2800" dirty="0"/>
          </a:p>
          <a:p>
            <a:pPr lvl="1"/>
            <a:r>
              <a:rPr lang="en-US" altLang="ja-JP" sz="3200" dirty="0"/>
              <a:t>Microsoft Office </a:t>
            </a:r>
          </a:p>
          <a:p>
            <a:pPr lvl="2"/>
            <a:r>
              <a:rPr kumimoji="1" lang="ja-JP" altLang="en-US" sz="2800" dirty="0"/>
              <a:t>エクセル・ワード・</a:t>
            </a:r>
            <a:r>
              <a:rPr lang="ja-JP" altLang="en-US" sz="2800" dirty="0"/>
              <a:t>パワーポイント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14583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20B525-BA8B-4761-B50D-E26BB8256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評価方法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C59891-2E0E-4184-94F2-9D030A5F9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講義内容に即した課題を出します</a:t>
            </a:r>
            <a:endParaRPr lang="en-US" altLang="ja-JP" dirty="0"/>
          </a:p>
          <a:p>
            <a:r>
              <a:rPr kumimoji="1" lang="ja-JP" altLang="en-US" dirty="0"/>
              <a:t>提出された課題の内容を総合的に判断して評価します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8566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515053-04AC-4851-9187-C95AA3DB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C0D8F0-0A25-4A60-970E-B9E4BDA92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大学のシステムを前提とします</a:t>
            </a:r>
            <a:endParaRPr kumimoji="1" lang="en-US" altLang="ja-JP" dirty="0"/>
          </a:p>
          <a:p>
            <a:r>
              <a:rPr kumimoji="1" lang="ja-JP" altLang="en-US" dirty="0"/>
              <a:t>毎回の講義は実習形式です</a:t>
            </a:r>
            <a:endParaRPr kumimoji="1" lang="en-US" altLang="ja-JP" dirty="0"/>
          </a:p>
          <a:p>
            <a:r>
              <a:rPr lang="ja-JP" altLang="en-US" dirty="0"/>
              <a:t>課題は毎回の講義で作ったものをもらいます</a:t>
            </a:r>
            <a:endParaRPr lang="en-US" altLang="ja-JP" dirty="0"/>
          </a:p>
          <a:p>
            <a:r>
              <a:rPr lang="ja-JP" altLang="en-US"/>
              <a:t>ご質問</a:t>
            </a:r>
            <a:r>
              <a:rPr lang="ja-JP" altLang="en-US" dirty="0"/>
              <a:t>は随時受け付けます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951640"/>
      </p:ext>
    </p:extLst>
  </p:cSld>
  <p:clrMapOvr>
    <a:masterClrMapping/>
  </p:clrMapOvr>
</p:sld>
</file>

<file path=ppt/theme/theme1.xml><?xml version="1.0" encoding="utf-8"?>
<a:theme xmlns:a="http://schemas.openxmlformats.org/drawingml/2006/main" name="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最上資料館" id="{0854E597-C364-4E57-9D7D-067388B01AD7}" vid="{5B435F6A-8918-4F07-ACC0-927C85B85D3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最上資料館</Template>
  <TotalTime>383</TotalTime>
  <Words>202</Words>
  <Application>Microsoft Office PowerPoint</Application>
  <PresentationFormat>ワイド画面</PresentationFormat>
  <Paragraphs>35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8" baseType="lpstr">
      <vt:lpstr>HG丸ｺﾞｼｯｸM-PRO</vt:lpstr>
      <vt:lpstr>Arial</vt:lpstr>
      <vt:lpstr>最上資料館</vt:lpstr>
      <vt:lpstr>ガイダンス</vt:lpstr>
      <vt:lpstr>自己紹介</vt:lpstr>
      <vt:lpstr>講義の目的</vt:lpstr>
      <vt:lpstr>評価方法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情報入門１（最上健児担当）</dc:title>
  <dc:creator>最上健児</dc:creator>
  <cp:lastModifiedBy>ゆっくり市場調査論</cp:lastModifiedBy>
  <cp:revision>5</cp:revision>
  <dcterms:created xsi:type="dcterms:W3CDTF">2020-05-11T00:28:07Z</dcterms:created>
  <dcterms:modified xsi:type="dcterms:W3CDTF">2024-06-23T13:26:15Z</dcterms:modified>
</cp:coreProperties>
</file>