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handoutMasterIdLst>
    <p:handoutMasterId r:id="rId26"/>
  </p:handoutMasterIdLst>
  <p:sldIdLst>
    <p:sldId id="256" r:id="rId2"/>
    <p:sldId id="257" r:id="rId3"/>
    <p:sldId id="258" r:id="rId4"/>
    <p:sldId id="259" r:id="rId5"/>
    <p:sldId id="260" r:id="rId6"/>
    <p:sldId id="261" r:id="rId7"/>
    <p:sldId id="277" r:id="rId8"/>
    <p:sldId id="262" r:id="rId9"/>
    <p:sldId id="278"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508831-F766-440C-AB6D-3289C33D7C72}" v="3" dt="2020-11-28T07:25:16.45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310" autoAdjust="0"/>
  </p:normalViewPr>
  <p:slideViewPr>
    <p:cSldViewPr>
      <p:cViewPr varScale="1">
        <p:scale>
          <a:sx n="102" d="100"/>
          <a:sy n="102" d="100"/>
        </p:scale>
        <p:origin x="918" y="18"/>
      </p:cViewPr>
      <p:guideLst>
        <p:guide orient="horz" pos="2160"/>
        <p:guide pos="3840"/>
      </p:guideLst>
    </p:cSldViewPr>
  </p:slideViewPr>
  <p:notesTextViewPr>
    <p:cViewPr>
      <p:scale>
        <a:sx n="100" d="100"/>
        <a:sy n="100" d="100"/>
      </p:scale>
      <p:origin x="0" y="0"/>
    </p:cViewPr>
  </p:notesTextViewPr>
  <p:gridSpacing cx="360045" cy="36004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ゆっくり市場調査論" userId="03e094fd-291a-4030-9f28-a3cc6b5984cc" providerId="ADAL" clId="{E7508831-F766-440C-AB6D-3289C33D7C72}"/>
    <pc:docChg chg="custSel modSld modMainMaster modNotesMaster">
      <pc:chgData name="ゆっくり市場調査論" userId="03e094fd-291a-4030-9f28-a3cc6b5984cc" providerId="ADAL" clId="{E7508831-F766-440C-AB6D-3289C33D7C72}" dt="2020-11-28T07:25:44.958" v="12" actId="255"/>
      <pc:docMkLst>
        <pc:docMk/>
      </pc:docMkLst>
      <pc:sldChg chg="modSp">
        <pc:chgData name="ゆっくり市場調査論" userId="03e094fd-291a-4030-9f28-a3cc6b5984cc" providerId="ADAL" clId="{E7508831-F766-440C-AB6D-3289C33D7C72}" dt="2020-11-28T07:25:16.450" v="10"/>
        <pc:sldMkLst>
          <pc:docMk/>
          <pc:sldMk cId="0" sldId="256"/>
        </pc:sldMkLst>
        <pc:spChg chg="mod">
          <ac:chgData name="ゆっくり市場調査論" userId="03e094fd-291a-4030-9f28-a3cc6b5984cc" providerId="ADAL" clId="{E7508831-F766-440C-AB6D-3289C33D7C72}" dt="2020-11-28T07:25:12.865" v="8"/>
          <ac:spMkLst>
            <pc:docMk/>
            <pc:sldMk cId="0" sldId="256"/>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56"/>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56"/>
            <ac:spMk id="4" creationId="{00000000-0000-0000-0000-000000000000}"/>
          </ac:spMkLst>
        </pc:spChg>
      </pc:sldChg>
      <pc:sldChg chg="modSp">
        <pc:chgData name="ゆっくり市場調査論" userId="03e094fd-291a-4030-9f28-a3cc6b5984cc" providerId="ADAL" clId="{E7508831-F766-440C-AB6D-3289C33D7C72}" dt="2020-11-28T07:25:16.450" v="10"/>
        <pc:sldMkLst>
          <pc:docMk/>
          <pc:sldMk cId="0" sldId="257"/>
        </pc:sldMkLst>
        <pc:spChg chg="mod">
          <ac:chgData name="ゆっくり市場調査論" userId="03e094fd-291a-4030-9f28-a3cc6b5984cc" providerId="ADAL" clId="{E7508831-F766-440C-AB6D-3289C33D7C72}" dt="2020-11-28T07:25:12.865" v="8"/>
          <ac:spMkLst>
            <pc:docMk/>
            <pc:sldMk cId="0" sldId="257"/>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57"/>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57"/>
            <ac:spMk id="4" creationId="{00000000-0000-0000-0000-000000000000}"/>
          </ac:spMkLst>
        </pc:spChg>
      </pc:sldChg>
      <pc:sldChg chg="modSp">
        <pc:chgData name="ゆっくり市場調査論" userId="03e094fd-291a-4030-9f28-a3cc6b5984cc" providerId="ADAL" clId="{E7508831-F766-440C-AB6D-3289C33D7C72}" dt="2020-11-28T07:25:16.450" v="10"/>
        <pc:sldMkLst>
          <pc:docMk/>
          <pc:sldMk cId="0" sldId="258"/>
        </pc:sldMkLst>
        <pc:spChg chg="mod">
          <ac:chgData name="ゆっくり市場調査論" userId="03e094fd-291a-4030-9f28-a3cc6b5984cc" providerId="ADAL" clId="{E7508831-F766-440C-AB6D-3289C33D7C72}" dt="2020-11-28T07:25:12.865" v="8"/>
          <ac:spMkLst>
            <pc:docMk/>
            <pc:sldMk cId="0" sldId="258"/>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58"/>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58"/>
            <ac:spMk id="4" creationId="{00000000-0000-0000-0000-000000000000}"/>
          </ac:spMkLst>
        </pc:spChg>
      </pc:sldChg>
      <pc:sldChg chg="modSp">
        <pc:chgData name="ゆっくり市場調査論" userId="03e094fd-291a-4030-9f28-a3cc6b5984cc" providerId="ADAL" clId="{E7508831-F766-440C-AB6D-3289C33D7C72}" dt="2020-11-28T07:25:16.450" v="10"/>
        <pc:sldMkLst>
          <pc:docMk/>
          <pc:sldMk cId="0" sldId="259"/>
        </pc:sldMkLst>
        <pc:spChg chg="mod">
          <ac:chgData name="ゆっくり市場調査論" userId="03e094fd-291a-4030-9f28-a3cc6b5984cc" providerId="ADAL" clId="{E7508831-F766-440C-AB6D-3289C33D7C72}" dt="2020-11-28T07:25:12.865" v="8"/>
          <ac:spMkLst>
            <pc:docMk/>
            <pc:sldMk cId="0" sldId="259"/>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59"/>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59"/>
            <ac:spMk id="4" creationId="{00000000-0000-0000-0000-000000000000}"/>
          </ac:spMkLst>
        </pc:spChg>
      </pc:sldChg>
      <pc:sldChg chg="modSp">
        <pc:chgData name="ゆっくり市場調査論" userId="03e094fd-291a-4030-9f28-a3cc6b5984cc" providerId="ADAL" clId="{E7508831-F766-440C-AB6D-3289C33D7C72}" dt="2020-11-28T07:25:16.450" v="10"/>
        <pc:sldMkLst>
          <pc:docMk/>
          <pc:sldMk cId="0" sldId="260"/>
        </pc:sldMkLst>
        <pc:spChg chg="mod">
          <ac:chgData name="ゆっくり市場調査論" userId="03e094fd-291a-4030-9f28-a3cc6b5984cc" providerId="ADAL" clId="{E7508831-F766-440C-AB6D-3289C33D7C72}" dt="2020-11-28T07:25:12.865" v="8"/>
          <ac:spMkLst>
            <pc:docMk/>
            <pc:sldMk cId="0" sldId="260"/>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60"/>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60"/>
            <ac:spMk id="4" creationId="{00000000-0000-0000-0000-000000000000}"/>
          </ac:spMkLst>
        </pc:spChg>
      </pc:sldChg>
      <pc:sldChg chg="modSp">
        <pc:chgData name="ゆっくり市場調査論" userId="03e094fd-291a-4030-9f28-a3cc6b5984cc" providerId="ADAL" clId="{E7508831-F766-440C-AB6D-3289C33D7C72}" dt="2020-11-28T07:25:16.450" v="10"/>
        <pc:sldMkLst>
          <pc:docMk/>
          <pc:sldMk cId="0" sldId="261"/>
        </pc:sldMkLst>
        <pc:spChg chg="mod">
          <ac:chgData name="ゆっくり市場調査論" userId="03e094fd-291a-4030-9f28-a3cc6b5984cc" providerId="ADAL" clId="{E7508831-F766-440C-AB6D-3289C33D7C72}" dt="2020-11-28T07:25:12.865" v="8"/>
          <ac:spMkLst>
            <pc:docMk/>
            <pc:sldMk cId="0" sldId="261"/>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61"/>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61"/>
            <ac:spMk id="4" creationId="{00000000-0000-0000-0000-000000000000}"/>
          </ac:spMkLst>
        </pc:spChg>
      </pc:sldChg>
      <pc:sldChg chg="modSp">
        <pc:chgData name="ゆっくり市場調査論" userId="03e094fd-291a-4030-9f28-a3cc6b5984cc" providerId="ADAL" clId="{E7508831-F766-440C-AB6D-3289C33D7C72}" dt="2020-11-28T07:25:16.450" v="10"/>
        <pc:sldMkLst>
          <pc:docMk/>
          <pc:sldMk cId="0" sldId="262"/>
        </pc:sldMkLst>
        <pc:spChg chg="mod">
          <ac:chgData name="ゆっくり市場調査論" userId="03e094fd-291a-4030-9f28-a3cc6b5984cc" providerId="ADAL" clId="{E7508831-F766-440C-AB6D-3289C33D7C72}" dt="2020-11-28T07:25:12.865" v="8"/>
          <ac:spMkLst>
            <pc:docMk/>
            <pc:sldMk cId="0" sldId="262"/>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62"/>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62"/>
            <ac:spMk id="4" creationId="{00000000-0000-0000-0000-000000000000}"/>
          </ac:spMkLst>
        </pc:spChg>
      </pc:sldChg>
      <pc:sldChg chg="modSp">
        <pc:chgData name="ゆっくり市場調査論" userId="03e094fd-291a-4030-9f28-a3cc6b5984cc" providerId="ADAL" clId="{E7508831-F766-440C-AB6D-3289C33D7C72}" dt="2020-11-28T07:25:16.450" v="10"/>
        <pc:sldMkLst>
          <pc:docMk/>
          <pc:sldMk cId="0" sldId="263"/>
        </pc:sldMkLst>
        <pc:spChg chg="mod">
          <ac:chgData name="ゆっくり市場調査論" userId="03e094fd-291a-4030-9f28-a3cc6b5984cc" providerId="ADAL" clId="{E7508831-F766-440C-AB6D-3289C33D7C72}" dt="2020-11-28T07:25:12.865" v="8"/>
          <ac:spMkLst>
            <pc:docMk/>
            <pc:sldMk cId="0" sldId="263"/>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63"/>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63"/>
            <ac:spMk id="4" creationId="{00000000-0000-0000-0000-000000000000}"/>
          </ac:spMkLst>
        </pc:spChg>
      </pc:sldChg>
      <pc:sldChg chg="modSp">
        <pc:chgData name="ゆっくり市場調査論" userId="03e094fd-291a-4030-9f28-a3cc6b5984cc" providerId="ADAL" clId="{E7508831-F766-440C-AB6D-3289C33D7C72}" dt="2020-11-28T07:25:16.450" v="10"/>
        <pc:sldMkLst>
          <pc:docMk/>
          <pc:sldMk cId="0" sldId="264"/>
        </pc:sldMkLst>
        <pc:spChg chg="mod">
          <ac:chgData name="ゆっくり市場調査論" userId="03e094fd-291a-4030-9f28-a3cc6b5984cc" providerId="ADAL" clId="{E7508831-F766-440C-AB6D-3289C33D7C72}" dt="2020-11-28T07:25:12.865" v="8"/>
          <ac:spMkLst>
            <pc:docMk/>
            <pc:sldMk cId="0" sldId="264"/>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64"/>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64"/>
            <ac:spMk id="4" creationId="{00000000-0000-0000-0000-000000000000}"/>
          </ac:spMkLst>
        </pc:spChg>
      </pc:sldChg>
      <pc:sldChg chg="modSp mod">
        <pc:chgData name="ゆっくり市場調査論" userId="03e094fd-291a-4030-9f28-a3cc6b5984cc" providerId="ADAL" clId="{E7508831-F766-440C-AB6D-3289C33D7C72}" dt="2020-11-28T07:25:16.450" v="10"/>
        <pc:sldMkLst>
          <pc:docMk/>
          <pc:sldMk cId="0" sldId="265"/>
        </pc:sldMkLst>
        <pc:spChg chg="mod">
          <ac:chgData name="ゆっくり市場調査論" userId="03e094fd-291a-4030-9f28-a3cc6b5984cc" providerId="ADAL" clId="{E7508831-F766-440C-AB6D-3289C33D7C72}" dt="2020-11-28T07:25:12.865" v="8"/>
          <ac:spMkLst>
            <pc:docMk/>
            <pc:sldMk cId="0" sldId="265"/>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65"/>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65"/>
            <ac:spMk id="4" creationId="{00000000-0000-0000-0000-000000000000}"/>
          </ac:spMkLst>
        </pc:spChg>
      </pc:sldChg>
      <pc:sldChg chg="modSp">
        <pc:chgData name="ゆっくり市場調査論" userId="03e094fd-291a-4030-9f28-a3cc6b5984cc" providerId="ADAL" clId="{E7508831-F766-440C-AB6D-3289C33D7C72}" dt="2020-11-28T07:25:16.450" v="10"/>
        <pc:sldMkLst>
          <pc:docMk/>
          <pc:sldMk cId="0" sldId="266"/>
        </pc:sldMkLst>
        <pc:spChg chg="mod">
          <ac:chgData name="ゆっくり市場調査論" userId="03e094fd-291a-4030-9f28-a3cc6b5984cc" providerId="ADAL" clId="{E7508831-F766-440C-AB6D-3289C33D7C72}" dt="2020-11-28T07:25:12.865" v="8"/>
          <ac:spMkLst>
            <pc:docMk/>
            <pc:sldMk cId="0" sldId="266"/>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66"/>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66"/>
            <ac:spMk id="4" creationId="{00000000-0000-0000-0000-000000000000}"/>
          </ac:spMkLst>
        </pc:spChg>
      </pc:sldChg>
      <pc:sldChg chg="modSp mod modNotes">
        <pc:chgData name="ゆっくり市場調査論" userId="03e094fd-291a-4030-9f28-a3cc6b5984cc" providerId="ADAL" clId="{E7508831-F766-440C-AB6D-3289C33D7C72}" dt="2020-11-28T07:25:16.679" v="11" actId="27636"/>
        <pc:sldMkLst>
          <pc:docMk/>
          <pc:sldMk cId="0" sldId="267"/>
        </pc:sldMkLst>
        <pc:spChg chg="mod">
          <ac:chgData name="ゆっくり市場調査論" userId="03e094fd-291a-4030-9f28-a3cc6b5984cc" providerId="ADAL" clId="{E7508831-F766-440C-AB6D-3289C33D7C72}" dt="2020-11-28T07:25:12.865" v="8"/>
          <ac:spMkLst>
            <pc:docMk/>
            <pc:sldMk cId="0" sldId="267"/>
            <ac:spMk id="2" creationId="{00000000-0000-0000-0000-000000000000}"/>
          </ac:spMkLst>
        </pc:spChg>
        <pc:spChg chg="mod">
          <ac:chgData name="ゆっくり市場調査論" userId="03e094fd-291a-4030-9f28-a3cc6b5984cc" providerId="ADAL" clId="{E7508831-F766-440C-AB6D-3289C33D7C72}" dt="2020-11-28T07:25:16.679" v="11" actId="27636"/>
          <ac:spMkLst>
            <pc:docMk/>
            <pc:sldMk cId="0" sldId="267"/>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67"/>
            <ac:spMk id="4" creationId="{00000000-0000-0000-0000-000000000000}"/>
          </ac:spMkLst>
        </pc:spChg>
      </pc:sldChg>
      <pc:sldChg chg="modSp">
        <pc:chgData name="ゆっくり市場調査論" userId="03e094fd-291a-4030-9f28-a3cc6b5984cc" providerId="ADAL" clId="{E7508831-F766-440C-AB6D-3289C33D7C72}" dt="2020-11-28T07:25:16.450" v="10"/>
        <pc:sldMkLst>
          <pc:docMk/>
          <pc:sldMk cId="0" sldId="268"/>
        </pc:sldMkLst>
        <pc:spChg chg="mod">
          <ac:chgData name="ゆっくり市場調査論" userId="03e094fd-291a-4030-9f28-a3cc6b5984cc" providerId="ADAL" clId="{E7508831-F766-440C-AB6D-3289C33D7C72}" dt="2020-11-28T07:25:12.865" v="8"/>
          <ac:spMkLst>
            <pc:docMk/>
            <pc:sldMk cId="0" sldId="268"/>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68"/>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68"/>
            <ac:spMk id="4" creationId="{00000000-0000-0000-0000-000000000000}"/>
          </ac:spMkLst>
        </pc:spChg>
      </pc:sldChg>
      <pc:sldChg chg="modSp mod">
        <pc:chgData name="ゆっくり市場調査論" userId="03e094fd-291a-4030-9f28-a3cc6b5984cc" providerId="ADAL" clId="{E7508831-F766-440C-AB6D-3289C33D7C72}" dt="2020-11-28T07:25:16.450" v="10"/>
        <pc:sldMkLst>
          <pc:docMk/>
          <pc:sldMk cId="0" sldId="269"/>
        </pc:sldMkLst>
        <pc:spChg chg="mod">
          <ac:chgData name="ゆっくり市場調査論" userId="03e094fd-291a-4030-9f28-a3cc6b5984cc" providerId="ADAL" clId="{E7508831-F766-440C-AB6D-3289C33D7C72}" dt="2020-11-28T07:25:12.865" v="8"/>
          <ac:spMkLst>
            <pc:docMk/>
            <pc:sldMk cId="0" sldId="269"/>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69"/>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69"/>
            <ac:spMk id="4" creationId="{00000000-0000-0000-0000-000000000000}"/>
          </ac:spMkLst>
        </pc:spChg>
      </pc:sldChg>
      <pc:sldChg chg="modSp">
        <pc:chgData name="ゆっくり市場調査論" userId="03e094fd-291a-4030-9f28-a3cc6b5984cc" providerId="ADAL" clId="{E7508831-F766-440C-AB6D-3289C33D7C72}" dt="2020-11-28T07:25:16.450" v="10"/>
        <pc:sldMkLst>
          <pc:docMk/>
          <pc:sldMk cId="0" sldId="270"/>
        </pc:sldMkLst>
        <pc:spChg chg="mod">
          <ac:chgData name="ゆっくり市場調査論" userId="03e094fd-291a-4030-9f28-a3cc6b5984cc" providerId="ADAL" clId="{E7508831-F766-440C-AB6D-3289C33D7C72}" dt="2020-11-28T07:25:12.865" v="8"/>
          <ac:spMkLst>
            <pc:docMk/>
            <pc:sldMk cId="0" sldId="270"/>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70"/>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70"/>
            <ac:spMk id="4" creationId="{00000000-0000-0000-0000-000000000000}"/>
          </ac:spMkLst>
        </pc:spChg>
      </pc:sldChg>
      <pc:sldChg chg="modSp">
        <pc:chgData name="ゆっくり市場調査論" userId="03e094fd-291a-4030-9f28-a3cc6b5984cc" providerId="ADAL" clId="{E7508831-F766-440C-AB6D-3289C33D7C72}" dt="2020-11-28T07:25:16.450" v="10"/>
        <pc:sldMkLst>
          <pc:docMk/>
          <pc:sldMk cId="0" sldId="271"/>
        </pc:sldMkLst>
        <pc:spChg chg="mod">
          <ac:chgData name="ゆっくり市場調査論" userId="03e094fd-291a-4030-9f28-a3cc6b5984cc" providerId="ADAL" clId="{E7508831-F766-440C-AB6D-3289C33D7C72}" dt="2020-11-28T07:25:12.865" v="8"/>
          <ac:spMkLst>
            <pc:docMk/>
            <pc:sldMk cId="0" sldId="271"/>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71"/>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71"/>
            <ac:spMk id="4" creationId="{00000000-0000-0000-0000-000000000000}"/>
          </ac:spMkLst>
        </pc:spChg>
      </pc:sldChg>
      <pc:sldChg chg="modSp">
        <pc:chgData name="ゆっくり市場調査論" userId="03e094fd-291a-4030-9f28-a3cc6b5984cc" providerId="ADAL" clId="{E7508831-F766-440C-AB6D-3289C33D7C72}" dt="2020-11-28T07:25:16.450" v="10"/>
        <pc:sldMkLst>
          <pc:docMk/>
          <pc:sldMk cId="0" sldId="272"/>
        </pc:sldMkLst>
        <pc:spChg chg="mod">
          <ac:chgData name="ゆっくり市場調査論" userId="03e094fd-291a-4030-9f28-a3cc6b5984cc" providerId="ADAL" clId="{E7508831-F766-440C-AB6D-3289C33D7C72}" dt="2020-11-28T07:25:12.865" v="8"/>
          <ac:spMkLst>
            <pc:docMk/>
            <pc:sldMk cId="0" sldId="272"/>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72"/>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72"/>
            <ac:spMk id="4" creationId="{00000000-0000-0000-0000-000000000000}"/>
          </ac:spMkLst>
        </pc:spChg>
      </pc:sldChg>
      <pc:sldChg chg="modSp modNotes">
        <pc:chgData name="ゆっくり市場調査論" userId="03e094fd-291a-4030-9f28-a3cc6b5984cc" providerId="ADAL" clId="{E7508831-F766-440C-AB6D-3289C33D7C72}" dt="2020-11-28T07:25:16.450" v="10"/>
        <pc:sldMkLst>
          <pc:docMk/>
          <pc:sldMk cId="0" sldId="273"/>
        </pc:sldMkLst>
        <pc:spChg chg="mod">
          <ac:chgData name="ゆっくり市場調査論" userId="03e094fd-291a-4030-9f28-a3cc6b5984cc" providerId="ADAL" clId="{E7508831-F766-440C-AB6D-3289C33D7C72}" dt="2020-11-28T07:25:12.865" v="8"/>
          <ac:spMkLst>
            <pc:docMk/>
            <pc:sldMk cId="0" sldId="273"/>
            <ac:spMk id="2" creationId="{00000000-0000-0000-0000-000000000000}"/>
          </ac:spMkLst>
        </pc:spChg>
        <pc:spChg chg="mod">
          <ac:chgData name="ゆっくり市場調査論" userId="03e094fd-291a-4030-9f28-a3cc6b5984cc" providerId="ADAL" clId="{E7508831-F766-440C-AB6D-3289C33D7C72}" dt="2020-11-28T07:25:16.450" v="10"/>
          <ac:spMkLst>
            <pc:docMk/>
            <pc:sldMk cId="0" sldId="273"/>
            <ac:spMk id="21" creationId="{00000000-0000-0000-0000-000000000000}"/>
          </ac:spMkLst>
        </pc:spChg>
        <pc:spChg chg="mod">
          <ac:chgData name="ゆっくり市場調査論" userId="03e094fd-291a-4030-9f28-a3cc6b5984cc" providerId="ADAL" clId="{E7508831-F766-440C-AB6D-3289C33D7C72}" dt="2020-11-28T07:25:16.450" v="10"/>
          <ac:spMkLst>
            <pc:docMk/>
            <pc:sldMk cId="0" sldId="273"/>
            <ac:spMk id="22" creationId="{00000000-0000-0000-0000-000000000000}"/>
          </ac:spMkLst>
        </pc:spChg>
        <pc:spChg chg="mod">
          <ac:chgData name="ゆっくり市場調査論" userId="03e094fd-291a-4030-9f28-a3cc6b5984cc" providerId="ADAL" clId="{E7508831-F766-440C-AB6D-3289C33D7C72}" dt="2020-11-28T07:25:16.450" v="10"/>
          <ac:spMkLst>
            <pc:docMk/>
            <pc:sldMk cId="0" sldId="273"/>
            <ac:spMk id="23" creationId="{00000000-0000-0000-0000-000000000000}"/>
          </ac:spMkLst>
        </pc:spChg>
        <pc:spChg chg="mod">
          <ac:chgData name="ゆっくり市場調査論" userId="03e094fd-291a-4030-9f28-a3cc6b5984cc" providerId="ADAL" clId="{E7508831-F766-440C-AB6D-3289C33D7C72}" dt="2020-11-28T07:25:16.450" v="10"/>
          <ac:spMkLst>
            <pc:docMk/>
            <pc:sldMk cId="0" sldId="273"/>
            <ac:spMk id="24" creationId="{00000000-0000-0000-0000-000000000000}"/>
          </ac:spMkLst>
        </pc:spChg>
        <pc:spChg chg="mod">
          <ac:chgData name="ゆっくり市場調査論" userId="03e094fd-291a-4030-9f28-a3cc6b5984cc" providerId="ADAL" clId="{E7508831-F766-440C-AB6D-3289C33D7C72}" dt="2020-11-28T07:25:16.450" v="10"/>
          <ac:spMkLst>
            <pc:docMk/>
            <pc:sldMk cId="0" sldId="273"/>
            <ac:spMk id="25" creationId="{00000000-0000-0000-0000-000000000000}"/>
          </ac:spMkLst>
        </pc:spChg>
        <pc:spChg chg="mod">
          <ac:chgData name="ゆっくり市場調査論" userId="03e094fd-291a-4030-9f28-a3cc6b5984cc" providerId="ADAL" clId="{E7508831-F766-440C-AB6D-3289C33D7C72}" dt="2020-11-28T07:25:16.450" v="10"/>
          <ac:spMkLst>
            <pc:docMk/>
            <pc:sldMk cId="0" sldId="273"/>
            <ac:spMk id="26" creationId="{00000000-0000-0000-0000-000000000000}"/>
          </ac:spMkLst>
        </pc:spChg>
        <pc:spChg chg="mod">
          <ac:chgData name="ゆっくり市場調査論" userId="03e094fd-291a-4030-9f28-a3cc6b5984cc" providerId="ADAL" clId="{E7508831-F766-440C-AB6D-3289C33D7C72}" dt="2020-11-28T07:25:16.450" v="10"/>
          <ac:spMkLst>
            <pc:docMk/>
            <pc:sldMk cId="0" sldId="273"/>
            <ac:spMk id="27" creationId="{00000000-0000-0000-0000-000000000000}"/>
          </ac:spMkLst>
        </pc:spChg>
        <pc:spChg chg="mod">
          <ac:chgData name="ゆっくり市場調査論" userId="03e094fd-291a-4030-9f28-a3cc6b5984cc" providerId="ADAL" clId="{E7508831-F766-440C-AB6D-3289C33D7C72}" dt="2020-11-28T07:25:16.450" v="10"/>
          <ac:spMkLst>
            <pc:docMk/>
            <pc:sldMk cId="0" sldId="273"/>
            <ac:spMk id="44" creationId="{00000000-0000-0000-0000-000000000000}"/>
          </ac:spMkLst>
        </pc:spChg>
        <pc:spChg chg="mod">
          <ac:chgData name="ゆっくり市場調査論" userId="03e094fd-291a-4030-9f28-a3cc6b5984cc" providerId="ADAL" clId="{E7508831-F766-440C-AB6D-3289C33D7C72}" dt="2020-11-28T07:25:16.450" v="10"/>
          <ac:spMkLst>
            <pc:docMk/>
            <pc:sldMk cId="0" sldId="273"/>
            <ac:spMk id="45" creationId="{00000000-0000-0000-0000-000000000000}"/>
          </ac:spMkLst>
        </pc:spChg>
        <pc:spChg chg="mod">
          <ac:chgData name="ゆっくり市場調査論" userId="03e094fd-291a-4030-9f28-a3cc6b5984cc" providerId="ADAL" clId="{E7508831-F766-440C-AB6D-3289C33D7C72}" dt="2020-11-28T07:25:16.450" v="10"/>
          <ac:spMkLst>
            <pc:docMk/>
            <pc:sldMk cId="0" sldId="273"/>
            <ac:spMk id="46" creationId="{00000000-0000-0000-0000-000000000000}"/>
          </ac:spMkLst>
        </pc:spChg>
        <pc:spChg chg="mod">
          <ac:chgData name="ゆっくり市場調査論" userId="03e094fd-291a-4030-9f28-a3cc6b5984cc" providerId="ADAL" clId="{E7508831-F766-440C-AB6D-3289C33D7C72}" dt="2020-11-28T07:25:16.450" v="10"/>
          <ac:spMkLst>
            <pc:docMk/>
            <pc:sldMk cId="0" sldId="273"/>
            <ac:spMk id="48" creationId="{00000000-0000-0000-0000-000000000000}"/>
          </ac:spMkLst>
        </pc:spChg>
        <pc:cxnChg chg="mod">
          <ac:chgData name="ゆっくり市場調査論" userId="03e094fd-291a-4030-9f28-a3cc6b5984cc" providerId="ADAL" clId="{E7508831-F766-440C-AB6D-3289C33D7C72}" dt="2020-11-28T07:25:16.450" v="10"/>
          <ac:cxnSpMkLst>
            <pc:docMk/>
            <pc:sldMk cId="0" sldId="273"/>
            <ac:cxnSpMk id="5" creationId="{00000000-0000-0000-0000-000000000000}"/>
          </ac:cxnSpMkLst>
        </pc:cxnChg>
        <pc:cxnChg chg="mod">
          <ac:chgData name="ゆっくり市場調査論" userId="03e094fd-291a-4030-9f28-a3cc6b5984cc" providerId="ADAL" clId="{E7508831-F766-440C-AB6D-3289C33D7C72}" dt="2020-11-28T07:25:16.450" v="10"/>
          <ac:cxnSpMkLst>
            <pc:docMk/>
            <pc:sldMk cId="0" sldId="273"/>
            <ac:cxnSpMk id="16" creationId="{00000000-0000-0000-0000-000000000000}"/>
          </ac:cxnSpMkLst>
        </pc:cxnChg>
        <pc:cxnChg chg="mod">
          <ac:chgData name="ゆっくり市場調査論" userId="03e094fd-291a-4030-9f28-a3cc6b5984cc" providerId="ADAL" clId="{E7508831-F766-440C-AB6D-3289C33D7C72}" dt="2020-11-28T07:25:16.450" v="10"/>
          <ac:cxnSpMkLst>
            <pc:docMk/>
            <pc:sldMk cId="0" sldId="273"/>
            <ac:cxnSpMk id="17" creationId="{00000000-0000-0000-0000-000000000000}"/>
          </ac:cxnSpMkLst>
        </pc:cxnChg>
        <pc:cxnChg chg="mod">
          <ac:chgData name="ゆっくり市場調査論" userId="03e094fd-291a-4030-9f28-a3cc6b5984cc" providerId="ADAL" clId="{E7508831-F766-440C-AB6D-3289C33D7C72}" dt="2020-11-28T07:25:16.450" v="10"/>
          <ac:cxnSpMkLst>
            <pc:docMk/>
            <pc:sldMk cId="0" sldId="273"/>
            <ac:cxnSpMk id="18" creationId="{00000000-0000-0000-0000-000000000000}"/>
          </ac:cxnSpMkLst>
        </pc:cxnChg>
        <pc:cxnChg chg="mod">
          <ac:chgData name="ゆっくり市場調査論" userId="03e094fd-291a-4030-9f28-a3cc6b5984cc" providerId="ADAL" clId="{E7508831-F766-440C-AB6D-3289C33D7C72}" dt="2020-11-28T07:25:16.450" v="10"/>
          <ac:cxnSpMkLst>
            <pc:docMk/>
            <pc:sldMk cId="0" sldId="273"/>
            <ac:cxnSpMk id="19" creationId="{00000000-0000-0000-0000-000000000000}"/>
          </ac:cxnSpMkLst>
        </pc:cxnChg>
        <pc:cxnChg chg="mod">
          <ac:chgData name="ゆっくり市場調査論" userId="03e094fd-291a-4030-9f28-a3cc6b5984cc" providerId="ADAL" clId="{E7508831-F766-440C-AB6D-3289C33D7C72}" dt="2020-11-28T07:25:16.450" v="10"/>
          <ac:cxnSpMkLst>
            <pc:docMk/>
            <pc:sldMk cId="0" sldId="273"/>
            <ac:cxnSpMk id="20" creationId="{00000000-0000-0000-0000-000000000000}"/>
          </ac:cxnSpMkLst>
        </pc:cxnChg>
        <pc:cxnChg chg="mod">
          <ac:chgData name="ゆっくり市場調査論" userId="03e094fd-291a-4030-9f28-a3cc6b5984cc" providerId="ADAL" clId="{E7508831-F766-440C-AB6D-3289C33D7C72}" dt="2020-11-28T07:25:16.450" v="10"/>
          <ac:cxnSpMkLst>
            <pc:docMk/>
            <pc:sldMk cId="0" sldId="273"/>
            <ac:cxnSpMk id="28" creationId="{00000000-0000-0000-0000-000000000000}"/>
          </ac:cxnSpMkLst>
        </pc:cxnChg>
        <pc:cxnChg chg="mod">
          <ac:chgData name="ゆっくり市場調査論" userId="03e094fd-291a-4030-9f28-a3cc6b5984cc" providerId="ADAL" clId="{E7508831-F766-440C-AB6D-3289C33D7C72}" dt="2020-11-28T07:25:16.450" v="10"/>
          <ac:cxnSpMkLst>
            <pc:docMk/>
            <pc:sldMk cId="0" sldId="273"/>
            <ac:cxnSpMk id="30" creationId="{00000000-0000-0000-0000-000000000000}"/>
          </ac:cxnSpMkLst>
        </pc:cxnChg>
        <pc:cxnChg chg="mod">
          <ac:chgData name="ゆっくり市場調査論" userId="03e094fd-291a-4030-9f28-a3cc6b5984cc" providerId="ADAL" clId="{E7508831-F766-440C-AB6D-3289C33D7C72}" dt="2020-11-28T07:25:16.450" v="10"/>
          <ac:cxnSpMkLst>
            <pc:docMk/>
            <pc:sldMk cId="0" sldId="273"/>
            <ac:cxnSpMk id="31" creationId="{00000000-0000-0000-0000-000000000000}"/>
          </ac:cxnSpMkLst>
        </pc:cxnChg>
        <pc:cxnChg chg="mod">
          <ac:chgData name="ゆっくり市場調査論" userId="03e094fd-291a-4030-9f28-a3cc6b5984cc" providerId="ADAL" clId="{E7508831-F766-440C-AB6D-3289C33D7C72}" dt="2020-11-28T07:25:16.450" v="10"/>
          <ac:cxnSpMkLst>
            <pc:docMk/>
            <pc:sldMk cId="0" sldId="273"/>
            <ac:cxnSpMk id="32" creationId="{00000000-0000-0000-0000-000000000000}"/>
          </ac:cxnSpMkLst>
        </pc:cxnChg>
        <pc:cxnChg chg="mod">
          <ac:chgData name="ゆっくり市場調査論" userId="03e094fd-291a-4030-9f28-a3cc6b5984cc" providerId="ADAL" clId="{E7508831-F766-440C-AB6D-3289C33D7C72}" dt="2020-11-28T07:25:16.450" v="10"/>
          <ac:cxnSpMkLst>
            <pc:docMk/>
            <pc:sldMk cId="0" sldId="273"/>
            <ac:cxnSpMk id="33" creationId="{00000000-0000-0000-0000-000000000000}"/>
          </ac:cxnSpMkLst>
        </pc:cxnChg>
        <pc:cxnChg chg="mod">
          <ac:chgData name="ゆっくり市場調査論" userId="03e094fd-291a-4030-9f28-a3cc6b5984cc" providerId="ADAL" clId="{E7508831-F766-440C-AB6D-3289C33D7C72}" dt="2020-11-28T07:25:16.450" v="10"/>
          <ac:cxnSpMkLst>
            <pc:docMk/>
            <pc:sldMk cId="0" sldId="273"/>
            <ac:cxnSpMk id="38" creationId="{00000000-0000-0000-0000-000000000000}"/>
          </ac:cxnSpMkLst>
        </pc:cxnChg>
        <pc:cxnChg chg="mod">
          <ac:chgData name="ゆっくり市場調査論" userId="03e094fd-291a-4030-9f28-a3cc6b5984cc" providerId="ADAL" clId="{E7508831-F766-440C-AB6D-3289C33D7C72}" dt="2020-11-28T07:25:16.450" v="10"/>
          <ac:cxnSpMkLst>
            <pc:docMk/>
            <pc:sldMk cId="0" sldId="273"/>
            <ac:cxnSpMk id="41" creationId="{00000000-0000-0000-0000-000000000000}"/>
          </ac:cxnSpMkLst>
        </pc:cxnChg>
        <pc:cxnChg chg="mod">
          <ac:chgData name="ゆっくり市場調査論" userId="03e094fd-291a-4030-9f28-a3cc6b5984cc" providerId="ADAL" clId="{E7508831-F766-440C-AB6D-3289C33D7C72}" dt="2020-11-28T07:25:16.450" v="10"/>
          <ac:cxnSpMkLst>
            <pc:docMk/>
            <pc:sldMk cId="0" sldId="273"/>
            <ac:cxnSpMk id="42" creationId="{00000000-0000-0000-0000-000000000000}"/>
          </ac:cxnSpMkLst>
        </pc:cxnChg>
      </pc:sldChg>
      <pc:sldChg chg="modSp mod">
        <pc:chgData name="ゆっくり市場調査論" userId="03e094fd-291a-4030-9f28-a3cc6b5984cc" providerId="ADAL" clId="{E7508831-F766-440C-AB6D-3289C33D7C72}" dt="2020-11-28T07:25:16.450" v="10"/>
        <pc:sldMkLst>
          <pc:docMk/>
          <pc:sldMk cId="0" sldId="274"/>
        </pc:sldMkLst>
        <pc:spChg chg="mod">
          <ac:chgData name="ゆっくり市場調査論" userId="03e094fd-291a-4030-9f28-a3cc6b5984cc" providerId="ADAL" clId="{E7508831-F766-440C-AB6D-3289C33D7C72}" dt="2020-11-28T07:25:12.865" v="8"/>
          <ac:spMkLst>
            <pc:docMk/>
            <pc:sldMk cId="0" sldId="274"/>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74"/>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74"/>
            <ac:spMk id="4" creationId="{00000000-0000-0000-0000-000000000000}"/>
          </ac:spMkLst>
        </pc:spChg>
      </pc:sldChg>
      <pc:sldChg chg="modSp">
        <pc:chgData name="ゆっくり市場調査論" userId="03e094fd-291a-4030-9f28-a3cc6b5984cc" providerId="ADAL" clId="{E7508831-F766-440C-AB6D-3289C33D7C72}" dt="2020-11-28T07:25:16.450" v="10"/>
        <pc:sldMkLst>
          <pc:docMk/>
          <pc:sldMk cId="0" sldId="275"/>
        </pc:sldMkLst>
        <pc:spChg chg="mod">
          <ac:chgData name="ゆっくり市場調査論" userId="03e094fd-291a-4030-9f28-a3cc6b5984cc" providerId="ADAL" clId="{E7508831-F766-440C-AB6D-3289C33D7C72}" dt="2020-11-28T07:25:12.865" v="8"/>
          <ac:spMkLst>
            <pc:docMk/>
            <pc:sldMk cId="0" sldId="275"/>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75"/>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75"/>
            <ac:spMk id="4" creationId="{00000000-0000-0000-0000-000000000000}"/>
          </ac:spMkLst>
        </pc:spChg>
      </pc:sldChg>
      <pc:sldChg chg="modSp">
        <pc:chgData name="ゆっくり市場調査論" userId="03e094fd-291a-4030-9f28-a3cc6b5984cc" providerId="ADAL" clId="{E7508831-F766-440C-AB6D-3289C33D7C72}" dt="2020-11-28T07:25:16.450" v="10"/>
        <pc:sldMkLst>
          <pc:docMk/>
          <pc:sldMk cId="0" sldId="276"/>
        </pc:sldMkLst>
        <pc:spChg chg="mod">
          <ac:chgData name="ゆっくり市場調査論" userId="03e094fd-291a-4030-9f28-a3cc6b5984cc" providerId="ADAL" clId="{E7508831-F766-440C-AB6D-3289C33D7C72}" dt="2020-11-28T07:25:12.865" v="8"/>
          <ac:spMkLst>
            <pc:docMk/>
            <pc:sldMk cId="0" sldId="276"/>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76"/>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76"/>
            <ac:spMk id="4" creationId="{00000000-0000-0000-0000-000000000000}"/>
          </ac:spMkLst>
        </pc:spChg>
        <pc:spChg chg="mod">
          <ac:chgData name="ゆっくり市場調査論" userId="03e094fd-291a-4030-9f28-a3cc6b5984cc" providerId="ADAL" clId="{E7508831-F766-440C-AB6D-3289C33D7C72}" dt="2020-11-28T07:25:16.450" v="10"/>
          <ac:spMkLst>
            <pc:docMk/>
            <pc:sldMk cId="0" sldId="276"/>
            <ac:spMk id="5" creationId="{00000000-0000-0000-0000-000000000000}"/>
          </ac:spMkLst>
        </pc:spChg>
      </pc:sldChg>
      <pc:sldChg chg="modSp mod">
        <pc:chgData name="ゆっくり市場調査論" userId="03e094fd-291a-4030-9f28-a3cc6b5984cc" providerId="ADAL" clId="{E7508831-F766-440C-AB6D-3289C33D7C72}" dt="2020-11-28T07:25:44.958" v="12" actId="255"/>
        <pc:sldMkLst>
          <pc:docMk/>
          <pc:sldMk cId="0" sldId="277"/>
        </pc:sldMkLst>
        <pc:spChg chg="mod">
          <ac:chgData name="ゆっくり市場調査論" userId="03e094fd-291a-4030-9f28-a3cc6b5984cc" providerId="ADAL" clId="{E7508831-F766-440C-AB6D-3289C33D7C72}" dt="2020-11-28T07:25:12.865" v="8"/>
          <ac:spMkLst>
            <pc:docMk/>
            <pc:sldMk cId="0" sldId="277"/>
            <ac:spMk id="2" creationId="{00000000-0000-0000-0000-000000000000}"/>
          </ac:spMkLst>
        </pc:spChg>
        <pc:spChg chg="mod">
          <ac:chgData name="ゆっくり市場調査論" userId="03e094fd-291a-4030-9f28-a3cc6b5984cc" providerId="ADAL" clId="{E7508831-F766-440C-AB6D-3289C33D7C72}" dt="2020-11-28T07:25:16.450" v="10"/>
          <ac:spMkLst>
            <pc:docMk/>
            <pc:sldMk cId="0" sldId="277"/>
            <ac:spMk id="5" creationId="{00000000-0000-0000-0000-000000000000}"/>
          </ac:spMkLst>
        </pc:spChg>
        <pc:graphicFrameChg chg="mod modGraphic">
          <ac:chgData name="ゆっくり市場調査論" userId="03e094fd-291a-4030-9f28-a3cc6b5984cc" providerId="ADAL" clId="{E7508831-F766-440C-AB6D-3289C33D7C72}" dt="2020-11-28T07:25:44.958" v="12" actId="255"/>
          <ac:graphicFrameMkLst>
            <pc:docMk/>
            <pc:sldMk cId="0" sldId="277"/>
            <ac:graphicFrameMk id="4" creationId="{00000000-0000-0000-0000-000000000000}"/>
          </ac:graphicFrameMkLst>
        </pc:graphicFrameChg>
      </pc:sldChg>
      <pc:sldChg chg="modSp mod">
        <pc:chgData name="ゆっくり市場調査論" userId="03e094fd-291a-4030-9f28-a3cc6b5984cc" providerId="ADAL" clId="{E7508831-F766-440C-AB6D-3289C33D7C72}" dt="2020-11-28T07:25:16.450" v="10"/>
        <pc:sldMkLst>
          <pc:docMk/>
          <pc:sldMk cId="0" sldId="278"/>
        </pc:sldMkLst>
        <pc:spChg chg="mod">
          <ac:chgData name="ゆっくり市場調査論" userId="03e094fd-291a-4030-9f28-a3cc6b5984cc" providerId="ADAL" clId="{E7508831-F766-440C-AB6D-3289C33D7C72}" dt="2020-11-28T07:25:12.865" v="8"/>
          <ac:spMkLst>
            <pc:docMk/>
            <pc:sldMk cId="0" sldId="278"/>
            <ac:spMk id="2" creationId="{00000000-0000-0000-0000-000000000000}"/>
          </ac:spMkLst>
        </pc:spChg>
        <pc:spChg chg="mod">
          <ac:chgData name="ゆっくり市場調査論" userId="03e094fd-291a-4030-9f28-a3cc6b5984cc" providerId="ADAL" clId="{E7508831-F766-440C-AB6D-3289C33D7C72}" dt="2020-11-28T07:25:12.865" v="8"/>
          <ac:spMkLst>
            <pc:docMk/>
            <pc:sldMk cId="0" sldId="278"/>
            <ac:spMk id="3" creationId="{00000000-0000-0000-0000-000000000000}"/>
          </ac:spMkLst>
        </pc:spChg>
        <pc:spChg chg="mod">
          <ac:chgData name="ゆっくり市場調査論" userId="03e094fd-291a-4030-9f28-a3cc6b5984cc" providerId="ADAL" clId="{E7508831-F766-440C-AB6D-3289C33D7C72}" dt="2020-11-28T07:25:16.450" v="10"/>
          <ac:spMkLst>
            <pc:docMk/>
            <pc:sldMk cId="0" sldId="278"/>
            <ac:spMk id="4" creationId="{00000000-0000-0000-0000-000000000000}"/>
          </ac:spMkLst>
        </pc:spChg>
      </pc:sldChg>
      <pc:sldMasterChg chg="modSp modSldLayout">
        <pc:chgData name="ゆっくり市場調査論" userId="03e094fd-291a-4030-9f28-a3cc6b5984cc" providerId="ADAL" clId="{E7508831-F766-440C-AB6D-3289C33D7C72}" dt="2020-11-28T07:25:16.450" v="10"/>
        <pc:sldMasterMkLst>
          <pc:docMk/>
          <pc:sldMasterMk cId="2895191377" sldId="2147483672"/>
        </pc:sldMasterMkLst>
        <pc:spChg chg="mod">
          <ac:chgData name="ゆっくり市場調査論" userId="03e094fd-291a-4030-9f28-a3cc6b5984cc" providerId="ADAL" clId="{E7508831-F766-440C-AB6D-3289C33D7C72}" dt="2020-11-28T07:25:16.450" v="10"/>
          <ac:spMkLst>
            <pc:docMk/>
            <pc:sldMasterMk cId="2895191377" sldId="2147483672"/>
            <ac:spMk id="2" creationId="{394848FC-8FD4-47B3-9E63-BEC2DACAAE06}"/>
          </ac:spMkLst>
        </pc:spChg>
        <pc:spChg chg="mod">
          <ac:chgData name="ゆっくり市場調査論" userId="03e094fd-291a-4030-9f28-a3cc6b5984cc" providerId="ADAL" clId="{E7508831-F766-440C-AB6D-3289C33D7C72}" dt="2020-11-28T07:25:16.450" v="10"/>
          <ac:spMkLst>
            <pc:docMk/>
            <pc:sldMasterMk cId="2895191377" sldId="2147483672"/>
            <ac:spMk id="3" creationId="{60CB7889-C20D-44E9-957F-2618FE52DA71}"/>
          </ac:spMkLst>
        </pc:spChg>
        <pc:spChg chg="mod">
          <ac:chgData name="ゆっくり市場調査論" userId="03e094fd-291a-4030-9f28-a3cc6b5984cc" providerId="ADAL" clId="{E7508831-F766-440C-AB6D-3289C33D7C72}" dt="2020-11-28T07:25:16.450" v="10"/>
          <ac:spMkLst>
            <pc:docMk/>
            <pc:sldMasterMk cId="2895191377" sldId="2147483672"/>
            <ac:spMk id="7" creationId="{BA533CAB-5193-4A40-8A3A-7B43FBE30B50}"/>
          </ac:spMkLst>
        </pc:spChg>
        <pc:spChg chg="mod">
          <ac:chgData name="ゆっくり市場調査論" userId="03e094fd-291a-4030-9f28-a3cc6b5984cc" providerId="ADAL" clId="{E7508831-F766-440C-AB6D-3289C33D7C72}" dt="2020-11-28T07:25:16.450" v="10"/>
          <ac:spMkLst>
            <pc:docMk/>
            <pc:sldMasterMk cId="2895191377" sldId="2147483672"/>
            <ac:spMk id="8" creationId="{27DE077F-9A4B-4AFF-8FF6-02246F0AC47C}"/>
          </ac:spMkLst>
        </pc:spChg>
        <pc:cxnChg chg="mod">
          <ac:chgData name="ゆっくり市場調査論" userId="03e094fd-291a-4030-9f28-a3cc6b5984cc" providerId="ADAL" clId="{E7508831-F766-440C-AB6D-3289C33D7C72}" dt="2020-11-28T07:25:16.450" v="10"/>
          <ac:cxnSpMkLst>
            <pc:docMk/>
            <pc:sldMasterMk cId="2895191377" sldId="2147483672"/>
            <ac:cxnSpMk id="11" creationId="{04066329-3017-408C-9E13-2B9092C3C86B}"/>
          </ac:cxnSpMkLst>
        </pc:cxnChg>
        <pc:sldLayoutChg chg="modSp">
          <pc:chgData name="ゆっくり市場調査論" userId="03e094fd-291a-4030-9f28-a3cc6b5984cc" providerId="ADAL" clId="{E7508831-F766-440C-AB6D-3289C33D7C72}" dt="2020-11-28T07:25:16.450" v="10"/>
          <pc:sldLayoutMkLst>
            <pc:docMk/>
            <pc:sldMasterMk cId="2895191377" sldId="2147483672"/>
            <pc:sldLayoutMk cId="729018454" sldId="2147483673"/>
          </pc:sldLayoutMkLst>
          <pc:spChg chg="mod">
            <ac:chgData name="ゆっくり市場調査論" userId="03e094fd-291a-4030-9f28-a3cc6b5984cc" providerId="ADAL" clId="{E7508831-F766-440C-AB6D-3289C33D7C72}" dt="2020-11-28T07:25:16.450" v="10"/>
            <ac:spMkLst>
              <pc:docMk/>
              <pc:sldMasterMk cId="2895191377" sldId="2147483672"/>
              <pc:sldLayoutMk cId="729018454" sldId="2147483673"/>
              <ac:spMk id="5" creationId="{3635A8BC-B9F7-4AF3-82A0-77CBD4E781A4}"/>
            </ac:spMkLst>
          </pc:spChg>
          <pc:spChg chg="mod">
            <ac:chgData name="ゆっくり市場調査論" userId="03e094fd-291a-4030-9f28-a3cc6b5984cc" providerId="ADAL" clId="{E7508831-F766-440C-AB6D-3289C33D7C72}" dt="2020-11-28T07:25:16.450" v="10"/>
            <ac:spMkLst>
              <pc:docMk/>
              <pc:sldMasterMk cId="2895191377" sldId="2147483672"/>
              <pc:sldLayoutMk cId="729018454" sldId="2147483673"/>
              <ac:spMk id="10" creationId="{99DA8F78-B9D8-4B59-B96B-645F111A5E60}"/>
            </ac:spMkLst>
          </pc:spChg>
          <pc:spChg chg="mod">
            <ac:chgData name="ゆっくり市場調査論" userId="03e094fd-291a-4030-9f28-a3cc6b5984cc" providerId="ADAL" clId="{E7508831-F766-440C-AB6D-3289C33D7C72}" dt="2020-11-28T07:25:16.450" v="10"/>
            <ac:spMkLst>
              <pc:docMk/>
              <pc:sldMasterMk cId="2895191377" sldId="2147483672"/>
              <pc:sldLayoutMk cId="729018454" sldId="2147483673"/>
              <ac:spMk id="11" creationId="{D4F1E9C9-A246-4C96-BEE5-DD4D04048CEB}"/>
            </ac:spMkLst>
          </pc:spChg>
          <pc:spChg chg="mod">
            <ac:chgData name="ゆっくり市場調査論" userId="03e094fd-291a-4030-9f28-a3cc6b5984cc" providerId="ADAL" clId="{E7508831-F766-440C-AB6D-3289C33D7C72}" dt="2020-11-28T07:25:16.450" v="10"/>
            <ac:spMkLst>
              <pc:docMk/>
              <pc:sldMasterMk cId="2895191377" sldId="2147483672"/>
              <pc:sldLayoutMk cId="729018454" sldId="2147483673"/>
              <ac:spMk id="12" creationId="{7BA94A5F-1BB8-4784-8966-9F12C1E0763F}"/>
            </ac:spMkLst>
          </pc:spChg>
        </pc:sldLayoutChg>
        <pc:sldLayoutChg chg="modSp">
          <pc:chgData name="ゆっくり市場調査論" userId="03e094fd-291a-4030-9f28-a3cc6b5984cc" providerId="ADAL" clId="{E7508831-F766-440C-AB6D-3289C33D7C72}" dt="2020-11-28T07:25:16.450" v="10"/>
          <pc:sldLayoutMkLst>
            <pc:docMk/>
            <pc:sldMasterMk cId="2895191377" sldId="2147483672"/>
            <pc:sldLayoutMk cId="3436150856" sldId="2147483675"/>
          </pc:sldLayoutMkLst>
          <pc:spChg chg="mod">
            <ac:chgData name="ゆっくり市場調査論" userId="03e094fd-291a-4030-9f28-a3cc6b5984cc" providerId="ADAL" clId="{E7508831-F766-440C-AB6D-3289C33D7C72}" dt="2020-11-28T07:25:16.450" v="10"/>
            <ac:spMkLst>
              <pc:docMk/>
              <pc:sldMasterMk cId="2895191377" sldId="2147483672"/>
              <pc:sldLayoutMk cId="3436150856" sldId="2147483675"/>
              <ac:spMk id="2" creationId="{DD894919-9EF6-44E2-8D4C-30D15D7F4125}"/>
            </ac:spMkLst>
          </pc:spChg>
          <pc:spChg chg="mod">
            <ac:chgData name="ゆっくり市場調査論" userId="03e094fd-291a-4030-9f28-a3cc6b5984cc" providerId="ADAL" clId="{E7508831-F766-440C-AB6D-3289C33D7C72}" dt="2020-11-28T07:25:16.450" v="10"/>
            <ac:spMkLst>
              <pc:docMk/>
              <pc:sldMasterMk cId="2895191377" sldId="2147483672"/>
              <pc:sldLayoutMk cId="3436150856" sldId="2147483675"/>
              <ac:spMk id="3" creationId="{BC098FE9-2D4B-4ACF-AD11-60C12BCF1D04}"/>
            </ac:spMkLst>
          </pc:spChg>
        </pc:sldLayoutChg>
        <pc:sldLayoutChg chg="modSp">
          <pc:chgData name="ゆっくり市場調査論" userId="03e094fd-291a-4030-9f28-a3cc6b5984cc" providerId="ADAL" clId="{E7508831-F766-440C-AB6D-3289C33D7C72}" dt="2020-11-28T07:25:16.450" v="10"/>
          <pc:sldLayoutMkLst>
            <pc:docMk/>
            <pc:sldMasterMk cId="2895191377" sldId="2147483672"/>
            <pc:sldLayoutMk cId="2450873908" sldId="2147483676"/>
          </pc:sldLayoutMkLst>
          <pc:spChg chg="mod">
            <ac:chgData name="ゆっくり市場調査論" userId="03e094fd-291a-4030-9f28-a3cc6b5984cc" providerId="ADAL" clId="{E7508831-F766-440C-AB6D-3289C33D7C72}" dt="2020-11-28T07:25:16.450" v="10"/>
            <ac:spMkLst>
              <pc:docMk/>
              <pc:sldMasterMk cId="2895191377" sldId="2147483672"/>
              <pc:sldLayoutMk cId="2450873908" sldId="2147483676"/>
              <ac:spMk id="3" creationId="{CA1F8FC7-44E9-4BE7-9C8A-D2C41ADBA1ED}"/>
            </ac:spMkLst>
          </pc:spChg>
          <pc:spChg chg="mod">
            <ac:chgData name="ゆっくり市場調査論" userId="03e094fd-291a-4030-9f28-a3cc6b5984cc" providerId="ADAL" clId="{E7508831-F766-440C-AB6D-3289C33D7C72}" dt="2020-11-28T07:25:16.450" v="10"/>
            <ac:spMkLst>
              <pc:docMk/>
              <pc:sldMasterMk cId="2895191377" sldId="2147483672"/>
              <pc:sldLayoutMk cId="2450873908" sldId="2147483676"/>
              <ac:spMk id="4" creationId="{74488444-3515-4535-BE84-685E56EB9887}"/>
            </ac:spMkLst>
          </pc:spChg>
        </pc:sldLayoutChg>
        <pc:sldLayoutChg chg="modSp">
          <pc:chgData name="ゆっくり市場調査論" userId="03e094fd-291a-4030-9f28-a3cc6b5984cc" providerId="ADAL" clId="{E7508831-F766-440C-AB6D-3289C33D7C72}" dt="2020-11-28T07:25:16.450" v="10"/>
          <pc:sldLayoutMkLst>
            <pc:docMk/>
            <pc:sldMasterMk cId="2895191377" sldId="2147483672"/>
            <pc:sldLayoutMk cId="936869725" sldId="2147483677"/>
          </pc:sldLayoutMkLst>
          <pc:spChg chg="mod">
            <ac:chgData name="ゆっくり市場調査論" userId="03e094fd-291a-4030-9f28-a3cc6b5984cc" providerId="ADAL" clId="{E7508831-F766-440C-AB6D-3289C33D7C72}" dt="2020-11-28T07:25:16.450" v="10"/>
            <ac:spMkLst>
              <pc:docMk/>
              <pc:sldMasterMk cId="2895191377" sldId="2147483672"/>
              <pc:sldLayoutMk cId="936869725" sldId="2147483677"/>
              <ac:spMk id="2" creationId="{FA48CD2C-4059-429B-8CD5-D9300B8A9ADE}"/>
            </ac:spMkLst>
          </pc:spChg>
          <pc:spChg chg="mod">
            <ac:chgData name="ゆっくり市場調査論" userId="03e094fd-291a-4030-9f28-a3cc6b5984cc" providerId="ADAL" clId="{E7508831-F766-440C-AB6D-3289C33D7C72}" dt="2020-11-28T07:25:16.450" v="10"/>
            <ac:spMkLst>
              <pc:docMk/>
              <pc:sldMasterMk cId="2895191377" sldId="2147483672"/>
              <pc:sldLayoutMk cId="936869725" sldId="2147483677"/>
              <ac:spMk id="3" creationId="{B09ACD8B-D477-420F-8BF2-F31FBDEB571B}"/>
            </ac:spMkLst>
          </pc:spChg>
          <pc:spChg chg="mod">
            <ac:chgData name="ゆっくり市場調査論" userId="03e094fd-291a-4030-9f28-a3cc6b5984cc" providerId="ADAL" clId="{E7508831-F766-440C-AB6D-3289C33D7C72}" dt="2020-11-28T07:25:16.450" v="10"/>
            <ac:spMkLst>
              <pc:docMk/>
              <pc:sldMasterMk cId="2895191377" sldId="2147483672"/>
              <pc:sldLayoutMk cId="936869725" sldId="2147483677"/>
              <ac:spMk id="4" creationId="{DFCD26A9-A420-4BFC-A2D3-47A061A7DCCA}"/>
            </ac:spMkLst>
          </pc:spChg>
          <pc:spChg chg="mod">
            <ac:chgData name="ゆっくり市場調査論" userId="03e094fd-291a-4030-9f28-a3cc6b5984cc" providerId="ADAL" clId="{E7508831-F766-440C-AB6D-3289C33D7C72}" dt="2020-11-28T07:25:16.450" v="10"/>
            <ac:spMkLst>
              <pc:docMk/>
              <pc:sldMasterMk cId="2895191377" sldId="2147483672"/>
              <pc:sldLayoutMk cId="936869725" sldId="2147483677"/>
              <ac:spMk id="5" creationId="{1694B4BC-1DA0-438B-890F-57D96B116718}"/>
            </ac:spMkLst>
          </pc:spChg>
          <pc:spChg chg="mod">
            <ac:chgData name="ゆっくり市場調査論" userId="03e094fd-291a-4030-9f28-a3cc6b5984cc" providerId="ADAL" clId="{E7508831-F766-440C-AB6D-3289C33D7C72}" dt="2020-11-28T07:25:16.450" v="10"/>
            <ac:spMkLst>
              <pc:docMk/>
              <pc:sldMasterMk cId="2895191377" sldId="2147483672"/>
              <pc:sldLayoutMk cId="936869725" sldId="2147483677"/>
              <ac:spMk id="6" creationId="{85D1D472-FF57-4773-8733-AD0EED9C24F8}"/>
            </ac:spMkLst>
          </pc:spChg>
        </pc:sldLayoutChg>
        <pc:sldLayoutChg chg="modSp">
          <pc:chgData name="ゆっくり市場調査論" userId="03e094fd-291a-4030-9f28-a3cc6b5984cc" providerId="ADAL" clId="{E7508831-F766-440C-AB6D-3289C33D7C72}" dt="2020-11-28T07:25:16.450" v="10"/>
          <pc:sldLayoutMkLst>
            <pc:docMk/>
            <pc:sldMasterMk cId="2895191377" sldId="2147483672"/>
            <pc:sldLayoutMk cId="1882917327" sldId="2147483680"/>
          </pc:sldLayoutMkLst>
          <pc:spChg chg="mod">
            <ac:chgData name="ゆっくり市場調査論" userId="03e094fd-291a-4030-9f28-a3cc6b5984cc" providerId="ADAL" clId="{E7508831-F766-440C-AB6D-3289C33D7C72}" dt="2020-11-28T07:25:16.450" v="10"/>
            <ac:spMkLst>
              <pc:docMk/>
              <pc:sldMasterMk cId="2895191377" sldId="2147483672"/>
              <pc:sldLayoutMk cId="1882917327" sldId="2147483680"/>
              <ac:spMk id="2" creationId="{D0BAB93B-D8E3-448B-A30C-41AA5B309E7A}"/>
            </ac:spMkLst>
          </pc:spChg>
          <pc:spChg chg="mod">
            <ac:chgData name="ゆっくり市場調査論" userId="03e094fd-291a-4030-9f28-a3cc6b5984cc" providerId="ADAL" clId="{E7508831-F766-440C-AB6D-3289C33D7C72}" dt="2020-11-28T07:25:16.450" v="10"/>
            <ac:spMkLst>
              <pc:docMk/>
              <pc:sldMasterMk cId="2895191377" sldId="2147483672"/>
              <pc:sldLayoutMk cId="1882917327" sldId="2147483680"/>
              <ac:spMk id="3" creationId="{9FD9F558-5C5D-4D91-98CE-2B2956993CD9}"/>
            </ac:spMkLst>
          </pc:spChg>
          <pc:spChg chg="mod">
            <ac:chgData name="ゆっくり市場調査論" userId="03e094fd-291a-4030-9f28-a3cc6b5984cc" providerId="ADAL" clId="{E7508831-F766-440C-AB6D-3289C33D7C72}" dt="2020-11-28T07:25:16.450" v="10"/>
            <ac:spMkLst>
              <pc:docMk/>
              <pc:sldMasterMk cId="2895191377" sldId="2147483672"/>
              <pc:sldLayoutMk cId="1882917327" sldId="2147483680"/>
              <ac:spMk id="4" creationId="{6DC14249-A1FD-4B28-B850-60EE2BDF40CE}"/>
            </ac:spMkLst>
          </pc:spChg>
        </pc:sldLayoutChg>
        <pc:sldLayoutChg chg="modSp">
          <pc:chgData name="ゆっくり市場調査論" userId="03e094fd-291a-4030-9f28-a3cc6b5984cc" providerId="ADAL" clId="{E7508831-F766-440C-AB6D-3289C33D7C72}" dt="2020-11-28T07:25:16.450" v="10"/>
          <pc:sldLayoutMkLst>
            <pc:docMk/>
            <pc:sldMasterMk cId="2895191377" sldId="2147483672"/>
            <pc:sldLayoutMk cId="2893986505" sldId="2147483681"/>
          </pc:sldLayoutMkLst>
          <pc:spChg chg="mod">
            <ac:chgData name="ゆっくり市場調査論" userId="03e094fd-291a-4030-9f28-a3cc6b5984cc" providerId="ADAL" clId="{E7508831-F766-440C-AB6D-3289C33D7C72}" dt="2020-11-28T07:25:16.450" v="10"/>
            <ac:spMkLst>
              <pc:docMk/>
              <pc:sldMasterMk cId="2895191377" sldId="2147483672"/>
              <pc:sldLayoutMk cId="2893986505" sldId="2147483681"/>
              <ac:spMk id="2" creationId="{A4A46272-FA4C-4A75-B67A-F70DA01D67ED}"/>
            </ac:spMkLst>
          </pc:spChg>
          <pc:spChg chg="mod">
            <ac:chgData name="ゆっくり市場調査論" userId="03e094fd-291a-4030-9f28-a3cc6b5984cc" providerId="ADAL" clId="{E7508831-F766-440C-AB6D-3289C33D7C72}" dt="2020-11-28T07:25:16.450" v="10"/>
            <ac:spMkLst>
              <pc:docMk/>
              <pc:sldMasterMk cId="2895191377" sldId="2147483672"/>
              <pc:sldLayoutMk cId="2893986505" sldId="2147483681"/>
              <ac:spMk id="3" creationId="{498145CF-05EF-4122-B743-EDBC6624A147}"/>
            </ac:spMkLst>
          </pc:spChg>
          <pc:spChg chg="mod">
            <ac:chgData name="ゆっくり市場調査論" userId="03e094fd-291a-4030-9f28-a3cc6b5984cc" providerId="ADAL" clId="{E7508831-F766-440C-AB6D-3289C33D7C72}" dt="2020-11-28T07:25:16.450" v="10"/>
            <ac:spMkLst>
              <pc:docMk/>
              <pc:sldMasterMk cId="2895191377" sldId="2147483672"/>
              <pc:sldLayoutMk cId="2893986505" sldId="2147483681"/>
              <ac:spMk id="4" creationId="{43E59E83-8573-4310-92B4-3D1C9E8DAEA6}"/>
            </ac:spMkLst>
          </pc:spChg>
        </pc:sldLayoutChg>
        <pc:sldLayoutChg chg="modSp">
          <pc:chgData name="ゆっくり市場調査論" userId="03e094fd-291a-4030-9f28-a3cc6b5984cc" providerId="ADAL" clId="{E7508831-F766-440C-AB6D-3289C33D7C72}" dt="2020-11-28T07:25:16.450" v="10"/>
          <pc:sldLayoutMkLst>
            <pc:docMk/>
            <pc:sldMasterMk cId="2895191377" sldId="2147483672"/>
            <pc:sldLayoutMk cId="2310257852" sldId="2147483683"/>
          </pc:sldLayoutMkLst>
          <pc:spChg chg="mod">
            <ac:chgData name="ゆっくり市場調査論" userId="03e094fd-291a-4030-9f28-a3cc6b5984cc" providerId="ADAL" clId="{E7508831-F766-440C-AB6D-3289C33D7C72}" dt="2020-11-28T07:25:16.450" v="10"/>
            <ac:spMkLst>
              <pc:docMk/>
              <pc:sldMasterMk cId="2895191377" sldId="2147483672"/>
              <pc:sldLayoutMk cId="2310257852" sldId="2147483683"/>
              <ac:spMk id="2" creationId="{2F02AE55-F39F-4578-9975-9AB9C3CFD588}"/>
            </ac:spMkLst>
          </pc:spChg>
          <pc:spChg chg="mod">
            <ac:chgData name="ゆっくり市場調査論" userId="03e094fd-291a-4030-9f28-a3cc6b5984cc" providerId="ADAL" clId="{E7508831-F766-440C-AB6D-3289C33D7C72}" dt="2020-11-28T07:25:16.450" v="10"/>
            <ac:spMkLst>
              <pc:docMk/>
              <pc:sldMasterMk cId="2895191377" sldId="2147483672"/>
              <pc:sldLayoutMk cId="2310257852" sldId="2147483683"/>
              <ac:spMk id="3" creationId="{9DE454FC-8290-4511-B537-14354AEFBB3D}"/>
            </ac:spMkLst>
          </pc:spChg>
        </pc:sldLayoutChg>
        <pc:sldLayoutChg chg="modSp">
          <pc:chgData name="ゆっくり市場調査論" userId="03e094fd-291a-4030-9f28-a3cc6b5984cc" providerId="ADAL" clId="{E7508831-F766-440C-AB6D-3289C33D7C72}" dt="2020-11-28T07:25:16.450" v="10"/>
          <pc:sldLayoutMkLst>
            <pc:docMk/>
            <pc:sldMasterMk cId="2895191377" sldId="2147483672"/>
            <pc:sldLayoutMk cId="2014711199" sldId="2147483684"/>
          </pc:sldLayoutMkLst>
          <pc:spChg chg="mod">
            <ac:chgData name="ゆっくり市場調査論" userId="03e094fd-291a-4030-9f28-a3cc6b5984cc" providerId="ADAL" clId="{E7508831-F766-440C-AB6D-3289C33D7C72}" dt="2020-11-28T07:25:16.450" v="10"/>
            <ac:spMkLst>
              <pc:docMk/>
              <pc:sldMasterMk cId="2895191377" sldId="2147483672"/>
              <pc:sldLayoutMk cId="2014711199" sldId="2147483684"/>
              <ac:spMk id="2" creationId="{FFCC40BE-E10C-40F0-9229-57C18FFE12B6}"/>
            </ac:spMkLst>
          </pc:spChg>
          <pc:spChg chg="mod">
            <ac:chgData name="ゆっくり市場調査論" userId="03e094fd-291a-4030-9f28-a3cc6b5984cc" providerId="ADAL" clId="{E7508831-F766-440C-AB6D-3289C33D7C72}" dt="2020-11-28T07:25:16.450" v="10"/>
            <ac:spMkLst>
              <pc:docMk/>
              <pc:sldMasterMk cId="2895191377" sldId="2147483672"/>
              <pc:sldLayoutMk cId="2014711199" sldId="2147483684"/>
              <ac:spMk id="3" creationId="{07AB8A5F-A6ED-4411-9937-6E824EAD1216}"/>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9ABF507-8E66-4158-8440-AB21F413109A}" type="datetimeFigureOut">
              <a:rPr kumimoji="1" lang="ja-JP" altLang="en-US" smtClean="0"/>
              <a:t>2020/11/28</a:t>
            </a:fld>
            <a:endParaRPr kumimoji="1"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429DC9A-49D2-447F-A657-1890F1FD644F}" type="slidenum">
              <a:rPr kumimoji="1" lang="ja-JP" altLang="en-US" smtClean="0"/>
              <a:t>‹#›</a:t>
            </a:fld>
            <a:endParaRPr kumimoji="1" lang="ja-JP" altLang="en-US"/>
          </a:p>
        </p:txBody>
      </p:sp>
    </p:spTree>
    <p:extLst>
      <p:ext uri="{BB962C8B-B14F-4D97-AF65-F5344CB8AC3E}">
        <p14:creationId xmlns:p14="http://schemas.microsoft.com/office/powerpoint/2010/main" val="2616180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2A49CA-D005-4699-9141-BF91E5C7F145}" type="datetimeFigureOut">
              <a:rPr kumimoji="1" lang="ja-JP" altLang="en-US" smtClean="0"/>
              <a:pPr/>
              <a:t>2020/11/28</a:t>
            </a:fld>
            <a:endParaRPr kumimoji="1" lang="ja-JP" altLang="en-US"/>
          </a:p>
        </p:txBody>
      </p:sp>
      <p:sp>
        <p:nvSpPr>
          <p:cNvPr id="4" name="スライド イメージ プレースホルダ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99C4F0-33C1-4072-9159-633E52EB6F3A}" type="slidenum">
              <a:rPr kumimoji="1" lang="ja-JP" altLang="en-US" smtClean="0"/>
              <a:pPr/>
              <a:t>‹#›</a:t>
            </a:fld>
            <a:endParaRPr kumimoji="1" lang="ja-JP" altLang="en-US"/>
          </a:p>
        </p:txBody>
      </p:sp>
    </p:spTree>
    <p:extLst>
      <p:ext uri="{BB962C8B-B14F-4D97-AF65-F5344CB8AC3E}">
        <p14:creationId xmlns:p14="http://schemas.microsoft.com/office/powerpoint/2010/main" val="11405566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マッチングは生産から消費にかかわるすべての主体によって担われる</a:t>
            </a:r>
            <a:endParaRPr kumimoji="1" lang="en-US" altLang="ja-JP" dirty="0"/>
          </a:p>
          <a:p>
            <a:endParaRPr kumimoji="1" lang="ja-JP" altLang="en-US" dirty="0"/>
          </a:p>
        </p:txBody>
      </p:sp>
      <p:sp>
        <p:nvSpPr>
          <p:cNvPr id="4" name="スライド番号プレースホルダ 3"/>
          <p:cNvSpPr>
            <a:spLocks noGrp="1"/>
          </p:cNvSpPr>
          <p:nvPr>
            <p:ph type="sldNum" sz="quarter" idx="10"/>
          </p:nvPr>
        </p:nvSpPr>
        <p:spPr/>
        <p:txBody>
          <a:bodyPr/>
          <a:lstStyle/>
          <a:p>
            <a:fld id="{F999C4F0-33C1-4072-9159-633E52EB6F3A}" type="slidenum">
              <a:rPr kumimoji="1" lang="ja-JP" altLang="en-US" smtClean="0"/>
              <a:pPr/>
              <a:t>14</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en-US" dirty="0"/>
              <a:t>エイブルはモノの消費プロセスを購入前の考慮段階から廃棄に至るプロセス全体として考えた。</a:t>
            </a:r>
            <a:endParaRPr kumimoji="1" lang="en-US" altLang="ja-JP" dirty="0"/>
          </a:p>
          <a:p>
            <a:r>
              <a:rPr kumimoji="1" lang="ja-JP" altLang="en-US" dirty="0"/>
              <a:t>使用は１回で終わるわけではなく、耐久消費財であれば何年も続く。</a:t>
            </a:r>
            <a:endParaRPr kumimoji="1" lang="en-US" altLang="ja-JP" dirty="0"/>
          </a:p>
          <a:p>
            <a:r>
              <a:rPr kumimoji="1" lang="ja-JP" altLang="en-US" dirty="0"/>
              <a:t>毎日の使用の中で製品の価値は持続的に実現していく</a:t>
            </a:r>
            <a:endParaRPr kumimoji="1" lang="en-US" altLang="ja-JP" dirty="0"/>
          </a:p>
          <a:p>
            <a:r>
              <a:rPr kumimoji="1" lang="ja-JP" altLang="en-US" dirty="0"/>
              <a:t>ジョブズは自社が市場にオッ繰り出す製品の使い勝手にこだわった。</a:t>
            </a:r>
            <a:endParaRPr kumimoji="1" lang="en-US" altLang="ja-JP" dirty="0"/>
          </a:p>
          <a:p>
            <a:r>
              <a:rPr kumimoji="1" lang="ja-JP" altLang="en-US" dirty="0"/>
              <a:t>この視点が「顧客体験」</a:t>
            </a:r>
            <a:endParaRPr kumimoji="1" lang="en-US" altLang="ja-JP" dirty="0"/>
          </a:p>
        </p:txBody>
      </p:sp>
      <p:sp>
        <p:nvSpPr>
          <p:cNvPr id="4" name="スライド番号プレースホルダ 3"/>
          <p:cNvSpPr>
            <a:spLocks noGrp="1"/>
          </p:cNvSpPr>
          <p:nvPr>
            <p:ph type="sldNum" sz="quarter" idx="10"/>
          </p:nvPr>
        </p:nvSpPr>
        <p:spPr/>
        <p:txBody>
          <a:bodyPr/>
          <a:lstStyle/>
          <a:p>
            <a:fld id="{F999C4F0-33C1-4072-9159-633E52EB6F3A}" type="slidenum">
              <a:rPr kumimoji="1" lang="ja-JP" altLang="en-US" smtClean="0"/>
              <a:pPr/>
              <a:t>20</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99DA8F78-B9D8-4B59-B96B-645F111A5E60}"/>
              </a:ext>
            </a:extLst>
          </p:cNvPr>
          <p:cNvSpPr>
            <a:spLocks noGrp="1"/>
          </p:cNvSpPr>
          <p:nvPr>
            <p:ph type="body" sz="quarter" idx="10"/>
          </p:nvPr>
        </p:nvSpPr>
        <p:spPr>
          <a:xfrm>
            <a:off x="696001" y="2709002"/>
            <a:ext cx="5039639" cy="2880587"/>
          </a:xfrm>
        </p:spPr>
        <p:txBody>
          <a:bodyPr>
            <a:normAutofit/>
          </a:bodyPr>
          <a:lstStyle>
            <a:lvl1pPr>
              <a:lnSpc>
                <a:spcPct val="100000"/>
              </a:lnSpc>
              <a:defRPr sz="2400"/>
            </a:lvl1pPr>
            <a:lvl2pPr>
              <a:lnSpc>
                <a:spcPct val="100000"/>
              </a:lnSpc>
              <a:defRPr sz="2400"/>
            </a:lvl2pPr>
            <a:lvl3pPr>
              <a:lnSpc>
                <a:spcPct val="100000"/>
              </a:lnSpc>
              <a:defRPr sz="2400"/>
            </a:lvl3pPr>
            <a:lvl4pPr>
              <a:lnSpc>
                <a:spcPct val="100000"/>
              </a:lnSpc>
              <a:defRPr sz="2400"/>
            </a:lvl4pPr>
            <a:lvl5pPr>
              <a:lnSpc>
                <a:spcPct val="100000"/>
              </a:lnSpc>
              <a:defRPr sz="24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11" name="テキスト プレースホルダー 9">
            <a:extLst>
              <a:ext uri="{FF2B5EF4-FFF2-40B4-BE49-F238E27FC236}">
                <a16:creationId xmlns:a16="http://schemas.microsoft.com/office/drawing/2014/main" id="{D4F1E9C9-A246-4C96-BEE5-DD4D04048CEB}"/>
              </a:ext>
            </a:extLst>
          </p:cNvPr>
          <p:cNvSpPr>
            <a:spLocks noGrp="1"/>
          </p:cNvSpPr>
          <p:nvPr>
            <p:ph type="body" sz="quarter" idx="11"/>
          </p:nvPr>
        </p:nvSpPr>
        <p:spPr>
          <a:xfrm>
            <a:off x="6456001" y="2709000"/>
            <a:ext cx="5039639" cy="2880588"/>
          </a:xfrm>
        </p:spPr>
        <p:txBody>
          <a:bodyPr/>
          <a:lstStyle>
            <a:lvl1pPr>
              <a:lnSpc>
                <a:spcPct val="100000"/>
              </a:lnSpc>
              <a:defRPr sz="2400"/>
            </a:lvl1pPr>
            <a:lvl2pPr>
              <a:lnSpc>
                <a:spcPct val="100000"/>
              </a:lnSpc>
              <a:defRPr sz="2400"/>
            </a:lvl2pPr>
            <a:lvl3pPr>
              <a:lnSpc>
                <a:spcPct val="100000"/>
              </a:lnSpc>
              <a:defRPr sz="2400"/>
            </a:lvl3pPr>
            <a:lvl4pPr>
              <a:lnSpc>
                <a:spcPct val="100000"/>
              </a:lnSpc>
              <a:defRPr sz="2400"/>
            </a:lvl4pPr>
            <a:lvl5pPr>
              <a:lnSpc>
                <a:spcPct val="100000"/>
              </a:lnSpc>
              <a:defRPr sz="24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4">
            <a:extLst>
              <a:ext uri="{FF2B5EF4-FFF2-40B4-BE49-F238E27FC236}">
                <a16:creationId xmlns:a16="http://schemas.microsoft.com/office/drawing/2014/main" id="{3635A8BC-B9F7-4AF3-82A0-77CBD4E781A4}"/>
              </a:ext>
            </a:extLst>
          </p:cNvPr>
          <p:cNvSpPr>
            <a:spLocks noGrp="1"/>
          </p:cNvSpPr>
          <p:nvPr>
            <p:ph type="body" sz="quarter" idx="12"/>
          </p:nvPr>
        </p:nvSpPr>
        <p:spPr>
          <a:xfrm>
            <a:off x="695326" y="1989138"/>
            <a:ext cx="5040313" cy="719862"/>
          </a:xfrm>
        </p:spPr>
        <p:txBody>
          <a:bodyPr/>
          <a:lstStyle>
            <a:lvl1pPr marL="0" indent="0">
              <a:buNone/>
              <a:defRPr/>
            </a:lvl1pPr>
          </a:lstStyle>
          <a:p>
            <a:pPr lvl="0"/>
            <a:r>
              <a:rPr kumimoji="1" lang="ja-JP" altLang="en-US"/>
              <a:t>マスター テキストの書式設定</a:t>
            </a:r>
          </a:p>
        </p:txBody>
      </p:sp>
      <p:sp>
        <p:nvSpPr>
          <p:cNvPr id="12" name="テキスト プレースホルダー 4">
            <a:extLst>
              <a:ext uri="{FF2B5EF4-FFF2-40B4-BE49-F238E27FC236}">
                <a16:creationId xmlns:a16="http://schemas.microsoft.com/office/drawing/2014/main" id="{7BA94A5F-1BB8-4784-8966-9F12C1E0763F}"/>
              </a:ext>
            </a:extLst>
          </p:cNvPr>
          <p:cNvSpPr>
            <a:spLocks noGrp="1"/>
          </p:cNvSpPr>
          <p:nvPr>
            <p:ph type="body" sz="quarter" idx="13"/>
          </p:nvPr>
        </p:nvSpPr>
        <p:spPr>
          <a:xfrm>
            <a:off x="6456001" y="1989000"/>
            <a:ext cx="5040313" cy="719862"/>
          </a:xfrm>
        </p:spPr>
        <p:txBody>
          <a:bodyPr/>
          <a:lstStyle>
            <a:lvl1pPr marL="0" indent="0">
              <a:buNone/>
              <a:defRPr/>
            </a:lvl1pPr>
          </a:lstStyle>
          <a:p>
            <a:pPr lvl="0"/>
            <a:r>
              <a:rPr kumimoji="1" lang="ja-JP" altLang="en-US"/>
              <a:t>マスター テキストの書式設定</a:t>
            </a:r>
          </a:p>
        </p:txBody>
      </p:sp>
      <p:sp>
        <p:nvSpPr>
          <p:cNvPr id="9" name="タイトル 8">
            <a:extLst>
              <a:ext uri="{FF2B5EF4-FFF2-40B4-BE49-F238E27FC236}">
                <a16:creationId xmlns:a16="http://schemas.microsoft.com/office/drawing/2014/main" id="{101AA1B8-3819-4CB8-A810-8BC50CEA77FE}"/>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72901845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A89425-97F9-47B5-8047-E4837ECFA6D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257B29-B1E5-401D-9665-AABDE4D8FC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892610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F02AE55-F39F-4578-9975-9AB9C3CFD588}"/>
              </a:ext>
            </a:extLst>
          </p:cNvPr>
          <p:cNvSpPr>
            <a:spLocks noGrp="1"/>
          </p:cNvSpPr>
          <p:nvPr>
            <p:ph type="title" orient="vert"/>
          </p:nvPr>
        </p:nvSpPr>
        <p:spPr>
          <a:xfrm>
            <a:off x="8724901"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E454FC-8290-4511-B537-14354AEFBB3D}"/>
              </a:ext>
            </a:extLst>
          </p:cNvPr>
          <p:cNvSpPr>
            <a:spLocks noGrp="1"/>
          </p:cNvSpPr>
          <p:nvPr>
            <p:ph type="body" orient="vert" idx="1"/>
          </p:nvPr>
        </p:nvSpPr>
        <p:spPr>
          <a:xfrm>
            <a:off x="838201"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31025785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40BE-E10C-40F0-9229-57C18FFE12B6}"/>
              </a:ext>
            </a:extLst>
          </p:cNvPr>
          <p:cNvSpPr>
            <a:spLocks noGrp="1"/>
          </p:cNvSpPr>
          <p:nvPr>
            <p:ph type="ctrTitle"/>
          </p:nvPr>
        </p:nvSpPr>
        <p:spPr>
          <a:xfrm>
            <a:off x="1524000" y="1122363"/>
            <a:ext cx="9144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AB8A5F-A6ED-4411-9937-6E824EAD1216}"/>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Tree>
    <p:extLst>
      <p:ext uri="{BB962C8B-B14F-4D97-AF65-F5344CB8AC3E}">
        <p14:creationId xmlns:p14="http://schemas.microsoft.com/office/powerpoint/2010/main" val="2014711199"/>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81381-A4EC-4683-B00C-2B73F49673F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DD7017-F1A7-428A-B1B4-DAE73C58DC9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410540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894919-9EF6-44E2-8D4C-30D15D7F4125}"/>
              </a:ext>
            </a:extLst>
          </p:cNvPr>
          <p:cNvSpPr>
            <a:spLocks noGrp="1"/>
          </p:cNvSpPr>
          <p:nvPr>
            <p:ph type="title"/>
          </p:nvPr>
        </p:nvSpPr>
        <p:spPr>
          <a:xfrm>
            <a:off x="831851" y="1709740"/>
            <a:ext cx="105156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098FE9-2D4B-4ACF-AD11-60C12BCF1D04}"/>
              </a:ext>
            </a:extLst>
          </p:cNvPr>
          <p:cNvSpPr>
            <a:spLocks noGrp="1"/>
          </p:cNvSpPr>
          <p:nvPr>
            <p:ph type="body" idx="1"/>
          </p:nvPr>
        </p:nvSpPr>
        <p:spPr>
          <a:xfrm>
            <a:off x="831851" y="4589465"/>
            <a:ext cx="10515600" cy="135985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Tree>
    <p:extLst>
      <p:ext uri="{BB962C8B-B14F-4D97-AF65-F5344CB8AC3E}">
        <p14:creationId xmlns:p14="http://schemas.microsoft.com/office/powerpoint/2010/main" val="3436150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DB25DA-589F-4804-AA77-C6C96C6284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1F8FC7-44E9-4BE7-9C8A-D2C41ADBA1ED}"/>
              </a:ext>
            </a:extLst>
          </p:cNvPr>
          <p:cNvSpPr>
            <a:spLocks noGrp="1"/>
          </p:cNvSpPr>
          <p:nvPr>
            <p:ph sz="half" idx="1"/>
          </p:nvPr>
        </p:nvSpPr>
        <p:spPr>
          <a:xfrm>
            <a:off x="838200" y="1825626"/>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488444-3515-4535-BE84-685E56EB9887}"/>
              </a:ext>
            </a:extLst>
          </p:cNvPr>
          <p:cNvSpPr>
            <a:spLocks noGrp="1"/>
          </p:cNvSpPr>
          <p:nvPr>
            <p:ph sz="half" idx="2"/>
          </p:nvPr>
        </p:nvSpPr>
        <p:spPr>
          <a:xfrm>
            <a:off x="6172200" y="1825627"/>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450873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48CD2C-4059-429B-8CD5-D9300B8A9ADE}"/>
              </a:ext>
            </a:extLst>
          </p:cNvPr>
          <p:cNvSpPr>
            <a:spLocks noGrp="1"/>
          </p:cNvSpPr>
          <p:nvPr>
            <p:ph type="title"/>
          </p:nvPr>
        </p:nvSpPr>
        <p:spPr>
          <a:xfrm>
            <a:off x="839788" y="365127"/>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9ACD8B-D477-420F-8BF2-F31FBDEB571B}"/>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FCD26A9-A420-4BFC-A2D3-47A061A7DCCA}"/>
              </a:ext>
            </a:extLst>
          </p:cNvPr>
          <p:cNvSpPr>
            <a:spLocks noGrp="1"/>
          </p:cNvSpPr>
          <p:nvPr>
            <p:ph sz="half" idx="2"/>
          </p:nvPr>
        </p:nvSpPr>
        <p:spPr>
          <a:xfrm>
            <a:off x="839789" y="2505077"/>
            <a:ext cx="5157787"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1694B4BC-1DA0-438B-890F-57D96B116718}"/>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D1D472-FF57-4773-8733-AD0EED9C24F8}"/>
              </a:ext>
            </a:extLst>
          </p:cNvPr>
          <p:cNvSpPr>
            <a:spLocks noGrp="1"/>
          </p:cNvSpPr>
          <p:nvPr>
            <p:ph sz="quarter" idx="4"/>
          </p:nvPr>
        </p:nvSpPr>
        <p:spPr>
          <a:xfrm>
            <a:off x="6172201" y="2505077"/>
            <a:ext cx="5183188"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936869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9F55-55C0-4A53-B2A4-3FCA857F83C1}"/>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1848367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3438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BAB93B-D8E3-448B-A30C-41AA5B309E7A}"/>
              </a:ext>
            </a:extLst>
          </p:cNvPr>
          <p:cNvSpPr>
            <a:spLocks noGrp="1"/>
          </p:cNvSpPr>
          <p:nvPr>
            <p:ph type="title"/>
          </p:nvPr>
        </p:nvSpPr>
        <p:spPr>
          <a:xfrm>
            <a:off x="839788" y="457200"/>
            <a:ext cx="3932237"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D9F558-5C5D-4D91-98CE-2B2956993CD9}"/>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DC14249-A1FD-4B28-B850-60EE2BDF40CE}"/>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Tree>
    <p:extLst>
      <p:ext uri="{BB962C8B-B14F-4D97-AF65-F5344CB8AC3E}">
        <p14:creationId xmlns:p14="http://schemas.microsoft.com/office/powerpoint/2010/main" val="1882917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46272-FA4C-4A75-B67A-F70DA01D67ED}"/>
              </a:ext>
            </a:extLst>
          </p:cNvPr>
          <p:cNvSpPr>
            <a:spLocks noGrp="1"/>
          </p:cNvSpPr>
          <p:nvPr>
            <p:ph type="title"/>
          </p:nvPr>
        </p:nvSpPr>
        <p:spPr>
          <a:xfrm>
            <a:off x="839788" y="457200"/>
            <a:ext cx="3932237"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98145CF-05EF-4122-B743-EDBC6624A147}"/>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3E59E83-8573-4310-92B4-3D1C9E8DAEA6}"/>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Tree>
    <p:extLst>
      <p:ext uri="{BB962C8B-B14F-4D97-AF65-F5344CB8AC3E}">
        <p14:creationId xmlns:p14="http://schemas.microsoft.com/office/powerpoint/2010/main" val="2893986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4848FC-8FD4-47B3-9E63-BEC2DACAAE06}"/>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0CB7889-C20D-44E9-957F-2618FE52DA71}"/>
              </a:ext>
            </a:extLst>
          </p:cNvPr>
          <p:cNvSpPr>
            <a:spLocks noGrp="1"/>
          </p:cNvSpPr>
          <p:nvPr>
            <p:ph type="body" idx="1"/>
          </p:nvPr>
        </p:nvSpPr>
        <p:spPr>
          <a:xfrm>
            <a:off x="838200" y="1825627"/>
            <a:ext cx="10515600" cy="412369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正方形/長方形 6">
            <a:extLst>
              <a:ext uri="{FF2B5EF4-FFF2-40B4-BE49-F238E27FC236}">
                <a16:creationId xmlns:a16="http://schemas.microsoft.com/office/drawing/2014/main" id="{BA533CAB-5193-4A40-8A3A-7B43FBE30B50}"/>
              </a:ext>
            </a:extLst>
          </p:cNvPr>
          <p:cNvSpPr/>
          <p:nvPr/>
        </p:nvSpPr>
        <p:spPr>
          <a:xfrm>
            <a:off x="10560496" y="6381328"/>
            <a:ext cx="1631504" cy="463134"/>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30C569E4-5184-4B7F-A0B3-04E059100E97}" type="slidenum">
              <a:rPr kumimoji="1" lang="ja-JP" altLang="en-US" sz="2100" smtClean="0">
                <a:solidFill>
                  <a:schemeClr val="tx1"/>
                </a:solidFill>
              </a:rPr>
              <a:pPr algn="r"/>
              <a:t>‹#›</a:t>
            </a:fld>
            <a:endParaRPr kumimoji="1" lang="ja-JP" altLang="en-US" sz="3000" dirty="0">
              <a:solidFill>
                <a:schemeClr val="tx1"/>
              </a:solidFill>
            </a:endParaRPr>
          </a:p>
        </p:txBody>
      </p:sp>
      <p:sp>
        <p:nvSpPr>
          <p:cNvPr id="8" name="正方形/長方形 7">
            <a:extLst>
              <a:ext uri="{FF2B5EF4-FFF2-40B4-BE49-F238E27FC236}">
                <a16:creationId xmlns:a16="http://schemas.microsoft.com/office/drawing/2014/main" id="{27DE077F-9A4B-4AFF-8FF6-02246F0AC47C}"/>
              </a:ext>
            </a:extLst>
          </p:cNvPr>
          <p:cNvSpPr/>
          <p:nvPr/>
        </p:nvSpPr>
        <p:spPr>
          <a:xfrm>
            <a:off x="0" y="6442364"/>
            <a:ext cx="3293195" cy="4156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800" dirty="0">
                <a:solidFill>
                  <a:schemeClr val="tx1"/>
                </a:solidFill>
              </a:rPr>
              <a:t>最上資料館</a:t>
            </a:r>
          </a:p>
        </p:txBody>
      </p:sp>
      <p:cxnSp>
        <p:nvCxnSpPr>
          <p:cNvPr id="11" name="直線コネクタ 10">
            <a:extLst>
              <a:ext uri="{FF2B5EF4-FFF2-40B4-BE49-F238E27FC236}">
                <a16:creationId xmlns:a16="http://schemas.microsoft.com/office/drawing/2014/main" id="{04066329-3017-408C-9E13-2B9092C3C86B}"/>
              </a:ext>
            </a:extLst>
          </p:cNvPr>
          <p:cNvCxnSpPr>
            <a:cxnSpLocks/>
          </p:cNvCxnSpPr>
          <p:nvPr/>
        </p:nvCxnSpPr>
        <p:spPr>
          <a:xfrm>
            <a:off x="0" y="6381328"/>
            <a:ext cx="12192000" cy="0"/>
          </a:xfrm>
          <a:prstGeom prst="line">
            <a:avLst/>
          </a:prstGeom>
          <a:ln w="38100">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51913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a:t>マッチングのプロセスで</a:t>
            </a:r>
            <a:br>
              <a:rPr lang="en-US" altLang="ja-JP" dirty="0"/>
            </a:br>
            <a:r>
              <a:rPr lang="ja-JP" altLang="en-US" dirty="0"/>
              <a:t>何が起こっているのか</a:t>
            </a:r>
            <a:endParaRPr kumimoji="1" lang="ja-JP" altLang="en-US" dirty="0"/>
          </a:p>
        </p:txBody>
      </p:sp>
      <p:sp>
        <p:nvSpPr>
          <p:cNvPr id="3" name="サブタイトル 2"/>
          <p:cNvSpPr>
            <a:spLocks noGrp="1"/>
          </p:cNvSpPr>
          <p:nvPr>
            <p:ph type="subTitle" idx="1"/>
          </p:nvPr>
        </p:nvSpPr>
        <p:spPr/>
        <p:txBody>
          <a:bodyPr/>
          <a:lstStyle/>
          <a:p>
            <a:r>
              <a:rPr kumimoji="1" lang="ja-JP" altLang="en-US" dirty="0">
                <a:solidFill>
                  <a:schemeClr val="tx1"/>
                </a:solidFill>
              </a:rPr>
              <a:t>消費のプロセスと</a:t>
            </a:r>
            <a:r>
              <a:rPr kumimoji="1" lang="en-US" altLang="ja-JP" dirty="0">
                <a:solidFill>
                  <a:schemeClr val="tx1"/>
                </a:solidFill>
              </a:rPr>
              <a:t>S-D</a:t>
            </a:r>
            <a:r>
              <a:rPr kumimoji="1" lang="ja-JP" altLang="en-US" dirty="0">
                <a:solidFill>
                  <a:schemeClr val="tx1"/>
                </a:solidFill>
              </a:rPr>
              <a:t>ロジック</a:t>
            </a:r>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1</a:t>
            </a:fld>
            <a:endParaRPr kumimoji="1" lang="ja-JP"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サービス概念</a:t>
            </a:r>
          </a:p>
        </p:txBody>
      </p:sp>
      <p:sp>
        <p:nvSpPr>
          <p:cNvPr id="3" name="コンテンツ プレースホルダ 2"/>
          <p:cNvSpPr>
            <a:spLocks noGrp="1"/>
          </p:cNvSpPr>
          <p:nvPr>
            <p:ph idx="1"/>
          </p:nvPr>
        </p:nvSpPr>
        <p:spPr/>
        <p:txBody>
          <a:bodyPr>
            <a:normAutofit/>
          </a:bodyPr>
          <a:lstStyle/>
          <a:p>
            <a:r>
              <a:rPr kumimoji="1" lang="ja-JP" altLang="en-US" dirty="0"/>
              <a:t>生産と消費が同時に行われる同時性</a:t>
            </a:r>
            <a:endParaRPr kumimoji="1" lang="en-US" altLang="ja-JP" dirty="0"/>
          </a:p>
          <a:p>
            <a:r>
              <a:rPr lang="ja-JP" altLang="en-US" dirty="0"/>
              <a:t>生産と消費が時間の経過（プロセス）を伴う</a:t>
            </a:r>
            <a:endParaRPr lang="en-US" altLang="ja-JP" dirty="0"/>
          </a:p>
          <a:p>
            <a:r>
              <a:rPr kumimoji="1" lang="ja-JP" altLang="en-US" dirty="0"/>
              <a:t>生産者と消費者との間に相互作用が介在</a:t>
            </a:r>
            <a:endParaRPr kumimoji="1" lang="en-US" altLang="ja-JP" dirty="0"/>
          </a:p>
          <a:p>
            <a:r>
              <a:rPr lang="ja-JP" altLang="en-US" dirty="0"/>
              <a:t>プロセスという側面から「関係性」</a:t>
            </a:r>
            <a:endParaRPr lang="en-US" altLang="ja-JP" dirty="0"/>
          </a:p>
          <a:p>
            <a:r>
              <a:rPr kumimoji="1" lang="ja-JP" altLang="en-US" dirty="0"/>
              <a:t>相互作用という側面から「協創」</a:t>
            </a:r>
            <a:endParaRPr kumimoji="1" lang="en-US" altLang="ja-JP" dirty="0"/>
          </a:p>
          <a:p>
            <a:r>
              <a:rPr lang="ja-JP" altLang="en-US" dirty="0"/>
              <a:t>相互の関わりと時間経過の中で価値が実現</a:t>
            </a:r>
            <a:endParaRPr lang="en-US" altLang="ja-JP" dirty="0"/>
          </a:p>
          <a:p>
            <a:r>
              <a:rPr kumimoji="1" lang="ja-JP" altLang="en-US" dirty="0"/>
              <a:t>相互作用の過程で起こっていることが重要</a:t>
            </a:r>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10</a:t>
            </a:fld>
            <a:endParaRPr kumimoji="1" lang="ja-JP"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S-D</a:t>
            </a:r>
            <a:r>
              <a:rPr kumimoji="1" lang="ja-JP" altLang="en-US" dirty="0"/>
              <a:t>ロジックの特徴</a:t>
            </a:r>
          </a:p>
        </p:txBody>
      </p:sp>
      <p:sp>
        <p:nvSpPr>
          <p:cNvPr id="3" name="コンテンツ プレースホルダ 2"/>
          <p:cNvSpPr>
            <a:spLocks noGrp="1"/>
          </p:cNvSpPr>
          <p:nvPr>
            <p:ph idx="1"/>
          </p:nvPr>
        </p:nvSpPr>
        <p:spPr/>
        <p:txBody>
          <a:bodyPr/>
          <a:lstStyle/>
          <a:p>
            <a:r>
              <a:rPr kumimoji="1" lang="ja-JP" altLang="en-US" dirty="0"/>
              <a:t>消費のプロセスは製品利用のプロセス</a:t>
            </a:r>
            <a:endParaRPr kumimoji="1" lang="en-US" altLang="ja-JP" dirty="0"/>
          </a:p>
          <a:p>
            <a:r>
              <a:rPr lang="ja-JP" altLang="en-US" dirty="0"/>
              <a:t>時間経過の中で価値が実現</a:t>
            </a:r>
            <a:endParaRPr lang="en-US" altLang="ja-JP" dirty="0"/>
          </a:p>
          <a:p>
            <a:r>
              <a:rPr kumimoji="1" lang="ja-JP" altLang="en-US" dirty="0"/>
              <a:t>時間・プロセス・相互作用が商品価値の実現にとって重要</a:t>
            </a:r>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11</a:t>
            </a:fld>
            <a:endParaRPr kumimoji="1" lang="ja-JP"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消費の意味と価値の実現</a:t>
            </a:r>
            <a:br>
              <a:rPr lang="en-US" altLang="ja-JP" dirty="0"/>
            </a:br>
            <a:r>
              <a:rPr lang="ja-JP" altLang="en-US" dirty="0"/>
              <a:t>ジャパネット・タカタの例</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a:t>デジカメの機能は差がない</a:t>
            </a:r>
            <a:endParaRPr lang="en-US" altLang="ja-JP" dirty="0"/>
          </a:p>
          <a:p>
            <a:r>
              <a:rPr kumimoji="1" lang="ja-JP" altLang="en-US" dirty="0"/>
              <a:t>画素数に差はなく、</a:t>
            </a:r>
            <a:r>
              <a:rPr lang="ja-JP" altLang="en-US" dirty="0"/>
              <a:t>手ぶれ防止機能もどの機種にも装備</a:t>
            </a:r>
            <a:endParaRPr lang="en-US" altLang="ja-JP" dirty="0"/>
          </a:p>
          <a:p>
            <a:r>
              <a:rPr kumimoji="1" lang="ja-JP" altLang="en-US" dirty="0"/>
              <a:t>重要なのは購入者がどのように使用するか</a:t>
            </a:r>
            <a:endParaRPr kumimoji="1" lang="en-US" altLang="ja-JP" dirty="0"/>
          </a:p>
          <a:p>
            <a:pPr lvl="1"/>
            <a:r>
              <a:rPr lang="ja-JP" altLang="en-US" dirty="0"/>
              <a:t>はめ込み画像で何を表すか</a:t>
            </a:r>
            <a:endParaRPr lang="en-US" altLang="ja-JP" dirty="0"/>
          </a:p>
          <a:p>
            <a:pPr lvl="1"/>
            <a:r>
              <a:rPr kumimoji="1" lang="ja-JP" altLang="en-US" dirty="0"/>
              <a:t>購入者が使うシーンをイメージしやすいこと</a:t>
            </a:r>
            <a:endParaRPr kumimoji="1" lang="en-US" altLang="ja-JP" dirty="0"/>
          </a:p>
          <a:p>
            <a:pPr lvl="1"/>
            <a:r>
              <a:rPr lang="ja-JP" altLang="en-US" dirty="0"/>
              <a:t>コンテキスト（文脈）からの導きを重視</a:t>
            </a:r>
            <a:endParaRPr lang="en-US" altLang="ja-JP" dirty="0"/>
          </a:p>
          <a:p>
            <a:r>
              <a:rPr lang="ja-JP" altLang="en-US" dirty="0"/>
              <a:t>企業の視点とは異なる使う側の視点による「使い勝手」を重視</a:t>
            </a:r>
            <a:endParaRPr lang="en-US" altLang="ja-JP" dirty="0"/>
          </a:p>
          <a:p>
            <a:pPr lvl="1"/>
            <a:endParaRPr kumimoji="1" lang="ja-JP" altLang="en-US" dirty="0"/>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12</a:t>
            </a:fld>
            <a:endParaRPr kumimoji="1" lang="ja-JP"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二瓶先生の例</a:t>
            </a:r>
          </a:p>
        </p:txBody>
      </p:sp>
      <p:sp>
        <p:nvSpPr>
          <p:cNvPr id="3" name="コンテンツ プレースホルダ 2"/>
          <p:cNvSpPr>
            <a:spLocks noGrp="1"/>
          </p:cNvSpPr>
          <p:nvPr>
            <p:ph idx="1"/>
          </p:nvPr>
        </p:nvSpPr>
        <p:spPr/>
        <p:txBody>
          <a:bodyPr/>
          <a:lstStyle/>
          <a:p>
            <a:r>
              <a:rPr lang="ja-JP" altLang="en-US" dirty="0"/>
              <a:t>振袖姿の孫娘の写真</a:t>
            </a:r>
            <a:endParaRPr lang="en-US" altLang="ja-JP" dirty="0"/>
          </a:p>
          <a:p>
            <a:pPr lvl="1"/>
            <a:r>
              <a:rPr kumimoji="1" lang="ja-JP" altLang="en-US" dirty="0"/>
              <a:t>日本庭園と</a:t>
            </a:r>
            <a:r>
              <a:rPr lang="ja-JP" altLang="en-US" dirty="0"/>
              <a:t>人物</a:t>
            </a:r>
            <a:r>
              <a:rPr kumimoji="1" lang="ja-JP" altLang="en-US" dirty="0"/>
              <a:t>の合成写真</a:t>
            </a:r>
            <a:endParaRPr lang="en-US" altLang="ja-JP" dirty="0"/>
          </a:p>
          <a:p>
            <a:r>
              <a:rPr kumimoji="1" lang="ja-JP" altLang="en-US" dirty="0"/>
              <a:t>伯父が義兄と妻のスナップ</a:t>
            </a:r>
            <a:endParaRPr kumimoji="1" lang="en-US" altLang="ja-JP" dirty="0"/>
          </a:p>
          <a:p>
            <a:pPr lvl="1"/>
            <a:r>
              <a:rPr lang="ja-JP" altLang="en-US" dirty="0"/>
              <a:t>今撮った写真をプリントし土産に</a:t>
            </a:r>
            <a:endParaRPr lang="en-US" altLang="ja-JP" dirty="0"/>
          </a:p>
          <a:p>
            <a:pPr lvl="1"/>
            <a:endParaRPr lang="en-US" altLang="ja-JP" dirty="0"/>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13</a:t>
            </a:fld>
            <a:endParaRPr kumimoji="1" lang="ja-JP"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マッチングの</a:t>
            </a:r>
            <a:r>
              <a:rPr lang="ja-JP" altLang="en-US" dirty="0"/>
              <a:t>主体としての消費者</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a:t>生活協同組合</a:t>
            </a:r>
            <a:endParaRPr lang="en-US" altLang="ja-JP" dirty="0"/>
          </a:p>
          <a:p>
            <a:pPr lvl="1"/>
            <a:r>
              <a:rPr kumimoji="1" lang="ja-JP" altLang="en-US" dirty="0"/>
              <a:t>消費者生活協同組合法のもと相互扶助組織として運営</a:t>
            </a:r>
            <a:endParaRPr kumimoji="1" lang="en-US" altLang="ja-JP" dirty="0"/>
          </a:p>
          <a:p>
            <a:pPr lvl="1"/>
            <a:r>
              <a:rPr lang="ja-JP" altLang="en-US" dirty="0"/>
              <a:t>消費者が求める品質の商品を自ら調達</a:t>
            </a:r>
            <a:endParaRPr lang="en-US" altLang="ja-JP" dirty="0"/>
          </a:p>
          <a:p>
            <a:r>
              <a:rPr lang="ja-JP" altLang="en-US" dirty="0"/>
              <a:t>空想無印</a:t>
            </a:r>
            <a:endParaRPr lang="en-US" altLang="ja-JP" dirty="0"/>
          </a:p>
          <a:p>
            <a:pPr lvl="1"/>
            <a:r>
              <a:rPr lang="ja-JP" altLang="en-US" dirty="0"/>
              <a:t>消費者の提案を公開し、欲しいものに投票してもらい商品化を検討するというサービス。</a:t>
            </a:r>
            <a:endParaRPr lang="en-US" altLang="ja-JP" dirty="0"/>
          </a:p>
          <a:p>
            <a:r>
              <a:rPr lang="en-US" altLang="ja-JP" dirty="0"/>
              <a:t>LEGO CUUSOO</a:t>
            </a:r>
            <a:endParaRPr kumimoji="1" lang="en-US" altLang="ja-JP" dirty="0"/>
          </a:p>
          <a:p>
            <a:pPr lvl="1"/>
            <a:r>
              <a:rPr lang="en-US" altLang="ja-JP" dirty="0"/>
              <a:t>LEGO</a:t>
            </a:r>
            <a:r>
              <a:rPr lang="ja-JP" altLang="en-US" dirty="0"/>
              <a:t>に商品化してもらいたいものをユーザーの投票で決めることができるウェブサービス。</a:t>
            </a:r>
            <a:endParaRPr kumimoji="1" lang="ja-JP" altLang="en-US" dirty="0"/>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14</a:t>
            </a:fld>
            <a:endParaRPr kumimoji="1" lang="ja-JP"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価値の実現</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a:t>消費は、モノやサービスを自分のモノとして処分すること</a:t>
            </a:r>
            <a:endParaRPr kumimoji="1" lang="en-US" altLang="ja-JP" dirty="0"/>
          </a:p>
          <a:p>
            <a:r>
              <a:rPr kumimoji="1" lang="ja-JP" altLang="en-US" dirty="0"/>
              <a:t>消費の前に購買という自分のモノにするプロセスが必要</a:t>
            </a:r>
            <a:endParaRPr kumimoji="1" lang="en-US" altLang="ja-JP" dirty="0"/>
          </a:p>
          <a:p>
            <a:r>
              <a:rPr lang="ja-JP" altLang="en-US" dirty="0"/>
              <a:t>モノを使用することで消費が行われる</a:t>
            </a:r>
            <a:endParaRPr lang="en-US" altLang="ja-JP" dirty="0"/>
          </a:p>
          <a:p>
            <a:r>
              <a:rPr kumimoji="1" lang="ja-JP" altLang="en-US" dirty="0"/>
              <a:t>消費は消費を通じて価値を実現するために行われる</a:t>
            </a:r>
            <a:endParaRPr kumimoji="1" lang="en-US" altLang="ja-JP" dirty="0"/>
          </a:p>
          <a:p>
            <a:endParaRPr kumimoji="1" lang="ja-JP" altLang="en-US" dirty="0"/>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15</a:t>
            </a:fld>
            <a:endParaRPr kumimoji="1" lang="ja-JP"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モノの消費</a:t>
            </a:r>
          </a:p>
        </p:txBody>
      </p:sp>
      <p:sp>
        <p:nvSpPr>
          <p:cNvPr id="3" name="コンテンツ プレースホルダ 2"/>
          <p:cNvSpPr>
            <a:spLocks noGrp="1"/>
          </p:cNvSpPr>
          <p:nvPr>
            <p:ph idx="1"/>
          </p:nvPr>
        </p:nvSpPr>
        <p:spPr/>
        <p:txBody>
          <a:bodyPr>
            <a:normAutofit/>
          </a:bodyPr>
          <a:lstStyle/>
          <a:p>
            <a:r>
              <a:rPr kumimoji="1" lang="ja-JP" altLang="en-US" dirty="0"/>
              <a:t>モノの消費は購入から始まる</a:t>
            </a:r>
            <a:endParaRPr kumimoji="1" lang="en-US" altLang="ja-JP" dirty="0"/>
          </a:p>
          <a:p>
            <a:r>
              <a:rPr lang="ja-JP" altLang="en-US" dirty="0"/>
              <a:t>当初求めていたニーズで購入し</a:t>
            </a:r>
            <a:endParaRPr lang="en-US" altLang="ja-JP" dirty="0"/>
          </a:p>
          <a:p>
            <a:r>
              <a:rPr lang="ja-JP" altLang="en-US" dirty="0"/>
              <a:t>時間経過とともに使用経験が進み</a:t>
            </a:r>
            <a:endParaRPr lang="en-US" altLang="ja-JP" dirty="0"/>
          </a:p>
          <a:p>
            <a:r>
              <a:rPr kumimoji="1" lang="ja-JP" altLang="en-US" dirty="0"/>
              <a:t>徐々にニーズは広がり拡大</a:t>
            </a:r>
            <a:endParaRPr kumimoji="1" lang="en-US" altLang="ja-JP" dirty="0"/>
          </a:p>
          <a:p>
            <a:r>
              <a:rPr lang="ja-JP" altLang="en-US" dirty="0"/>
              <a:t>消費は使用コンテキストの中で行われる</a:t>
            </a:r>
            <a:endParaRPr lang="en-US" altLang="ja-JP" dirty="0"/>
          </a:p>
          <a:p>
            <a:r>
              <a:rPr lang="ja-JP" altLang="en-US" dirty="0"/>
              <a:t>ニーズの拡大は使用シーンに影響を与える</a:t>
            </a:r>
            <a:endParaRPr lang="en-US" altLang="ja-JP" dirty="0"/>
          </a:p>
          <a:p>
            <a:pPr lvl="1"/>
            <a:r>
              <a:rPr lang="ja-JP" altLang="en-US" dirty="0"/>
              <a:t>単なる写真から記念品へ変化</a:t>
            </a:r>
            <a:endParaRPr lang="en-US" altLang="ja-JP" dirty="0"/>
          </a:p>
          <a:p>
            <a:pPr lvl="1"/>
            <a:r>
              <a:rPr lang="ja-JP" altLang="en-US" dirty="0"/>
              <a:t>合成写真・画像の加工</a:t>
            </a:r>
            <a:endParaRPr lang="en-US" altLang="ja-JP" dirty="0"/>
          </a:p>
          <a:p>
            <a:endParaRPr lang="en-US" altLang="ja-JP" dirty="0"/>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16</a:t>
            </a:fld>
            <a:endParaRPr kumimoji="1" lang="ja-JP"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消費と価値の実現</a:t>
            </a:r>
          </a:p>
        </p:txBody>
      </p:sp>
      <p:sp>
        <p:nvSpPr>
          <p:cNvPr id="3" name="コンテンツ プレースホルダ 2"/>
          <p:cNvSpPr>
            <a:spLocks noGrp="1"/>
          </p:cNvSpPr>
          <p:nvPr>
            <p:ph idx="1"/>
          </p:nvPr>
        </p:nvSpPr>
        <p:spPr/>
        <p:txBody>
          <a:bodyPr/>
          <a:lstStyle/>
          <a:p>
            <a:r>
              <a:rPr kumimoji="1" lang="ja-JP" altLang="en-US" dirty="0"/>
              <a:t>消費と購入は別</a:t>
            </a:r>
            <a:endParaRPr kumimoji="1" lang="en-US" altLang="ja-JP" dirty="0"/>
          </a:p>
          <a:p>
            <a:r>
              <a:rPr lang="ja-JP" altLang="en-US" dirty="0"/>
              <a:t>購入したモノの使用を通じて、モノが提供する価値が実現</a:t>
            </a:r>
            <a:endParaRPr lang="en-US" altLang="ja-JP" dirty="0"/>
          </a:p>
          <a:p>
            <a:r>
              <a:rPr kumimoji="1" lang="ja-JP" altLang="en-US" dirty="0"/>
              <a:t>分かりやすさや使いやすさが重要</a:t>
            </a:r>
            <a:endParaRPr kumimoji="1" lang="en-US" altLang="ja-JP" dirty="0"/>
          </a:p>
          <a:p>
            <a:r>
              <a:rPr lang="ja-JP" altLang="en-US" dirty="0"/>
              <a:t>使いやすさ、分かりやすさはデザインで実現</a:t>
            </a:r>
            <a:endParaRPr kumimoji="1" lang="en-US" altLang="ja-JP" dirty="0"/>
          </a:p>
          <a:p>
            <a:r>
              <a:rPr kumimoji="1" lang="ja-JP" altLang="en-US" dirty="0"/>
              <a:t>デザインは価値の実現を助け、高める</a:t>
            </a:r>
            <a:endParaRPr lang="en-US" altLang="ja-JP" dirty="0"/>
          </a:p>
          <a:p>
            <a:r>
              <a:rPr kumimoji="1" lang="ja-JP" altLang="en-US" dirty="0"/>
              <a:t>使用経験の積み重ねにより価値が実現</a:t>
            </a:r>
            <a:endParaRPr kumimoji="1" lang="en-US" altLang="ja-JP" dirty="0"/>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17</a:t>
            </a:fld>
            <a:endParaRPr kumimoji="1" lang="ja-JP"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価値を形にした　</a:t>
            </a:r>
            <a:r>
              <a:rPr lang="en-US" altLang="ja-JP" dirty="0"/>
              <a:t>iPod</a:t>
            </a:r>
            <a:endParaRPr kumimoji="1" lang="ja-JP" altLang="en-US" dirty="0"/>
          </a:p>
        </p:txBody>
      </p:sp>
      <p:sp>
        <p:nvSpPr>
          <p:cNvPr id="3" name="コンテンツ プレースホルダ 2"/>
          <p:cNvSpPr>
            <a:spLocks noGrp="1"/>
          </p:cNvSpPr>
          <p:nvPr>
            <p:ph idx="1"/>
          </p:nvPr>
        </p:nvSpPr>
        <p:spPr/>
        <p:txBody>
          <a:bodyPr/>
          <a:lstStyle/>
          <a:p>
            <a:r>
              <a:rPr lang="ja-JP" altLang="en-US" dirty="0"/>
              <a:t>複雑なアプリを使いやすく</a:t>
            </a:r>
            <a:endParaRPr lang="en-US" altLang="ja-JP" dirty="0"/>
          </a:p>
          <a:p>
            <a:r>
              <a:rPr kumimoji="1" lang="ja-JP" altLang="en-US" dirty="0"/>
              <a:t>最高のデジタルジュークボックス</a:t>
            </a:r>
            <a:endParaRPr kumimoji="1" lang="en-US" altLang="ja-JP" dirty="0"/>
          </a:p>
          <a:p>
            <a:r>
              <a:rPr lang="ja-JP" altLang="en-US" dirty="0"/>
              <a:t>シンプルなインターフェイス</a:t>
            </a:r>
            <a:endParaRPr lang="en-US" altLang="ja-JP" dirty="0"/>
          </a:p>
          <a:p>
            <a:r>
              <a:rPr kumimoji="1" lang="ja-JP" altLang="en-US" dirty="0"/>
              <a:t>取り扱い説明書不要</a:t>
            </a:r>
            <a:endParaRPr kumimoji="1" lang="en-US" altLang="ja-JP" dirty="0"/>
          </a:p>
          <a:p>
            <a:r>
              <a:rPr lang="ja-JP" altLang="en-US" dirty="0"/>
              <a:t>製品が出来るだけシンプルで使いやすくなるまで複雑さを切り詰める</a:t>
            </a:r>
            <a:endParaRPr kumimoji="1" lang="ja-JP" altLang="en-US" dirty="0"/>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18</a:t>
            </a:fld>
            <a:endParaRPr kumimoji="1" lang="ja-JP"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消費者の求めるものを知る</a:t>
            </a:r>
            <a:r>
              <a:rPr lang="ja-JP" altLang="en-US" dirty="0"/>
              <a:t>方法</a:t>
            </a:r>
            <a:endParaRPr kumimoji="1" lang="ja-JP" altLang="en-US" dirty="0"/>
          </a:p>
        </p:txBody>
      </p:sp>
      <p:sp>
        <p:nvSpPr>
          <p:cNvPr id="3" name="コンテンツ プレースホルダ 2"/>
          <p:cNvSpPr>
            <a:spLocks noGrp="1"/>
          </p:cNvSpPr>
          <p:nvPr>
            <p:ph idx="1"/>
          </p:nvPr>
        </p:nvSpPr>
        <p:spPr/>
        <p:txBody>
          <a:bodyPr/>
          <a:lstStyle/>
          <a:p>
            <a:r>
              <a:rPr lang="ja-JP" altLang="en-US" dirty="0"/>
              <a:t>グラフィックベースのコンピュータを知らない人に、グラフィックベースのコンピュータの在り方を聞いても分からない</a:t>
            </a:r>
            <a:endParaRPr lang="en-US" altLang="ja-JP" dirty="0"/>
          </a:p>
          <a:p>
            <a:r>
              <a:rPr kumimoji="1" lang="ja-JP" altLang="en-US" dirty="0"/>
              <a:t>フォーカスグループに何がほしいかを尋ねても、何がほしいかわからない。</a:t>
            </a:r>
            <a:endParaRPr kumimoji="1" lang="en-US" altLang="ja-JP" dirty="0"/>
          </a:p>
          <a:p>
            <a:r>
              <a:rPr lang="ja-JP" altLang="en-US" dirty="0"/>
              <a:t>自分が何をほしいかなんて、それを見せられるまで分からない。</a:t>
            </a:r>
            <a:endParaRPr lang="en-US" altLang="ja-JP" dirty="0"/>
          </a:p>
          <a:p>
            <a:r>
              <a:rPr kumimoji="1" lang="ja-JP" altLang="en-US" dirty="0"/>
              <a:t>顧客体験により得られるのみ</a:t>
            </a:r>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19</a:t>
            </a:fld>
            <a:endParaRPr kumimoji="1"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マーケティングとマッチング</a:t>
            </a:r>
          </a:p>
        </p:txBody>
      </p:sp>
      <p:sp>
        <p:nvSpPr>
          <p:cNvPr id="3" name="コンテンツ プレースホルダ 2"/>
          <p:cNvSpPr>
            <a:spLocks noGrp="1"/>
          </p:cNvSpPr>
          <p:nvPr>
            <p:ph idx="1"/>
          </p:nvPr>
        </p:nvSpPr>
        <p:spPr/>
        <p:txBody>
          <a:bodyPr/>
          <a:lstStyle/>
          <a:p>
            <a:r>
              <a:rPr lang="ja-JP" altLang="en-US" dirty="0"/>
              <a:t>「マーケティング」は「マッチング」</a:t>
            </a:r>
            <a:endParaRPr lang="en-US" altLang="ja-JP" dirty="0"/>
          </a:p>
          <a:p>
            <a:r>
              <a:rPr kumimoji="1" lang="ja-JP" altLang="en-US" dirty="0"/>
              <a:t>マーケティングは需給を出会わせること</a:t>
            </a:r>
            <a:endParaRPr kumimoji="1" lang="en-US" altLang="ja-JP" dirty="0"/>
          </a:p>
          <a:p>
            <a:r>
              <a:rPr lang="ja-JP" altLang="en-US" dirty="0"/>
              <a:t>自給経済から交換経済への移行によりマッチングの問題が発生</a:t>
            </a:r>
            <a:endParaRPr lang="en-US" altLang="ja-JP" dirty="0"/>
          </a:p>
          <a:p>
            <a:r>
              <a:rPr kumimoji="1" lang="ja-JP" altLang="en-US" dirty="0"/>
              <a:t>マッチングはすでにあるものを前提とし、それらを交換するための工夫</a:t>
            </a:r>
            <a:endParaRPr kumimoji="1" lang="en-US" altLang="ja-JP" dirty="0"/>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2</a:t>
            </a:fld>
            <a:endParaRPr kumimoji="1" lang="ja-JP"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2495550" y="1988820"/>
            <a:ext cx="1080135" cy="7200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考慮</a:t>
            </a:r>
          </a:p>
        </p:txBody>
      </p:sp>
      <p:sp>
        <p:nvSpPr>
          <p:cNvPr id="22" name="正方形/長方形 21"/>
          <p:cNvSpPr/>
          <p:nvPr/>
        </p:nvSpPr>
        <p:spPr>
          <a:xfrm>
            <a:off x="3575686" y="1988820"/>
            <a:ext cx="1080135" cy="7200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探索</a:t>
            </a:r>
          </a:p>
        </p:txBody>
      </p:sp>
      <p:sp>
        <p:nvSpPr>
          <p:cNvPr id="23" name="正方形/長方形 22"/>
          <p:cNvSpPr/>
          <p:nvPr/>
        </p:nvSpPr>
        <p:spPr>
          <a:xfrm>
            <a:off x="4655821" y="1988820"/>
            <a:ext cx="1080135" cy="7200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試し</a:t>
            </a:r>
          </a:p>
        </p:txBody>
      </p:sp>
      <p:sp>
        <p:nvSpPr>
          <p:cNvPr id="24" name="正方形/長方形 23"/>
          <p:cNvSpPr/>
          <p:nvPr/>
        </p:nvSpPr>
        <p:spPr>
          <a:xfrm>
            <a:off x="5735956" y="1988820"/>
            <a:ext cx="1080135" cy="7200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購買</a:t>
            </a:r>
          </a:p>
        </p:txBody>
      </p:sp>
      <p:sp>
        <p:nvSpPr>
          <p:cNvPr id="25" name="正方形/長方形 24"/>
          <p:cNvSpPr/>
          <p:nvPr/>
        </p:nvSpPr>
        <p:spPr>
          <a:xfrm>
            <a:off x="6816091" y="1988820"/>
            <a:ext cx="1080135" cy="7200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使用</a:t>
            </a:r>
          </a:p>
        </p:txBody>
      </p:sp>
      <p:sp>
        <p:nvSpPr>
          <p:cNvPr id="26" name="正方形/長方形 25"/>
          <p:cNvSpPr/>
          <p:nvPr/>
        </p:nvSpPr>
        <p:spPr>
          <a:xfrm>
            <a:off x="7896226" y="1988820"/>
            <a:ext cx="1080135" cy="7200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再使用</a:t>
            </a:r>
          </a:p>
        </p:txBody>
      </p:sp>
      <p:sp>
        <p:nvSpPr>
          <p:cNvPr id="27" name="正方形/長方形 26"/>
          <p:cNvSpPr/>
          <p:nvPr/>
        </p:nvSpPr>
        <p:spPr>
          <a:xfrm>
            <a:off x="8976361" y="1988820"/>
            <a:ext cx="1080135" cy="7200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廃棄</a:t>
            </a:r>
          </a:p>
        </p:txBody>
      </p:sp>
      <p:cxnSp>
        <p:nvCxnSpPr>
          <p:cNvPr id="30" name="直線コネクタ 29"/>
          <p:cNvCxnSpPr/>
          <p:nvPr/>
        </p:nvCxnSpPr>
        <p:spPr>
          <a:xfrm flipV="1">
            <a:off x="10056495" y="1988821"/>
            <a:ext cx="0" cy="2520315"/>
          </a:xfrm>
          <a:prstGeom prst="line">
            <a:avLst/>
          </a:prstGeom>
          <a:ln w="762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flipV="1">
            <a:off x="6816090" y="1988821"/>
            <a:ext cx="0" cy="2520315"/>
          </a:xfrm>
          <a:prstGeom prst="line">
            <a:avLst/>
          </a:prstGeom>
          <a:ln w="762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V="1">
            <a:off x="5735955" y="1988821"/>
            <a:ext cx="0" cy="2520315"/>
          </a:xfrm>
          <a:prstGeom prst="line">
            <a:avLst/>
          </a:prstGeom>
          <a:ln w="762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flipV="1">
            <a:off x="2495550" y="1988821"/>
            <a:ext cx="0" cy="2520315"/>
          </a:xfrm>
          <a:prstGeom prst="line">
            <a:avLst/>
          </a:prstGeom>
          <a:ln w="76200">
            <a:solidFill>
              <a:srgbClr val="0000FF"/>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lstStyle/>
          <a:p>
            <a:r>
              <a:rPr lang="ja-JP" altLang="en-US" dirty="0"/>
              <a:t>エイベルの「</a:t>
            </a:r>
            <a:r>
              <a:rPr kumimoji="1" lang="ja-JP" altLang="en-US" dirty="0"/>
              <a:t>モノの消費プロセス」</a:t>
            </a:r>
          </a:p>
        </p:txBody>
      </p:sp>
      <p:sp>
        <p:nvSpPr>
          <p:cNvPr id="48" name="スライド番号プレースホルダ 47"/>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20</a:t>
            </a:fld>
            <a:endParaRPr kumimoji="1" lang="ja-JP" altLang="en-US"/>
          </a:p>
        </p:txBody>
      </p:sp>
      <p:cxnSp>
        <p:nvCxnSpPr>
          <p:cNvPr id="5" name="直線コネクタ 4"/>
          <p:cNvCxnSpPr/>
          <p:nvPr/>
        </p:nvCxnSpPr>
        <p:spPr>
          <a:xfrm>
            <a:off x="2495551" y="2708910"/>
            <a:ext cx="1080135" cy="0"/>
          </a:xfrm>
          <a:prstGeom prst="line">
            <a:avLst/>
          </a:prstGeom>
          <a:ln w="76200">
            <a:solidFill>
              <a:srgbClr val="FF000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3575686" y="2708910"/>
            <a:ext cx="1080135" cy="0"/>
          </a:xfrm>
          <a:prstGeom prst="line">
            <a:avLst/>
          </a:prstGeom>
          <a:ln w="76200">
            <a:solidFill>
              <a:srgbClr val="FF000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4655821" y="2708910"/>
            <a:ext cx="1080135" cy="0"/>
          </a:xfrm>
          <a:prstGeom prst="line">
            <a:avLst/>
          </a:prstGeom>
          <a:ln w="76200">
            <a:solidFill>
              <a:srgbClr val="FF000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5735956" y="2708910"/>
            <a:ext cx="1080135" cy="0"/>
          </a:xfrm>
          <a:prstGeom prst="line">
            <a:avLst/>
          </a:prstGeom>
          <a:ln w="76200">
            <a:solidFill>
              <a:srgbClr val="FF000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6816091" y="2708910"/>
            <a:ext cx="1080135" cy="0"/>
          </a:xfrm>
          <a:prstGeom prst="line">
            <a:avLst/>
          </a:prstGeom>
          <a:ln w="76200">
            <a:solidFill>
              <a:srgbClr val="FF000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7896226" y="2708910"/>
            <a:ext cx="1080135" cy="0"/>
          </a:xfrm>
          <a:prstGeom prst="line">
            <a:avLst/>
          </a:prstGeom>
          <a:ln w="76200">
            <a:solidFill>
              <a:srgbClr val="FF000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8976361" y="2708910"/>
            <a:ext cx="1080135" cy="0"/>
          </a:xfrm>
          <a:prstGeom prst="line">
            <a:avLst/>
          </a:prstGeom>
          <a:ln w="76200">
            <a:solidFill>
              <a:srgbClr val="FF000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flipH="1">
            <a:off x="6816091" y="3429000"/>
            <a:ext cx="3240405" cy="0"/>
          </a:xfrm>
          <a:prstGeom prst="line">
            <a:avLst/>
          </a:prstGeom>
          <a:ln w="76200">
            <a:solidFill>
              <a:srgbClr val="008000"/>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41" name="直線コネクタ 40"/>
          <p:cNvCxnSpPr/>
          <p:nvPr/>
        </p:nvCxnSpPr>
        <p:spPr>
          <a:xfrm flipH="1">
            <a:off x="2495551" y="3429000"/>
            <a:ext cx="3240405" cy="0"/>
          </a:xfrm>
          <a:prstGeom prst="line">
            <a:avLst/>
          </a:prstGeom>
          <a:ln w="76200">
            <a:solidFill>
              <a:srgbClr val="008000"/>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flipH="1">
            <a:off x="5735956" y="3429000"/>
            <a:ext cx="1080134" cy="0"/>
          </a:xfrm>
          <a:prstGeom prst="line">
            <a:avLst/>
          </a:prstGeom>
          <a:ln w="76200">
            <a:solidFill>
              <a:srgbClr val="008000"/>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44" name="正方形/長方形 43"/>
          <p:cNvSpPr/>
          <p:nvPr/>
        </p:nvSpPr>
        <p:spPr>
          <a:xfrm>
            <a:off x="3575686" y="3429000"/>
            <a:ext cx="1080135" cy="7200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月</a:t>
            </a:r>
            <a:r>
              <a:rPr lang="en-US" altLang="ja-JP" sz="2400" dirty="0">
                <a:solidFill>
                  <a:schemeClr val="tx1"/>
                </a:solidFill>
              </a:rPr>
              <a:t>/</a:t>
            </a:r>
            <a:r>
              <a:rPr lang="ja-JP" altLang="en-US" sz="2400" dirty="0">
                <a:solidFill>
                  <a:schemeClr val="tx1"/>
                </a:solidFill>
              </a:rPr>
              <a:t>年</a:t>
            </a:r>
          </a:p>
        </p:txBody>
      </p:sp>
      <p:sp>
        <p:nvSpPr>
          <p:cNvPr id="45" name="正方形/長方形 44"/>
          <p:cNvSpPr/>
          <p:nvPr/>
        </p:nvSpPr>
        <p:spPr>
          <a:xfrm>
            <a:off x="5735956" y="3429000"/>
            <a:ext cx="1080135" cy="7200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日</a:t>
            </a:r>
            <a:r>
              <a:rPr lang="en-US" altLang="ja-JP" sz="2400" dirty="0">
                <a:solidFill>
                  <a:schemeClr val="tx1"/>
                </a:solidFill>
              </a:rPr>
              <a:t>/</a:t>
            </a:r>
            <a:r>
              <a:rPr lang="ja-JP" altLang="en-US" sz="2400" dirty="0">
                <a:solidFill>
                  <a:schemeClr val="tx1"/>
                </a:solidFill>
              </a:rPr>
              <a:t>週</a:t>
            </a:r>
          </a:p>
        </p:txBody>
      </p:sp>
      <p:sp>
        <p:nvSpPr>
          <p:cNvPr id="46" name="正方形/長方形 45"/>
          <p:cNvSpPr/>
          <p:nvPr/>
        </p:nvSpPr>
        <p:spPr>
          <a:xfrm>
            <a:off x="7896226" y="3429000"/>
            <a:ext cx="1080135" cy="7200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年</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dissolve">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dissolve">
                                      <p:cBhvr>
                                        <p:cTn id="15" dur="500"/>
                                        <p:tgtEl>
                                          <p:spTgt spid="21"/>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dissolve">
                                      <p:cBhvr>
                                        <p:cTn id="20" dur="500"/>
                                        <p:tgtEl>
                                          <p:spTgt spid="16"/>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dissolve">
                                      <p:cBhvr>
                                        <p:cTn id="23" dur="500"/>
                                        <p:tgtEl>
                                          <p:spTgt spid="22"/>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nodeType="click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dissolve">
                                      <p:cBhvr>
                                        <p:cTn id="28" dur="500"/>
                                        <p:tgtEl>
                                          <p:spTgt spid="17"/>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dissolve">
                                      <p:cBhvr>
                                        <p:cTn id="31" dur="500"/>
                                        <p:tgtEl>
                                          <p:spTgt spid="23"/>
                                        </p:tgtEl>
                                      </p:cBhvr>
                                    </p:animEffect>
                                  </p:childTnLst>
                                </p:cTn>
                              </p:par>
                            </p:childTnLst>
                          </p:cTn>
                        </p:par>
                        <p:par>
                          <p:cTn id="32" fill="hold">
                            <p:stCondLst>
                              <p:cond delay="500"/>
                            </p:stCondLst>
                            <p:childTnLst>
                              <p:par>
                                <p:cTn id="33" presetID="9" presetClass="entr" presetSubtype="0" fill="hold" nodeType="afterEffect">
                                  <p:stCondLst>
                                    <p:cond delay="0"/>
                                  </p:stCondLst>
                                  <p:childTnLst>
                                    <p:set>
                                      <p:cBhvr>
                                        <p:cTn id="34" dur="1" fill="hold">
                                          <p:stCondLst>
                                            <p:cond delay="0"/>
                                          </p:stCondLst>
                                        </p:cTn>
                                        <p:tgtEl>
                                          <p:spTgt spid="32"/>
                                        </p:tgtEl>
                                        <p:attrNameLst>
                                          <p:attrName>style.visibility</p:attrName>
                                        </p:attrNameLst>
                                      </p:cBhvr>
                                      <p:to>
                                        <p:strVal val="visible"/>
                                      </p:to>
                                    </p:set>
                                    <p:animEffect transition="in" filter="dissolve">
                                      <p:cBhvr>
                                        <p:cTn id="35" dur="500"/>
                                        <p:tgtEl>
                                          <p:spTgt spid="32"/>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nodeType="clickEffect">
                                  <p:stCondLst>
                                    <p:cond delay="0"/>
                                  </p:stCondLst>
                                  <p:childTnLst>
                                    <p:set>
                                      <p:cBhvr>
                                        <p:cTn id="39" dur="1" fill="hold">
                                          <p:stCondLst>
                                            <p:cond delay="0"/>
                                          </p:stCondLst>
                                        </p:cTn>
                                        <p:tgtEl>
                                          <p:spTgt spid="41"/>
                                        </p:tgtEl>
                                        <p:attrNameLst>
                                          <p:attrName>style.visibility</p:attrName>
                                        </p:attrNameLst>
                                      </p:cBhvr>
                                      <p:to>
                                        <p:strVal val="visible"/>
                                      </p:to>
                                    </p:set>
                                    <p:animEffect transition="in" filter="dissolve">
                                      <p:cBhvr>
                                        <p:cTn id="40" dur="500"/>
                                        <p:tgtEl>
                                          <p:spTgt spid="41"/>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44"/>
                                        </p:tgtEl>
                                        <p:attrNameLst>
                                          <p:attrName>style.visibility</p:attrName>
                                        </p:attrNameLst>
                                      </p:cBhvr>
                                      <p:to>
                                        <p:strVal val="visible"/>
                                      </p:to>
                                    </p:set>
                                    <p:animEffect transition="in" filter="dissolve">
                                      <p:cBhvr>
                                        <p:cTn id="43" dur="500"/>
                                        <p:tgtEl>
                                          <p:spTgt spid="44"/>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nodeType="click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dissolve">
                                      <p:cBhvr>
                                        <p:cTn id="48" dur="500"/>
                                        <p:tgtEl>
                                          <p:spTgt spid="18"/>
                                        </p:tgtEl>
                                      </p:cBhvr>
                                    </p:animEffect>
                                  </p:childTnLst>
                                </p:cTn>
                              </p:par>
                              <p:par>
                                <p:cTn id="49" presetID="9" presetClass="entr" presetSubtype="0"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dissolve">
                                      <p:cBhvr>
                                        <p:cTn id="51" dur="500"/>
                                        <p:tgtEl>
                                          <p:spTgt spid="24"/>
                                        </p:tgtEl>
                                      </p:cBhvr>
                                    </p:animEffect>
                                  </p:childTnLst>
                                </p:cTn>
                              </p:par>
                            </p:childTnLst>
                          </p:cTn>
                        </p:par>
                        <p:par>
                          <p:cTn id="52" fill="hold">
                            <p:stCondLst>
                              <p:cond delay="500"/>
                            </p:stCondLst>
                            <p:childTnLst>
                              <p:par>
                                <p:cTn id="53" presetID="9" presetClass="entr" presetSubtype="0" fill="hold" nodeType="afterEffect">
                                  <p:stCondLst>
                                    <p:cond delay="0"/>
                                  </p:stCondLst>
                                  <p:childTnLst>
                                    <p:set>
                                      <p:cBhvr>
                                        <p:cTn id="54" dur="1" fill="hold">
                                          <p:stCondLst>
                                            <p:cond delay="0"/>
                                          </p:stCondLst>
                                        </p:cTn>
                                        <p:tgtEl>
                                          <p:spTgt spid="31"/>
                                        </p:tgtEl>
                                        <p:attrNameLst>
                                          <p:attrName>style.visibility</p:attrName>
                                        </p:attrNameLst>
                                      </p:cBhvr>
                                      <p:to>
                                        <p:strVal val="visible"/>
                                      </p:to>
                                    </p:set>
                                    <p:animEffect transition="in" filter="dissolve">
                                      <p:cBhvr>
                                        <p:cTn id="55" dur="500"/>
                                        <p:tgtEl>
                                          <p:spTgt spid="31"/>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nodeType="clickEffect">
                                  <p:stCondLst>
                                    <p:cond delay="0"/>
                                  </p:stCondLst>
                                  <p:childTnLst>
                                    <p:set>
                                      <p:cBhvr>
                                        <p:cTn id="59" dur="1" fill="hold">
                                          <p:stCondLst>
                                            <p:cond delay="0"/>
                                          </p:stCondLst>
                                        </p:cTn>
                                        <p:tgtEl>
                                          <p:spTgt spid="42"/>
                                        </p:tgtEl>
                                        <p:attrNameLst>
                                          <p:attrName>style.visibility</p:attrName>
                                        </p:attrNameLst>
                                      </p:cBhvr>
                                      <p:to>
                                        <p:strVal val="visible"/>
                                      </p:to>
                                    </p:set>
                                    <p:animEffect transition="in" filter="dissolve">
                                      <p:cBhvr>
                                        <p:cTn id="60" dur="500"/>
                                        <p:tgtEl>
                                          <p:spTgt spid="42"/>
                                        </p:tgtEl>
                                      </p:cBhvr>
                                    </p:animEffect>
                                  </p:childTnLst>
                                </p:cTn>
                              </p:par>
                              <p:par>
                                <p:cTn id="61" presetID="9" presetClass="entr" presetSubtype="0" fill="hold" grpId="0" nodeType="withEffect">
                                  <p:stCondLst>
                                    <p:cond delay="0"/>
                                  </p:stCondLst>
                                  <p:childTnLst>
                                    <p:set>
                                      <p:cBhvr>
                                        <p:cTn id="62" dur="1" fill="hold">
                                          <p:stCondLst>
                                            <p:cond delay="0"/>
                                          </p:stCondLst>
                                        </p:cTn>
                                        <p:tgtEl>
                                          <p:spTgt spid="45"/>
                                        </p:tgtEl>
                                        <p:attrNameLst>
                                          <p:attrName>style.visibility</p:attrName>
                                        </p:attrNameLst>
                                      </p:cBhvr>
                                      <p:to>
                                        <p:strVal val="visible"/>
                                      </p:to>
                                    </p:set>
                                    <p:animEffect transition="in" filter="dissolve">
                                      <p:cBhvr>
                                        <p:cTn id="63" dur="500"/>
                                        <p:tgtEl>
                                          <p:spTgt spid="45"/>
                                        </p:tgtEl>
                                      </p:cBhvr>
                                    </p:animEffect>
                                  </p:childTnLst>
                                </p:cTn>
                              </p:par>
                            </p:childTnLst>
                          </p:cTn>
                        </p:par>
                      </p:childTnLst>
                    </p:cTn>
                  </p:par>
                  <p:par>
                    <p:cTn id="64" fill="hold">
                      <p:stCondLst>
                        <p:cond delay="indefinite"/>
                      </p:stCondLst>
                      <p:childTnLst>
                        <p:par>
                          <p:cTn id="65" fill="hold">
                            <p:stCondLst>
                              <p:cond delay="0"/>
                            </p:stCondLst>
                            <p:childTnLst>
                              <p:par>
                                <p:cTn id="66" presetID="9" presetClass="entr" presetSubtype="0" fill="hold" nodeType="clickEffect">
                                  <p:stCondLst>
                                    <p:cond delay="0"/>
                                  </p:stCondLst>
                                  <p:childTnLst>
                                    <p:set>
                                      <p:cBhvr>
                                        <p:cTn id="67" dur="1" fill="hold">
                                          <p:stCondLst>
                                            <p:cond delay="0"/>
                                          </p:stCondLst>
                                        </p:cTn>
                                        <p:tgtEl>
                                          <p:spTgt spid="19"/>
                                        </p:tgtEl>
                                        <p:attrNameLst>
                                          <p:attrName>style.visibility</p:attrName>
                                        </p:attrNameLst>
                                      </p:cBhvr>
                                      <p:to>
                                        <p:strVal val="visible"/>
                                      </p:to>
                                    </p:set>
                                    <p:animEffect transition="in" filter="dissolve">
                                      <p:cBhvr>
                                        <p:cTn id="68" dur="500"/>
                                        <p:tgtEl>
                                          <p:spTgt spid="19"/>
                                        </p:tgtEl>
                                      </p:cBhvr>
                                    </p:animEffect>
                                  </p:childTnLst>
                                </p:cTn>
                              </p:par>
                              <p:par>
                                <p:cTn id="69" presetID="9" presetClass="entr" presetSubtype="0" fill="hold" grpId="0" nodeType="withEffect">
                                  <p:stCondLst>
                                    <p:cond delay="0"/>
                                  </p:stCondLst>
                                  <p:childTnLst>
                                    <p:set>
                                      <p:cBhvr>
                                        <p:cTn id="70" dur="1" fill="hold">
                                          <p:stCondLst>
                                            <p:cond delay="0"/>
                                          </p:stCondLst>
                                        </p:cTn>
                                        <p:tgtEl>
                                          <p:spTgt spid="25"/>
                                        </p:tgtEl>
                                        <p:attrNameLst>
                                          <p:attrName>style.visibility</p:attrName>
                                        </p:attrNameLst>
                                      </p:cBhvr>
                                      <p:to>
                                        <p:strVal val="visible"/>
                                      </p:to>
                                    </p:set>
                                    <p:animEffect transition="in" filter="dissolve">
                                      <p:cBhvr>
                                        <p:cTn id="71" dur="500"/>
                                        <p:tgtEl>
                                          <p:spTgt spid="25"/>
                                        </p:tgtEl>
                                      </p:cBhvr>
                                    </p:animEffect>
                                  </p:childTnLst>
                                </p:cTn>
                              </p:par>
                            </p:childTnLst>
                          </p:cTn>
                        </p:par>
                      </p:childTnLst>
                    </p:cTn>
                  </p:par>
                  <p:par>
                    <p:cTn id="72" fill="hold">
                      <p:stCondLst>
                        <p:cond delay="indefinite"/>
                      </p:stCondLst>
                      <p:childTnLst>
                        <p:par>
                          <p:cTn id="73" fill="hold">
                            <p:stCondLst>
                              <p:cond delay="0"/>
                            </p:stCondLst>
                            <p:childTnLst>
                              <p:par>
                                <p:cTn id="74" presetID="9" presetClass="entr" presetSubtype="0" fill="hold" nodeType="clickEffect">
                                  <p:stCondLst>
                                    <p:cond delay="0"/>
                                  </p:stCondLst>
                                  <p:childTnLst>
                                    <p:set>
                                      <p:cBhvr>
                                        <p:cTn id="75" dur="1" fill="hold">
                                          <p:stCondLst>
                                            <p:cond delay="0"/>
                                          </p:stCondLst>
                                        </p:cTn>
                                        <p:tgtEl>
                                          <p:spTgt spid="20"/>
                                        </p:tgtEl>
                                        <p:attrNameLst>
                                          <p:attrName>style.visibility</p:attrName>
                                        </p:attrNameLst>
                                      </p:cBhvr>
                                      <p:to>
                                        <p:strVal val="visible"/>
                                      </p:to>
                                    </p:set>
                                    <p:animEffect transition="in" filter="dissolve">
                                      <p:cBhvr>
                                        <p:cTn id="76" dur="500"/>
                                        <p:tgtEl>
                                          <p:spTgt spid="20"/>
                                        </p:tgtEl>
                                      </p:cBhvr>
                                    </p:animEffect>
                                  </p:childTnLst>
                                </p:cTn>
                              </p:par>
                              <p:par>
                                <p:cTn id="77" presetID="9" presetClass="entr" presetSubtype="0" fill="hold" grpId="0" nodeType="withEffect">
                                  <p:stCondLst>
                                    <p:cond delay="0"/>
                                  </p:stCondLst>
                                  <p:childTnLst>
                                    <p:set>
                                      <p:cBhvr>
                                        <p:cTn id="78" dur="1" fill="hold">
                                          <p:stCondLst>
                                            <p:cond delay="0"/>
                                          </p:stCondLst>
                                        </p:cTn>
                                        <p:tgtEl>
                                          <p:spTgt spid="26"/>
                                        </p:tgtEl>
                                        <p:attrNameLst>
                                          <p:attrName>style.visibility</p:attrName>
                                        </p:attrNameLst>
                                      </p:cBhvr>
                                      <p:to>
                                        <p:strVal val="visible"/>
                                      </p:to>
                                    </p:set>
                                    <p:animEffect transition="in" filter="dissolve">
                                      <p:cBhvr>
                                        <p:cTn id="79" dur="500"/>
                                        <p:tgtEl>
                                          <p:spTgt spid="26"/>
                                        </p:tgtEl>
                                      </p:cBhvr>
                                    </p:animEffect>
                                  </p:childTnLst>
                                </p:cTn>
                              </p:par>
                            </p:childTnLst>
                          </p:cTn>
                        </p:par>
                      </p:childTnLst>
                    </p:cTn>
                  </p:par>
                  <p:par>
                    <p:cTn id="80" fill="hold">
                      <p:stCondLst>
                        <p:cond delay="indefinite"/>
                      </p:stCondLst>
                      <p:childTnLst>
                        <p:par>
                          <p:cTn id="81" fill="hold">
                            <p:stCondLst>
                              <p:cond delay="0"/>
                            </p:stCondLst>
                            <p:childTnLst>
                              <p:par>
                                <p:cTn id="82" presetID="9" presetClass="entr" presetSubtype="0" fill="hold" nodeType="clickEffect">
                                  <p:stCondLst>
                                    <p:cond delay="0"/>
                                  </p:stCondLst>
                                  <p:childTnLst>
                                    <p:set>
                                      <p:cBhvr>
                                        <p:cTn id="83" dur="1" fill="hold">
                                          <p:stCondLst>
                                            <p:cond delay="0"/>
                                          </p:stCondLst>
                                        </p:cTn>
                                        <p:tgtEl>
                                          <p:spTgt spid="28"/>
                                        </p:tgtEl>
                                        <p:attrNameLst>
                                          <p:attrName>style.visibility</p:attrName>
                                        </p:attrNameLst>
                                      </p:cBhvr>
                                      <p:to>
                                        <p:strVal val="visible"/>
                                      </p:to>
                                    </p:set>
                                    <p:animEffect transition="in" filter="dissolve">
                                      <p:cBhvr>
                                        <p:cTn id="84" dur="500"/>
                                        <p:tgtEl>
                                          <p:spTgt spid="28"/>
                                        </p:tgtEl>
                                      </p:cBhvr>
                                    </p:animEffect>
                                  </p:childTnLst>
                                </p:cTn>
                              </p:par>
                              <p:par>
                                <p:cTn id="85" presetID="9" presetClass="entr" presetSubtype="0" fill="hold" grpId="0" nodeType="withEffect">
                                  <p:stCondLst>
                                    <p:cond delay="0"/>
                                  </p:stCondLst>
                                  <p:childTnLst>
                                    <p:set>
                                      <p:cBhvr>
                                        <p:cTn id="86" dur="1" fill="hold">
                                          <p:stCondLst>
                                            <p:cond delay="0"/>
                                          </p:stCondLst>
                                        </p:cTn>
                                        <p:tgtEl>
                                          <p:spTgt spid="27"/>
                                        </p:tgtEl>
                                        <p:attrNameLst>
                                          <p:attrName>style.visibility</p:attrName>
                                        </p:attrNameLst>
                                      </p:cBhvr>
                                      <p:to>
                                        <p:strVal val="visible"/>
                                      </p:to>
                                    </p:set>
                                    <p:animEffect transition="in" filter="dissolve">
                                      <p:cBhvr>
                                        <p:cTn id="87" dur="500"/>
                                        <p:tgtEl>
                                          <p:spTgt spid="27"/>
                                        </p:tgtEl>
                                      </p:cBhvr>
                                    </p:animEffect>
                                  </p:childTnLst>
                                </p:cTn>
                              </p:par>
                            </p:childTnLst>
                          </p:cTn>
                        </p:par>
                        <p:par>
                          <p:cTn id="88" fill="hold">
                            <p:stCondLst>
                              <p:cond delay="500"/>
                            </p:stCondLst>
                            <p:childTnLst>
                              <p:par>
                                <p:cTn id="89" presetID="9" presetClass="entr" presetSubtype="0" fill="hold" nodeType="afterEffect">
                                  <p:stCondLst>
                                    <p:cond delay="0"/>
                                  </p:stCondLst>
                                  <p:childTnLst>
                                    <p:set>
                                      <p:cBhvr>
                                        <p:cTn id="90" dur="1" fill="hold">
                                          <p:stCondLst>
                                            <p:cond delay="0"/>
                                          </p:stCondLst>
                                        </p:cTn>
                                        <p:tgtEl>
                                          <p:spTgt spid="30"/>
                                        </p:tgtEl>
                                        <p:attrNameLst>
                                          <p:attrName>style.visibility</p:attrName>
                                        </p:attrNameLst>
                                      </p:cBhvr>
                                      <p:to>
                                        <p:strVal val="visible"/>
                                      </p:to>
                                    </p:set>
                                    <p:animEffect transition="in" filter="dissolve">
                                      <p:cBhvr>
                                        <p:cTn id="91" dur="500"/>
                                        <p:tgtEl>
                                          <p:spTgt spid="30"/>
                                        </p:tgtEl>
                                      </p:cBhvr>
                                    </p:animEffect>
                                  </p:childTnLst>
                                </p:cTn>
                              </p:par>
                            </p:childTnLst>
                          </p:cTn>
                        </p:par>
                      </p:childTnLst>
                    </p:cTn>
                  </p:par>
                  <p:par>
                    <p:cTn id="92" fill="hold">
                      <p:stCondLst>
                        <p:cond delay="indefinite"/>
                      </p:stCondLst>
                      <p:childTnLst>
                        <p:par>
                          <p:cTn id="93" fill="hold">
                            <p:stCondLst>
                              <p:cond delay="0"/>
                            </p:stCondLst>
                            <p:childTnLst>
                              <p:par>
                                <p:cTn id="94" presetID="9" presetClass="entr" presetSubtype="0" fill="hold" nodeType="clickEffect">
                                  <p:stCondLst>
                                    <p:cond delay="0"/>
                                  </p:stCondLst>
                                  <p:childTnLst>
                                    <p:set>
                                      <p:cBhvr>
                                        <p:cTn id="95" dur="1" fill="hold">
                                          <p:stCondLst>
                                            <p:cond delay="0"/>
                                          </p:stCondLst>
                                        </p:cTn>
                                        <p:tgtEl>
                                          <p:spTgt spid="38"/>
                                        </p:tgtEl>
                                        <p:attrNameLst>
                                          <p:attrName>style.visibility</p:attrName>
                                        </p:attrNameLst>
                                      </p:cBhvr>
                                      <p:to>
                                        <p:strVal val="visible"/>
                                      </p:to>
                                    </p:set>
                                    <p:animEffect transition="in" filter="dissolve">
                                      <p:cBhvr>
                                        <p:cTn id="96" dur="500"/>
                                        <p:tgtEl>
                                          <p:spTgt spid="38"/>
                                        </p:tgtEl>
                                      </p:cBhvr>
                                    </p:animEffect>
                                  </p:childTnLst>
                                </p:cTn>
                              </p:par>
                              <p:par>
                                <p:cTn id="97" presetID="9" presetClass="entr" presetSubtype="0" fill="hold" grpId="0" nodeType="withEffect">
                                  <p:stCondLst>
                                    <p:cond delay="0"/>
                                  </p:stCondLst>
                                  <p:childTnLst>
                                    <p:set>
                                      <p:cBhvr>
                                        <p:cTn id="98" dur="1" fill="hold">
                                          <p:stCondLst>
                                            <p:cond delay="0"/>
                                          </p:stCondLst>
                                        </p:cTn>
                                        <p:tgtEl>
                                          <p:spTgt spid="46"/>
                                        </p:tgtEl>
                                        <p:attrNameLst>
                                          <p:attrName>style.visibility</p:attrName>
                                        </p:attrNameLst>
                                      </p:cBhvr>
                                      <p:to>
                                        <p:strVal val="visible"/>
                                      </p:to>
                                    </p:set>
                                    <p:animEffect transition="in" filter="dissolve">
                                      <p:cBhvr>
                                        <p:cTn id="99"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P spid="24" grpId="0"/>
      <p:bldP spid="25" grpId="0"/>
      <p:bldP spid="26" grpId="0"/>
      <p:bldP spid="27" grpId="0"/>
      <p:bldP spid="44" grpId="0"/>
      <p:bldP spid="45" grpId="0"/>
      <p:bldP spid="4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環境問題への考慮</a:t>
            </a:r>
          </a:p>
        </p:txBody>
      </p:sp>
      <p:sp>
        <p:nvSpPr>
          <p:cNvPr id="3" name="コンテンツ プレースホルダ 2"/>
          <p:cNvSpPr>
            <a:spLocks noGrp="1"/>
          </p:cNvSpPr>
          <p:nvPr>
            <p:ph idx="1"/>
          </p:nvPr>
        </p:nvSpPr>
        <p:spPr/>
        <p:txBody>
          <a:bodyPr>
            <a:normAutofit/>
          </a:bodyPr>
          <a:lstStyle/>
          <a:p>
            <a:r>
              <a:rPr kumimoji="1" lang="ja-JP" altLang="en-US" dirty="0"/>
              <a:t>製品は最終的に廃棄物となる</a:t>
            </a:r>
            <a:endParaRPr kumimoji="1" lang="en-US" altLang="ja-JP" dirty="0"/>
          </a:p>
          <a:p>
            <a:r>
              <a:rPr lang="ja-JP" altLang="en-US" dirty="0"/>
              <a:t>廃棄物が適切に処理され、適切にリサイクルされれば、安心して廃棄できる</a:t>
            </a:r>
            <a:endParaRPr lang="en-US" altLang="ja-JP" dirty="0"/>
          </a:p>
          <a:p>
            <a:r>
              <a:rPr kumimoji="1" lang="ja-JP" altLang="en-US" dirty="0"/>
              <a:t>環境問題に対する企業の取り組みは拡大生産者責任</a:t>
            </a:r>
            <a:r>
              <a:rPr kumimoji="1" lang="en-US" altLang="ja-JP"/>
              <a:t>(EPR)</a:t>
            </a:r>
            <a:r>
              <a:rPr kumimoji="1" lang="ja-JP" altLang="en-US" dirty="0"/>
              <a:t>が重要</a:t>
            </a:r>
            <a:endParaRPr kumimoji="1" lang="en-US" altLang="ja-JP" dirty="0"/>
          </a:p>
          <a:p>
            <a:r>
              <a:rPr lang="ja-JP" altLang="en-US" dirty="0"/>
              <a:t>生産者を中心とし、商業者、消費者の参加が不可欠</a:t>
            </a:r>
            <a:endParaRPr lang="en-US" altLang="ja-JP" dirty="0"/>
          </a:p>
          <a:p>
            <a:r>
              <a:rPr kumimoji="1" lang="ja-JP" altLang="en-US" dirty="0"/>
              <a:t>全体の仕組みが明確であれば消費者は安心して製品を購入し使用できる</a:t>
            </a:r>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21</a:t>
            </a:fld>
            <a:endParaRPr kumimoji="1" lang="ja-JP"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「製品」の範囲</a:t>
            </a:r>
          </a:p>
        </p:txBody>
      </p:sp>
      <p:sp>
        <p:nvSpPr>
          <p:cNvPr id="3" name="コンテンツ プレースホルダ 2"/>
          <p:cNvSpPr>
            <a:spLocks noGrp="1"/>
          </p:cNvSpPr>
          <p:nvPr>
            <p:ph idx="1"/>
          </p:nvPr>
        </p:nvSpPr>
        <p:spPr/>
        <p:txBody>
          <a:bodyPr/>
          <a:lstStyle/>
          <a:p>
            <a:r>
              <a:rPr kumimoji="1" lang="ja-JP" altLang="en-US" dirty="0"/>
              <a:t>顧客満足は購買時点をはるかに超えた時点で生起する事柄で実現される</a:t>
            </a:r>
            <a:endParaRPr kumimoji="1" lang="en-US" altLang="ja-JP" dirty="0"/>
          </a:p>
          <a:p>
            <a:r>
              <a:rPr lang="ja-JP" altLang="en-US" dirty="0"/>
              <a:t>消費者は、時間的な広がりの中に生まれる価値を含めて商品を購入</a:t>
            </a:r>
            <a:endParaRPr lang="en-US" altLang="ja-JP" dirty="0"/>
          </a:p>
          <a:p>
            <a:r>
              <a:rPr kumimoji="1" lang="ja-JP" altLang="en-US" dirty="0"/>
              <a:t>製品は単なるモノとして捉えるのではなく、使用・再使用・廃棄までを含めて様々な満足をもたらす対象として捉えるべきであり、全期間を通じて考慮されなければならない</a:t>
            </a:r>
            <a:endParaRPr kumimoji="1" lang="en-US" altLang="ja-JP" dirty="0"/>
          </a:p>
          <a:p>
            <a:endParaRPr kumimoji="1" lang="en-US" altLang="ja-JP" dirty="0"/>
          </a:p>
          <a:p>
            <a:endParaRPr kumimoji="1" lang="ja-JP" altLang="en-US" dirty="0"/>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22</a:t>
            </a:fld>
            <a:endParaRPr kumimoji="1" lang="ja-JP"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成功のカギ</a:t>
            </a:r>
          </a:p>
        </p:txBody>
      </p:sp>
      <p:sp>
        <p:nvSpPr>
          <p:cNvPr id="3" name="コンテンツ プレースホルダ 2"/>
          <p:cNvSpPr>
            <a:spLocks noGrp="1"/>
          </p:cNvSpPr>
          <p:nvPr>
            <p:ph idx="1"/>
          </p:nvPr>
        </p:nvSpPr>
        <p:spPr/>
        <p:txBody>
          <a:bodyPr/>
          <a:lstStyle/>
          <a:p>
            <a:r>
              <a:rPr kumimoji="1" lang="ja-JP" altLang="en-US" dirty="0"/>
              <a:t>消費のプロセスの中で製品に対する満足・不満足を再生産する</a:t>
            </a:r>
            <a:endParaRPr kumimoji="1" lang="en-US" altLang="ja-JP" dirty="0"/>
          </a:p>
          <a:p>
            <a:r>
              <a:rPr kumimoji="1" lang="ja-JP" altLang="en-US" dirty="0"/>
              <a:t>購買時点から廃棄までのプロセスが顧客満足にとって考慮されるべきとの認識による事業活動が顧客に支持される成果を達成</a:t>
            </a:r>
            <a:endParaRPr kumimoji="1" lang="en-US" altLang="ja-JP" dirty="0"/>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23</a:t>
            </a:fld>
            <a:endParaRPr kumimoji="1" lang="ja-JP" altLang="en-US"/>
          </a:p>
        </p:txBody>
      </p:sp>
      <p:sp>
        <p:nvSpPr>
          <p:cNvPr id="5" name="テキスト ボックス 4"/>
          <p:cNvSpPr txBox="1"/>
          <p:nvPr/>
        </p:nvSpPr>
        <p:spPr>
          <a:xfrm>
            <a:off x="14100810" y="3429000"/>
            <a:ext cx="184731" cy="369332"/>
          </a:xfrm>
          <a:prstGeom prst="rect">
            <a:avLst/>
          </a:prstGeom>
          <a:noFill/>
        </p:spPr>
        <p:txBody>
          <a:bodyPr wrap="none" rtlCol="0">
            <a:spAutoFit/>
          </a:bodyPr>
          <a:lstStyle/>
          <a:p>
            <a:endParaRPr lang="ja-JP"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商人の担った役割</a:t>
            </a:r>
          </a:p>
        </p:txBody>
      </p:sp>
      <p:sp>
        <p:nvSpPr>
          <p:cNvPr id="3" name="コンテンツ プレースホルダ 2"/>
          <p:cNvSpPr>
            <a:spLocks noGrp="1"/>
          </p:cNvSpPr>
          <p:nvPr>
            <p:ph idx="1"/>
          </p:nvPr>
        </p:nvSpPr>
        <p:spPr/>
        <p:txBody>
          <a:bodyPr/>
          <a:lstStyle/>
          <a:p>
            <a:r>
              <a:rPr kumimoji="1" lang="ja-JP" altLang="en-US" dirty="0"/>
              <a:t>自らの消費を目的とせず</a:t>
            </a:r>
            <a:endParaRPr kumimoji="1" lang="en-US" altLang="ja-JP" dirty="0"/>
          </a:p>
          <a:p>
            <a:r>
              <a:rPr lang="ja-JP" altLang="en-US" dirty="0"/>
              <a:t>他者から仕入れ</a:t>
            </a:r>
            <a:endParaRPr lang="en-US" altLang="ja-JP" dirty="0"/>
          </a:p>
          <a:p>
            <a:r>
              <a:rPr kumimoji="1" lang="ja-JP" altLang="en-US" dirty="0"/>
              <a:t>品揃えを形成</a:t>
            </a:r>
            <a:endParaRPr kumimoji="1" lang="en-US" altLang="ja-JP" dirty="0"/>
          </a:p>
          <a:p>
            <a:r>
              <a:rPr lang="ja-JP" altLang="en-US" dirty="0"/>
              <a:t>個別の生産者同士では交換が成立しがたい状況を克服</a:t>
            </a:r>
            <a:endParaRPr kumimoji="1" lang="ja-JP" altLang="en-US" dirty="0"/>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3</a:t>
            </a:fld>
            <a:endParaRPr kumimoji="1" lang="ja-JP"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商人の行動</a:t>
            </a:r>
          </a:p>
        </p:txBody>
      </p:sp>
      <p:sp>
        <p:nvSpPr>
          <p:cNvPr id="3" name="コンテンツ プレースホルダ 2"/>
          <p:cNvSpPr>
            <a:spLocks noGrp="1"/>
          </p:cNvSpPr>
          <p:nvPr>
            <p:ph idx="1"/>
          </p:nvPr>
        </p:nvSpPr>
        <p:spPr/>
        <p:txBody>
          <a:bodyPr>
            <a:normAutofit/>
          </a:bodyPr>
          <a:lstStyle/>
          <a:p>
            <a:r>
              <a:rPr kumimoji="1" lang="ja-JP" altLang="en-US" dirty="0"/>
              <a:t>生産は行わなかった</a:t>
            </a:r>
            <a:endParaRPr kumimoji="1" lang="en-US" altLang="ja-JP" dirty="0"/>
          </a:p>
          <a:p>
            <a:r>
              <a:rPr kumimoji="1" lang="ja-JP" altLang="en-US" dirty="0"/>
              <a:t>多くのものを取り揃えた</a:t>
            </a:r>
            <a:endParaRPr kumimoji="1" lang="en-US" altLang="ja-JP" dirty="0"/>
          </a:p>
          <a:p>
            <a:r>
              <a:rPr kumimoji="1" lang="ja-JP" altLang="en-US" dirty="0"/>
              <a:t>買い手の選択肢を広げた</a:t>
            </a:r>
            <a:endParaRPr kumimoji="1" lang="en-US" altLang="ja-JP" dirty="0"/>
          </a:p>
          <a:p>
            <a:r>
              <a:rPr kumimoji="1" lang="ja-JP" altLang="en-US" dirty="0"/>
              <a:t>やがて生産にかかわり買い手の選択肢をさらに広げた</a:t>
            </a:r>
            <a:endParaRPr kumimoji="1" lang="en-US" altLang="ja-JP" dirty="0"/>
          </a:p>
          <a:p>
            <a:r>
              <a:rPr kumimoji="1" lang="ja-JP" altLang="en-US" dirty="0"/>
              <a:t>商人の生産への</a:t>
            </a:r>
            <a:r>
              <a:rPr lang="ja-JP" altLang="en-US" dirty="0"/>
              <a:t>関わりはさらに広がっていく</a:t>
            </a:r>
            <a:endParaRPr lang="en-US" altLang="ja-JP" dirty="0"/>
          </a:p>
          <a:p>
            <a:pPr lvl="1"/>
            <a:r>
              <a:rPr lang="ja-JP" altLang="en-US" dirty="0"/>
              <a:t>イオンの</a:t>
            </a:r>
            <a:r>
              <a:rPr lang="en-US" altLang="ja-JP" dirty="0"/>
              <a:t>PB</a:t>
            </a:r>
            <a:r>
              <a:rPr lang="ja-JP" altLang="en-US" dirty="0"/>
              <a:t>は衣食のほとんどのカテゴリを網羅</a:t>
            </a:r>
            <a:endParaRPr lang="en-US" altLang="ja-JP" dirty="0"/>
          </a:p>
          <a:p>
            <a:pPr lvl="1"/>
            <a:r>
              <a:rPr kumimoji="1" lang="ja-JP" altLang="en-US" dirty="0"/>
              <a:t>セブン＆アイの</a:t>
            </a:r>
            <a:r>
              <a:rPr kumimoji="1" lang="en-US" altLang="ja-JP" dirty="0"/>
              <a:t>PB</a:t>
            </a:r>
            <a:r>
              <a:rPr kumimoji="1" lang="ja-JP" altLang="en-US" dirty="0"/>
              <a:t>は大手メーカと共同開発し販売</a:t>
            </a:r>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4</a:t>
            </a:fld>
            <a:endParaRPr kumimoji="1"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流通と生産の境界</a:t>
            </a:r>
          </a:p>
        </p:txBody>
      </p:sp>
      <p:sp>
        <p:nvSpPr>
          <p:cNvPr id="3" name="コンテンツ プレースホルダ 2"/>
          <p:cNvSpPr>
            <a:spLocks noGrp="1"/>
          </p:cNvSpPr>
          <p:nvPr>
            <p:ph idx="1"/>
          </p:nvPr>
        </p:nvSpPr>
        <p:spPr/>
        <p:txBody>
          <a:bodyPr/>
          <a:lstStyle/>
          <a:p>
            <a:r>
              <a:rPr lang="ja-JP" altLang="en-US" dirty="0"/>
              <a:t>流通と生産の分業の在り方が不分明</a:t>
            </a:r>
            <a:endParaRPr lang="en-US" altLang="ja-JP" dirty="0"/>
          </a:p>
          <a:p>
            <a:r>
              <a:rPr kumimoji="1" lang="ja-JP" altLang="en-US" dirty="0"/>
              <a:t>ジャパネット・タカタ</a:t>
            </a:r>
            <a:endParaRPr kumimoji="1" lang="en-US" altLang="ja-JP" dirty="0"/>
          </a:p>
          <a:p>
            <a:pPr lvl="1"/>
            <a:r>
              <a:rPr kumimoji="1" lang="ja-JP" altLang="en-US" dirty="0"/>
              <a:t>ジャパネット仕様</a:t>
            </a:r>
            <a:endParaRPr kumimoji="1" lang="en-US" altLang="ja-JP" dirty="0"/>
          </a:p>
          <a:p>
            <a:r>
              <a:rPr kumimoji="1" lang="ja-JP" altLang="en-US" dirty="0"/>
              <a:t>交換対象に「サービス」「感動」が加わりマッチングは多様化</a:t>
            </a:r>
            <a:endParaRPr kumimoji="1" lang="en-US" altLang="ja-JP" dirty="0"/>
          </a:p>
          <a:p>
            <a:r>
              <a:rPr lang="ja-JP" altLang="en-US" dirty="0"/>
              <a:t>消費者が参画して商品を創り上げる「協創」</a:t>
            </a:r>
            <a:endParaRPr kumimoji="1" lang="ja-JP" altLang="en-US" dirty="0"/>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5</a:t>
            </a:fld>
            <a:endParaRPr kumimoji="1" lang="ja-JP"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G-D</a:t>
            </a:r>
            <a:r>
              <a:rPr kumimoji="1" lang="ja-JP" altLang="en-US" dirty="0"/>
              <a:t>ロジックから</a:t>
            </a:r>
            <a:r>
              <a:rPr kumimoji="1" lang="en-US" altLang="ja-JP" dirty="0"/>
              <a:t>S-D</a:t>
            </a:r>
            <a:r>
              <a:rPr kumimoji="1" lang="ja-JP" altLang="en-US" dirty="0"/>
              <a:t>ロジックへ</a:t>
            </a:r>
          </a:p>
        </p:txBody>
      </p:sp>
      <p:sp>
        <p:nvSpPr>
          <p:cNvPr id="3" name="コンテンツ プレースホルダ 2"/>
          <p:cNvSpPr>
            <a:spLocks noGrp="1"/>
          </p:cNvSpPr>
          <p:nvPr>
            <p:ph idx="1"/>
          </p:nvPr>
        </p:nvSpPr>
        <p:spPr/>
        <p:txBody>
          <a:bodyPr/>
          <a:lstStyle/>
          <a:p>
            <a:r>
              <a:rPr kumimoji="1" lang="en-US" altLang="ja-JP" dirty="0"/>
              <a:t>G-D</a:t>
            </a:r>
            <a:r>
              <a:rPr kumimoji="1" lang="ja-JP" altLang="en-US" dirty="0"/>
              <a:t>ロジック</a:t>
            </a:r>
            <a:endParaRPr kumimoji="1" lang="en-US" altLang="ja-JP" dirty="0"/>
          </a:p>
          <a:p>
            <a:pPr lvl="1"/>
            <a:r>
              <a:rPr lang="en-US" altLang="ja-JP" dirty="0"/>
              <a:t>Goods Dominant Logic</a:t>
            </a:r>
            <a:endParaRPr kumimoji="1" lang="en-US" altLang="ja-JP" dirty="0"/>
          </a:p>
          <a:p>
            <a:pPr lvl="1"/>
            <a:r>
              <a:rPr lang="ja-JP" altLang="en-US" dirty="0"/>
              <a:t>物を中心に考えるマーケティング</a:t>
            </a:r>
            <a:endParaRPr lang="en-US" altLang="ja-JP" dirty="0"/>
          </a:p>
          <a:p>
            <a:r>
              <a:rPr kumimoji="1" lang="en-US" altLang="ja-JP" dirty="0"/>
              <a:t>S-D</a:t>
            </a:r>
            <a:r>
              <a:rPr kumimoji="1" lang="ja-JP" altLang="en-US" dirty="0"/>
              <a:t>ロジック</a:t>
            </a:r>
            <a:endParaRPr kumimoji="1" lang="en-US" altLang="ja-JP" dirty="0"/>
          </a:p>
          <a:p>
            <a:pPr lvl="1"/>
            <a:r>
              <a:rPr lang="en-US" altLang="ja-JP" dirty="0"/>
              <a:t>Service Dominant Logic</a:t>
            </a:r>
            <a:endParaRPr kumimoji="1" lang="en-US" altLang="ja-JP" dirty="0"/>
          </a:p>
          <a:p>
            <a:pPr lvl="1"/>
            <a:r>
              <a:rPr lang="ja-JP" altLang="en-US" dirty="0"/>
              <a:t>サービスを中心に考えるマーケティング</a:t>
            </a:r>
            <a:endParaRPr lang="en-US" altLang="ja-JP" dirty="0"/>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6</a:t>
            </a:fld>
            <a:endParaRPr kumimoji="1" lang="ja-JP"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a:t>G-D</a:t>
            </a:r>
            <a:r>
              <a:rPr kumimoji="1" lang="ja-JP" altLang="en-US" dirty="0"/>
              <a:t>ロジックと</a:t>
            </a:r>
            <a:r>
              <a:rPr kumimoji="1" lang="en-US" altLang="ja-JP" dirty="0"/>
              <a:t>S-D</a:t>
            </a:r>
            <a:r>
              <a:rPr kumimoji="1" lang="ja-JP" altLang="en-US" dirty="0"/>
              <a:t>ロジックの違い</a:t>
            </a:r>
            <a:br>
              <a:rPr kumimoji="1" lang="en-US" altLang="ja-JP" dirty="0"/>
            </a:br>
            <a:r>
              <a:rPr kumimoji="1" lang="ja-JP" altLang="en-US" dirty="0"/>
              <a:t>（</a:t>
            </a:r>
            <a:r>
              <a:rPr lang="ja-JP" altLang="en-US" dirty="0"/>
              <a:t>参考）</a:t>
            </a:r>
            <a:endParaRPr kumimoji="1" lang="ja-JP" altLang="en-US" dirty="0"/>
          </a:p>
        </p:txBody>
      </p:sp>
      <p:graphicFrame>
        <p:nvGraphicFramePr>
          <p:cNvPr id="4" name="コンテンツ プレースホルダ 3"/>
          <p:cNvGraphicFramePr>
            <a:graphicFrameLocks noGrp="1"/>
          </p:cNvGraphicFramePr>
          <p:nvPr>
            <p:ph idx="1"/>
            <p:extLst>
              <p:ext uri="{D42A27DB-BD31-4B8C-83A1-F6EECF244321}">
                <p14:modId xmlns:p14="http://schemas.microsoft.com/office/powerpoint/2010/main" val="2272420735"/>
              </p:ext>
            </p:extLst>
          </p:nvPr>
        </p:nvGraphicFramePr>
        <p:xfrm>
          <a:off x="2152650" y="1825626"/>
          <a:ext cx="7886700" cy="4452244"/>
        </p:xfrm>
        <a:graphic>
          <a:graphicData uri="http://schemas.openxmlformats.org/drawingml/2006/table">
            <a:tbl>
              <a:tblPr firstRow="1" bandRow="1">
                <a:tableStyleId>{5940675A-B579-460E-94D1-54222C63F5DA}</a:tableStyleId>
              </a:tblPr>
              <a:tblGrid>
                <a:gridCol w="1528048">
                  <a:extLst>
                    <a:ext uri="{9D8B030D-6E8A-4147-A177-3AD203B41FA5}">
                      <a16:colId xmlns:a16="http://schemas.microsoft.com/office/drawing/2014/main" val="20000"/>
                    </a:ext>
                  </a:extLst>
                </a:gridCol>
                <a:gridCol w="3179326">
                  <a:extLst>
                    <a:ext uri="{9D8B030D-6E8A-4147-A177-3AD203B41FA5}">
                      <a16:colId xmlns:a16="http://schemas.microsoft.com/office/drawing/2014/main" val="20001"/>
                    </a:ext>
                  </a:extLst>
                </a:gridCol>
                <a:gridCol w="3179326">
                  <a:extLst>
                    <a:ext uri="{9D8B030D-6E8A-4147-A177-3AD203B41FA5}">
                      <a16:colId xmlns:a16="http://schemas.microsoft.com/office/drawing/2014/main" val="20002"/>
                    </a:ext>
                  </a:extLst>
                </a:gridCol>
              </a:tblGrid>
              <a:tr h="475990">
                <a:tc>
                  <a:txBody>
                    <a:bodyPr/>
                    <a:lstStyle/>
                    <a:p>
                      <a:endParaRPr kumimoji="1" lang="ja-JP" altLang="en-US" dirty="0"/>
                    </a:p>
                  </a:txBody>
                  <a:tcPr marL="87630" marR="87630"/>
                </a:tc>
                <a:tc>
                  <a:txBody>
                    <a:bodyPr/>
                    <a:lstStyle/>
                    <a:p>
                      <a:pPr algn="ctr"/>
                      <a:r>
                        <a:rPr kumimoji="1" lang="en-US" altLang="ja-JP" sz="3200" dirty="0"/>
                        <a:t>G-D</a:t>
                      </a:r>
                      <a:r>
                        <a:rPr kumimoji="1" lang="ja-JP" altLang="en-US" sz="3200" dirty="0"/>
                        <a:t>ロジック</a:t>
                      </a:r>
                    </a:p>
                  </a:txBody>
                  <a:tcPr marL="87630" marR="87630" anchor="ctr"/>
                </a:tc>
                <a:tc>
                  <a:txBody>
                    <a:bodyPr/>
                    <a:lstStyle/>
                    <a:p>
                      <a:pPr algn="ctr"/>
                      <a:r>
                        <a:rPr kumimoji="1" lang="en-US" altLang="ja-JP" sz="3200" dirty="0"/>
                        <a:t>S-D</a:t>
                      </a:r>
                      <a:r>
                        <a:rPr kumimoji="1" lang="ja-JP" altLang="en-US" sz="3200" dirty="0"/>
                        <a:t>ロジック</a:t>
                      </a:r>
                    </a:p>
                  </a:txBody>
                  <a:tcPr marL="87630" marR="87630" anchor="ctr"/>
                </a:tc>
                <a:extLst>
                  <a:ext uri="{0D108BD9-81ED-4DB2-BD59-A6C34878D82A}">
                    <a16:rowId xmlns:a16="http://schemas.microsoft.com/office/drawing/2014/main" val="10000"/>
                  </a:ext>
                </a:extLst>
              </a:tr>
              <a:tr h="821572">
                <a:tc>
                  <a:txBody>
                    <a:bodyPr/>
                    <a:lstStyle/>
                    <a:p>
                      <a:pPr algn="ctr"/>
                      <a:r>
                        <a:rPr kumimoji="1" lang="ja-JP" altLang="en-US" dirty="0"/>
                        <a:t>サービス観</a:t>
                      </a:r>
                    </a:p>
                  </a:txBody>
                  <a:tcPr marL="87630" marR="87630" anchor="ctr"/>
                </a:tc>
                <a:tc>
                  <a:txBody>
                    <a:bodyPr/>
                    <a:lstStyle/>
                    <a:p>
                      <a:pPr algn="l"/>
                      <a:r>
                        <a:rPr kumimoji="1" lang="ja-JP" altLang="en-US" sz="1800" dirty="0"/>
                        <a:t>モノとサービス</a:t>
                      </a:r>
                    </a:p>
                  </a:txBody>
                  <a:tcPr marL="87630" marR="87630" anchor="ctr"/>
                </a:tc>
                <a:tc>
                  <a:txBody>
                    <a:bodyPr/>
                    <a:lstStyle/>
                    <a:p>
                      <a:pPr algn="l"/>
                      <a:r>
                        <a:rPr kumimoji="1" lang="ja-JP" altLang="en-US" sz="1800" dirty="0"/>
                        <a:t>モノを伴うサービスと</a:t>
                      </a:r>
                      <a:endParaRPr kumimoji="1" lang="en-US" altLang="ja-JP" sz="1800" dirty="0"/>
                    </a:p>
                    <a:p>
                      <a:pPr algn="l"/>
                      <a:r>
                        <a:rPr kumimoji="1" lang="ja-JP" altLang="en-US" sz="1800" dirty="0"/>
                        <a:t>モノを伴わないサービス</a:t>
                      </a:r>
                    </a:p>
                  </a:txBody>
                  <a:tcPr marL="87630" marR="87630" anchor="ctr"/>
                </a:tc>
                <a:extLst>
                  <a:ext uri="{0D108BD9-81ED-4DB2-BD59-A6C34878D82A}">
                    <a16:rowId xmlns:a16="http://schemas.microsoft.com/office/drawing/2014/main" val="10001"/>
                  </a:ext>
                </a:extLst>
              </a:tr>
              <a:tr h="1525776">
                <a:tc>
                  <a:txBody>
                    <a:bodyPr/>
                    <a:lstStyle/>
                    <a:p>
                      <a:pPr algn="ctr"/>
                      <a:r>
                        <a:rPr kumimoji="1" lang="ja-JP" altLang="en-US" dirty="0"/>
                        <a:t>価値概念</a:t>
                      </a:r>
                    </a:p>
                  </a:txBody>
                  <a:tcPr marL="87630" marR="87630" anchor="ctr"/>
                </a:tc>
                <a:tc>
                  <a:txBody>
                    <a:bodyPr/>
                    <a:lstStyle/>
                    <a:p>
                      <a:pPr algn="l"/>
                      <a:r>
                        <a:rPr kumimoji="1" lang="ja-JP" altLang="en-US" sz="1800" dirty="0"/>
                        <a:t>企業が「価値を生産」</a:t>
                      </a:r>
                      <a:endParaRPr kumimoji="1" lang="en-US" altLang="ja-JP" sz="1800" dirty="0"/>
                    </a:p>
                    <a:p>
                      <a:pPr algn="l"/>
                      <a:r>
                        <a:rPr kumimoji="1" lang="ja-JP" altLang="en-US" sz="1800" dirty="0"/>
                        <a:t>顧客が「価値を消費」</a:t>
                      </a:r>
                      <a:endParaRPr kumimoji="1" lang="en-US" altLang="ja-JP" sz="1800" dirty="0"/>
                    </a:p>
                    <a:p>
                      <a:pPr algn="l"/>
                      <a:r>
                        <a:rPr kumimoji="1" lang="ja-JP" altLang="en-US" sz="1800" dirty="0"/>
                        <a:t>購買時点の「交換価値」を重視</a:t>
                      </a:r>
                    </a:p>
                  </a:txBody>
                  <a:tcPr marL="87630" marR="87630" anchor="ctr"/>
                </a:tc>
                <a:tc>
                  <a:txBody>
                    <a:bodyPr/>
                    <a:lstStyle/>
                    <a:p>
                      <a:pPr algn="l"/>
                      <a:r>
                        <a:rPr kumimoji="1" lang="ja-JP" altLang="en-US" sz="1800" dirty="0"/>
                        <a:t>購買時点以降、様々な文脈による「使用価値」を重視</a:t>
                      </a:r>
                    </a:p>
                  </a:txBody>
                  <a:tcPr marL="87630" marR="87630" anchor="ctr"/>
                </a:tc>
                <a:extLst>
                  <a:ext uri="{0D108BD9-81ED-4DB2-BD59-A6C34878D82A}">
                    <a16:rowId xmlns:a16="http://schemas.microsoft.com/office/drawing/2014/main" val="10002"/>
                  </a:ext>
                </a:extLst>
              </a:tr>
              <a:tr h="1525776">
                <a:tc>
                  <a:txBody>
                    <a:bodyPr/>
                    <a:lstStyle/>
                    <a:p>
                      <a:pPr algn="ctr"/>
                      <a:r>
                        <a:rPr kumimoji="1" lang="ja-JP" altLang="en-US" dirty="0"/>
                        <a:t>顧客像</a:t>
                      </a:r>
                    </a:p>
                  </a:txBody>
                  <a:tcPr marL="87630" marR="87630" anchor="ctr"/>
                </a:tc>
                <a:tc>
                  <a:txBody>
                    <a:bodyPr/>
                    <a:lstStyle/>
                    <a:p>
                      <a:pPr algn="l"/>
                      <a:r>
                        <a:rPr kumimoji="1" lang="ja-JP" altLang="en-US" sz="1800" dirty="0"/>
                        <a:t>企業が作り出す価値を消費する消費者</a:t>
                      </a:r>
                      <a:endParaRPr kumimoji="1" lang="en-US" altLang="ja-JP" sz="1800" dirty="0"/>
                    </a:p>
                    <a:p>
                      <a:pPr algn="l"/>
                      <a:r>
                        <a:rPr kumimoji="1" lang="ja-JP" altLang="en-US" sz="1800" dirty="0"/>
                        <a:t>企業活動の対象としての客体</a:t>
                      </a:r>
                    </a:p>
                  </a:txBody>
                  <a:tcPr marL="87630" marR="87630" anchor="ctr"/>
                </a:tc>
                <a:tc>
                  <a:txBody>
                    <a:bodyPr/>
                    <a:lstStyle/>
                    <a:p>
                      <a:pPr algn="l"/>
                      <a:r>
                        <a:rPr kumimoji="1" lang="ja-JP" altLang="en-US" sz="1800" dirty="0"/>
                        <a:t>消費者であると同時に価値の生産者</a:t>
                      </a:r>
                      <a:endParaRPr kumimoji="1" lang="en-US" altLang="ja-JP" sz="1800" dirty="0"/>
                    </a:p>
                    <a:p>
                      <a:pPr algn="l"/>
                      <a:r>
                        <a:rPr kumimoji="1" lang="ja-JP" altLang="en-US" sz="1800" dirty="0"/>
                        <a:t>企業と共創する主体</a:t>
                      </a:r>
                    </a:p>
                  </a:txBody>
                  <a:tcPr marL="87630" marR="87630" anchor="ctr"/>
                </a:tc>
                <a:extLst>
                  <a:ext uri="{0D108BD9-81ED-4DB2-BD59-A6C34878D82A}">
                    <a16:rowId xmlns:a16="http://schemas.microsoft.com/office/drawing/2014/main" val="10003"/>
                  </a:ext>
                </a:extLst>
              </a:tr>
            </a:tbl>
          </a:graphicData>
        </a:graphic>
      </p:graphicFrame>
      <p:sp>
        <p:nvSpPr>
          <p:cNvPr id="5" name="スライド番号プレースホルダ 4"/>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7</a:t>
            </a:fld>
            <a:endParaRPr kumimoji="1"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services </a:t>
            </a:r>
            <a:r>
              <a:rPr lang="ja-JP" altLang="en-US" dirty="0"/>
              <a:t>と</a:t>
            </a:r>
            <a:r>
              <a:rPr lang="en-US" altLang="ja-JP" dirty="0"/>
              <a:t> service</a:t>
            </a:r>
            <a:endParaRPr kumimoji="1" lang="ja-JP" altLang="en-US" dirty="0"/>
          </a:p>
        </p:txBody>
      </p:sp>
      <p:sp>
        <p:nvSpPr>
          <p:cNvPr id="3" name="コンテンツ プレースホルダ 2"/>
          <p:cNvSpPr>
            <a:spLocks noGrp="1"/>
          </p:cNvSpPr>
          <p:nvPr>
            <p:ph idx="1"/>
          </p:nvPr>
        </p:nvSpPr>
        <p:spPr/>
        <p:txBody>
          <a:bodyPr>
            <a:normAutofit/>
          </a:bodyPr>
          <a:lstStyle/>
          <a:p>
            <a:r>
              <a:rPr kumimoji="1" lang="en-US" altLang="ja-JP" dirty="0"/>
              <a:t>services</a:t>
            </a:r>
          </a:p>
          <a:p>
            <a:pPr lvl="1"/>
            <a:r>
              <a:rPr lang="ja-JP" altLang="en-US" dirty="0"/>
              <a:t>複数形で表現</a:t>
            </a:r>
            <a:endParaRPr lang="en-US" altLang="ja-JP" dirty="0"/>
          </a:p>
          <a:p>
            <a:pPr lvl="1"/>
            <a:r>
              <a:rPr lang="ja-JP" altLang="en-US" dirty="0"/>
              <a:t>配送サービスやアフターサービスなどを指す</a:t>
            </a:r>
            <a:endParaRPr lang="en-US" altLang="ja-JP" dirty="0"/>
          </a:p>
          <a:p>
            <a:pPr lvl="1"/>
            <a:r>
              <a:rPr kumimoji="1" lang="ja-JP" altLang="en-US" dirty="0"/>
              <a:t>多様なサービスを個別のものと捉える表現</a:t>
            </a:r>
            <a:endParaRPr kumimoji="1" lang="en-US" altLang="ja-JP" dirty="0"/>
          </a:p>
          <a:p>
            <a:r>
              <a:rPr lang="en-US" altLang="ja-JP" dirty="0"/>
              <a:t>service</a:t>
            </a:r>
          </a:p>
          <a:p>
            <a:pPr lvl="1"/>
            <a:r>
              <a:rPr kumimoji="1" lang="ja-JP" altLang="en-US" dirty="0"/>
              <a:t>「商品」を通じて実現する価値について考えるために用いる語</a:t>
            </a:r>
            <a:endParaRPr lang="en-US" altLang="ja-JP" dirty="0"/>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8</a:t>
            </a:fld>
            <a:endParaRPr kumimoji="1" lang="ja-JP"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S-D</a:t>
            </a:r>
            <a:r>
              <a:rPr lang="ja-JP" altLang="en-US" dirty="0"/>
              <a:t>ロジックにおけるサービスとは</a:t>
            </a:r>
            <a:br>
              <a:rPr lang="en-US" altLang="ja-JP" dirty="0"/>
            </a:br>
            <a:r>
              <a:rPr lang="ja-JP" altLang="en-US" dirty="0"/>
              <a:t> （参考）</a:t>
            </a:r>
            <a:endParaRPr lang="en-US" altLang="ja-JP" dirty="0"/>
          </a:p>
        </p:txBody>
      </p:sp>
      <p:sp>
        <p:nvSpPr>
          <p:cNvPr id="3" name="コンテンツ プレースホルダ 2"/>
          <p:cNvSpPr>
            <a:spLocks noGrp="1"/>
          </p:cNvSpPr>
          <p:nvPr>
            <p:ph idx="1"/>
          </p:nvPr>
        </p:nvSpPr>
        <p:spPr/>
        <p:txBody>
          <a:bodyPr/>
          <a:lstStyle/>
          <a:p>
            <a:r>
              <a:rPr lang="ja-JP" altLang="en-US" dirty="0"/>
              <a:t>他者あるいは自身のために、行為やプロセス、パフォーマンスを通じて、専門化されたコンピタンス（オペラント資源としてのナレッジ・スキル）を応用すること</a:t>
            </a:r>
            <a:endParaRPr lang="en-US" altLang="ja-JP" dirty="0"/>
          </a:p>
          <a:p>
            <a:r>
              <a:rPr kumimoji="1" lang="ja-JP" altLang="en-US" dirty="0"/>
              <a:t>オペランド資源とは組織（や人）が操作の対象とする資源の総称</a:t>
            </a:r>
            <a:endParaRPr kumimoji="1" lang="en-US" altLang="ja-JP" dirty="0"/>
          </a:p>
          <a:p>
            <a:r>
              <a:rPr kumimoji="1" lang="ja-JP" altLang="en-US" dirty="0"/>
              <a:t>オペラント資源とは組織</a:t>
            </a:r>
            <a:r>
              <a:rPr lang="ja-JP" altLang="en-US" dirty="0"/>
              <a:t>（や人）</a:t>
            </a:r>
            <a:r>
              <a:rPr kumimoji="1" lang="ja-JP" altLang="en-US" dirty="0"/>
              <a:t>に蓄積されたナレッジやスキルといった文化的な資源</a:t>
            </a:r>
            <a:endParaRPr kumimoji="1" lang="en-US" altLang="ja-JP" dirty="0"/>
          </a:p>
          <a:p>
            <a:endParaRPr lang="en-US" altLang="ja-JP" dirty="0"/>
          </a:p>
        </p:txBody>
      </p:sp>
      <p:sp>
        <p:nvSpPr>
          <p:cNvPr id="4" name="スライド番号プレースホルダ 3"/>
          <p:cNvSpPr>
            <a:spLocks noGrp="1"/>
          </p:cNvSpPr>
          <p:nvPr>
            <p:ph type="sldNum" sz="quarter" idx="4294967295"/>
          </p:nvPr>
        </p:nvSpPr>
        <p:spPr>
          <a:xfrm>
            <a:off x="8610600" y="6356351"/>
            <a:ext cx="2057400" cy="365125"/>
          </a:xfrm>
          <a:prstGeom prst="rect">
            <a:avLst/>
          </a:prstGeom>
        </p:spPr>
        <p:txBody>
          <a:bodyPr/>
          <a:lstStyle/>
          <a:p>
            <a:fld id="{8912B1B8-0E3E-4D66-8C04-A2854272788D}" type="slidenum">
              <a:rPr kumimoji="1" lang="ja-JP" altLang="en-US" smtClean="0"/>
              <a:pPr/>
              <a:t>9</a:t>
            </a:fld>
            <a:endParaRPr kumimoji="1" lang="ja-JP" altLang="en-US"/>
          </a:p>
        </p:txBody>
      </p:sp>
    </p:spTree>
  </p:cSld>
  <p:clrMapOvr>
    <a:masterClrMapping/>
  </p:clrMapOvr>
</p:sld>
</file>

<file path=ppt/theme/theme1.xml><?xml version="1.0" encoding="utf-8"?>
<a:theme xmlns:a="http://schemas.openxmlformats.org/drawingml/2006/main" name="最上資料館">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最上資料館" id="{440CFE19-B9E6-4D92-942E-821B7E76583A}" vid="{ECB87F9D-7D10-4771-A238-47DA0BA700A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最上資料館</Template>
  <TotalTime>269</TotalTime>
  <Words>1354</Words>
  <Application>Microsoft Office PowerPoint</Application>
  <PresentationFormat>ワイド画面</PresentationFormat>
  <Paragraphs>181</Paragraphs>
  <Slides>23</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23</vt:i4>
      </vt:variant>
    </vt:vector>
  </HeadingPairs>
  <TitlesOfParts>
    <vt:vector size="28" baseType="lpstr">
      <vt:lpstr>HG丸ｺﾞｼｯｸM-PRO</vt:lpstr>
      <vt:lpstr>Arial</vt:lpstr>
      <vt:lpstr>Calibri</vt:lpstr>
      <vt:lpstr>Times New Roman</vt:lpstr>
      <vt:lpstr>最上資料館</vt:lpstr>
      <vt:lpstr>マッチングのプロセスで 何が起こっているのか</vt:lpstr>
      <vt:lpstr>マーケティングとマッチング</vt:lpstr>
      <vt:lpstr>商人の担った役割</vt:lpstr>
      <vt:lpstr>商人の行動</vt:lpstr>
      <vt:lpstr>流通と生産の境界</vt:lpstr>
      <vt:lpstr>G-DロジックからS-Dロジックへ</vt:lpstr>
      <vt:lpstr>G-DロジックとS-Dロジックの違い （参考）</vt:lpstr>
      <vt:lpstr>services と service</vt:lpstr>
      <vt:lpstr>S-Dロジックにおけるサービスとは  （参考）</vt:lpstr>
      <vt:lpstr>サービス概念</vt:lpstr>
      <vt:lpstr>S-Dロジックの特徴</vt:lpstr>
      <vt:lpstr>消費の意味と価値の実現 ジャパネット・タカタの例</vt:lpstr>
      <vt:lpstr>二瓶先生の例</vt:lpstr>
      <vt:lpstr>マッチングの主体としての消費者</vt:lpstr>
      <vt:lpstr>価値の実現</vt:lpstr>
      <vt:lpstr>モノの消費</vt:lpstr>
      <vt:lpstr>消費と価値の実現</vt:lpstr>
      <vt:lpstr>価値を形にした　iPod</vt:lpstr>
      <vt:lpstr>消費者の求めるものを知る方法</vt:lpstr>
      <vt:lpstr>エイベルの「モノの消費プロセス」</vt:lpstr>
      <vt:lpstr>環境問題への考慮</vt:lpstr>
      <vt:lpstr>「製品」の範囲</vt:lpstr>
      <vt:lpstr>成功のカギ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マッチングのプロセスで何が起こっているのか</dc:title>
  <dc:creator>kenji</dc:creator>
  <cp:lastModifiedBy>ゆっくり市場調査論</cp:lastModifiedBy>
  <cp:revision>39</cp:revision>
  <dcterms:created xsi:type="dcterms:W3CDTF">2013-01-05T00:18:13Z</dcterms:created>
  <dcterms:modified xsi:type="dcterms:W3CDTF">2020-11-28T07:26:03Z</dcterms:modified>
</cp:coreProperties>
</file>