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33C86C-F976-4FF5-B7B6-187716D527BA}" v="3" dt="2020-11-28T07:24:15.01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45" autoAdjust="0"/>
  </p:normalViewPr>
  <p:slideViewPr>
    <p:cSldViewPr>
      <p:cViewPr varScale="1">
        <p:scale>
          <a:sx n="104" d="100"/>
          <a:sy n="104" d="100"/>
        </p:scale>
        <p:origin x="834" y="7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6433C86C-F976-4FF5-B7B6-187716D527BA}"/>
    <pc:docChg chg="custSel modSld modMainMaster modNotesMaster">
      <pc:chgData name="ゆっくり市場調査論" userId="03e094fd-291a-4030-9f28-a3cc6b5984cc" providerId="ADAL" clId="{6433C86C-F976-4FF5-B7B6-187716D527BA}" dt="2020-11-28T07:24:52.718" v="15" actId="6549"/>
      <pc:docMkLst>
        <pc:docMk/>
      </pc:docMkLst>
      <pc:sldChg chg="modSp">
        <pc:chgData name="ゆっくり市場調査論" userId="03e094fd-291a-4030-9f28-a3cc6b5984cc" providerId="ADAL" clId="{6433C86C-F976-4FF5-B7B6-187716D527BA}" dt="2020-11-28T07:24:04.007" v="0"/>
        <pc:sldMkLst>
          <pc:docMk/>
          <pc:sldMk cId="0" sldId="256"/>
        </pc:sldMkLst>
        <pc:spChg chg="mod">
          <ac:chgData name="ゆっくり市場調査論" userId="03e094fd-291a-4030-9f28-a3cc6b5984cc" providerId="ADAL" clId="{6433C86C-F976-4FF5-B7B6-187716D527BA}" dt="2020-11-28T07:24:04.007" v="0"/>
          <ac:spMkLst>
            <pc:docMk/>
            <pc:sldMk cId="0" sldId="256"/>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56"/>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56"/>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57"/>
        </pc:sldMkLst>
        <pc:spChg chg="mod">
          <ac:chgData name="ゆっくり市場調査論" userId="03e094fd-291a-4030-9f28-a3cc6b5984cc" providerId="ADAL" clId="{6433C86C-F976-4FF5-B7B6-187716D527BA}" dt="2020-11-28T07:24:04.007" v="0"/>
          <ac:spMkLst>
            <pc:docMk/>
            <pc:sldMk cId="0" sldId="257"/>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57"/>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57"/>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58"/>
        </pc:sldMkLst>
        <pc:spChg chg="mod">
          <ac:chgData name="ゆっくり市場調査論" userId="03e094fd-291a-4030-9f28-a3cc6b5984cc" providerId="ADAL" clId="{6433C86C-F976-4FF5-B7B6-187716D527BA}" dt="2020-11-28T07:24:04.007" v="0"/>
          <ac:spMkLst>
            <pc:docMk/>
            <pc:sldMk cId="0" sldId="258"/>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58"/>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58"/>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59"/>
        </pc:sldMkLst>
        <pc:spChg chg="mod">
          <ac:chgData name="ゆっくり市場調査論" userId="03e094fd-291a-4030-9f28-a3cc6b5984cc" providerId="ADAL" clId="{6433C86C-F976-4FF5-B7B6-187716D527BA}" dt="2020-11-28T07:24:04.007" v="0"/>
          <ac:spMkLst>
            <pc:docMk/>
            <pc:sldMk cId="0" sldId="259"/>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59"/>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59"/>
            <ac:spMk id="4" creationId="{00000000-0000-0000-0000-000000000000}"/>
          </ac:spMkLst>
        </pc:spChg>
      </pc:sldChg>
      <pc:sldChg chg="modSp mod">
        <pc:chgData name="ゆっくり市場調査論" userId="03e094fd-291a-4030-9f28-a3cc6b5984cc" providerId="ADAL" clId="{6433C86C-F976-4FF5-B7B6-187716D527BA}" dt="2020-11-28T07:24:24.629" v="11" actId="1035"/>
        <pc:sldMkLst>
          <pc:docMk/>
          <pc:sldMk cId="0" sldId="260"/>
        </pc:sldMkLst>
        <pc:spChg chg="mod">
          <ac:chgData name="ゆっくり市場調査論" userId="03e094fd-291a-4030-9f28-a3cc6b5984cc" providerId="ADAL" clId="{6433C86C-F976-4FF5-B7B6-187716D527BA}" dt="2020-11-28T07:24:04.007" v="0"/>
          <ac:spMkLst>
            <pc:docMk/>
            <pc:sldMk cId="0" sldId="260"/>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60"/>
            <ac:spMk id="5" creationId="{00000000-0000-0000-0000-000000000000}"/>
          </ac:spMkLst>
        </pc:spChg>
        <pc:graphicFrameChg chg="mod">
          <ac:chgData name="ゆっくり市場調査論" userId="03e094fd-291a-4030-9f28-a3cc6b5984cc" providerId="ADAL" clId="{6433C86C-F976-4FF5-B7B6-187716D527BA}" dt="2020-11-28T07:24:24.629" v="11" actId="1035"/>
          <ac:graphicFrameMkLst>
            <pc:docMk/>
            <pc:sldMk cId="0" sldId="260"/>
            <ac:graphicFrameMk id="4" creationId="{00000000-0000-0000-0000-000000000000}"/>
          </ac:graphicFrameMkLst>
        </pc:graphicFrameChg>
      </pc:sldChg>
      <pc:sldChg chg="modSp">
        <pc:chgData name="ゆっくり市場調査論" userId="03e094fd-291a-4030-9f28-a3cc6b5984cc" providerId="ADAL" clId="{6433C86C-F976-4FF5-B7B6-187716D527BA}" dt="2020-11-28T07:24:04.007" v="0"/>
        <pc:sldMkLst>
          <pc:docMk/>
          <pc:sldMk cId="0" sldId="261"/>
        </pc:sldMkLst>
        <pc:spChg chg="mod">
          <ac:chgData name="ゆっくり市場調査論" userId="03e094fd-291a-4030-9f28-a3cc6b5984cc" providerId="ADAL" clId="{6433C86C-F976-4FF5-B7B6-187716D527BA}" dt="2020-11-28T07:24:04.007" v="0"/>
          <ac:spMkLst>
            <pc:docMk/>
            <pc:sldMk cId="0" sldId="261"/>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61"/>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61"/>
            <ac:spMk id="4" creationId="{00000000-0000-0000-0000-000000000000}"/>
          </ac:spMkLst>
        </pc:spChg>
      </pc:sldChg>
      <pc:sldChg chg="modSp mod">
        <pc:chgData name="ゆっくり市場調査論" userId="03e094fd-291a-4030-9f28-a3cc6b5984cc" providerId="ADAL" clId="{6433C86C-F976-4FF5-B7B6-187716D527BA}" dt="2020-11-28T07:24:04.309" v="1" actId="27636"/>
        <pc:sldMkLst>
          <pc:docMk/>
          <pc:sldMk cId="0" sldId="262"/>
        </pc:sldMkLst>
        <pc:spChg chg="mod">
          <ac:chgData name="ゆっくり市場調査論" userId="03e094fd-291a-4030-9f28-a3cc6b5984cc" providerId="ADAL" clId="{6433C86C-F976-4FF5-B7B6-187716D527BA}" dt="2020-11-28T07:24:04.007" v="0"/>
          <ac:spMkLst>
            <pc:docMk/>
            <pc:sldMk cId="0" sldId="262"/>
            <ac:spMk id="2" creationId="{00000000-0000-0000-0000-000000000000}"/>
          </ac:spMkLst>
        </pc:spChg>
        <pc:spChg chg="mod">
          <ac:chgData name="ゆっくり市場調査論" userId="03e094fd-291a-4030-9f28-a3cc6b5984cc" providerId="ADAL" clId="{6433C86C-F976-4FF5-B7B6-187716D527BA}" dt="2020-11-28T07:24:04.309" v="1" actId="27636"/>
          <ac:spMkLst>
            <pc:docMk/>
            <pc:sldMk cId="0" sldId="262"/>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62"/>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63"/>
        </pc:sldMkLst>
        <pc:spChg chg="mod">
          <ac:chgData name="ゆっくり市場調査論" userId="03e094fd-291a-4030-9f28-a3cc6b5984cc" providerId="ADAL" clId="{6433C86C-F976-4FF5-B7B6-187716D527BA}" dt="2020-11-28T07:24:04.007" v="0"/>
          <ac:spMkLst>
            <pc:docMk/>
            <pc:sldMk cId="0" sldId="263"/>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63"/>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63"/>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64"/>
        </pc:sldMkLst>
        <pc:spChg chg="mod">
          <ac:chgData name="ゆっくり市場調査論" userId="03e094fd-291a-4030-9f28-a3cc6b5984cc" providerId="ADAL" clId="{6433C86C-F976-4FF5-B7B6-187716D527BA}" dt="2020-11-28T07:24:04.007" v="0"/>
          <ac:spMkLst>
            <pc:docMk/>
            <pc:sldMk cId="0" sldId="264"/>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64"/>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64"/>
            <ac:spMk id="4" creationId="{00000000-0000-0000-0000-000000000000}"/>
          </ac:spMkLst>
        </pc:spChg>
      </pc:sldChg>
      <pc:sldChg chg="modSp modNotes">
        <pc:chgData name="ゆっくり市場調査論" userId="03e094fd-291a-4030-9f28-a3cc6b5984cc" providerId="ADAL" clId="{6433C86C-F976-4FF5-B7B6-187716D527BA}" dt="2020-11-28T07:24:15.009" v="5"/>
        <pc:sldMkLst>
          <pc:docMk/>
          <pc:sldMk cId="0" sldId="266"/>
        </pc:sldMkLst>
        <pc:spChg chg="mod">
          <ac:chgData name="ゆっくり市場調査論" userId="03e094fd-291a-4030-9f28-a3cc6b5984cc" providerId="ADAL" clId="{6433C86C-F976-4FF5-B7B6-187716D527BA}" dt="2020-11-28T07:24:04.007" v="0"/>
          <ac:spMkLst>
            <pc:docMk/>
            <pc:sldMk cId="0" sldId="266"/>
            <ac:spMk id="7" creationId="{00000000-0000-0000-0000-000000000000}"/>
          </ac:spMkLst>
        </pc:spChg>
        <pc:spChg chg="mod">
          <ac:chgData name="ゆっくり市場調査論" userId="03e094fd-291a-4030-9f28-a3cc6b5984cc" providerId="ADAL" clId="{6433C86C-F976-4FF5-B7B6-187716D527BA}" dt="2020-11-28T07:24:04.007" v="0"/>
          <ac:spMkLst>
            <pc:docMk/>
            <pc:sldMk cId="0" sldId="266"/>
            <ac:spMk id="8" creationId="{00000000-0000-0000-0000-000000000000}"/>
          </ac:spMkLst>
        </pc:spChg>
        <pc:spChg chg="mod">
          <ac:chgData name="ゆっくり市場調査論" userId="03e094fd-291a-4030-9f28-a3cc6b5984cc" providerId="ADAL" clId="{6433C86C-F976-4FF5-B7B6-187716D527BA}" dt="2020-11-28T07:24:04.007" v="0"/>
          <ac:spMkLst>
            <pc:docMk/>
            <pc:sldMk cId="0" sldId="266"/>
            <ac:spMk id="47106" creationId="{00000000-0000-0000-0000-000000000000}"/>
          </ac:spMkLst>
        </pc:spChg>
      </pc:sldChg>
      <pc:sldChg chg="modSp modNotes">
        <pc:chgData name="ゆっくり市場調査論" userId="03e094fd-291a-4030-9f28-a3cc6b5984cc" providerId="ADAL" clId="{6433C86C-F976-4FF5-B7B6-187716D527BA}" dt="2020-11-28T07:24:15.009" v="5"/>
        <pc:sldMkLst>
          <pc:docMk/>
          <pc:sldMk cId="0" sldId="267"/>
        </pc:sldMkLst>
        <pc:spChg chg="mod">
          <ac:chgData name="ゆっくり市場調査論" userId="03e094fd-291a-4030-9f28-a3cc6b5984cc" providerId="ADAL" clId="{6433C86C-F976-4FF5-B7B6-187716D527BA}" dt="2020-11-28T07:24:04.007" v="0"/>
          <ac:spMkLst>
            <pc:docMk/>
            <pc:sldMk cId="0" sldId="267"/>
            <ac:spMk id="7" creationId="{00000000-0000-0000-0000-000000000000}"/>
          </ac:spMkLst>
        </pc:spChg>
        <pc:spChg chg="mod">
          <ac:chgData name="ゆっくり市場調査論" userId="03e094fd-291a-4030-9f28-a3cc6b5984cc" providerId="ADAL" clId="{6433C86C-F976-4FF5-B7B6-187716D527BA}" dt="2020-11-28T07:24:04.007" v="0"/>
          <ac:spMkLst>
            <pc:docMk/>
            <pc:sldMk cId="0" sldId="267"/>
            <ac:spMk id="8" creationId="{00000000-0000-0000-0000-000000000000}"/>
          </ac:spMkLst>
        </pc:spChg>
        <pc:spChg chg="mod">
          <ac:chgData name="ゆっくり市場調査論" userId="03e094fd-291a-4030-9f28-a3cc6b5984cc" providerId="ADAL" clId="{6433C86C-F976-4FF5-B7B6-187716D527BA}" dt="2020-11-28T07:24:04.007" v="0"/>
          <ac:spMkLst>
            <pc:docMk/>
            <pc:sldMk cId="0" sldId="267"/>
            <ac:spMk id="48130" creationId="{00000000-0000-0000-0000-000000000000}"/>
          </ac:spMkLst>
        </pc:spChg>
      </pc:sldChg>
      <pc:sldChg chg="modSp modNotes">
        <pc:chgData name="ゆっくり市場調査論" userId="03e094fd-291a-4030-9f28-a3cc6b5984cc" providerId="ADAL" clId="{6433C86C-F976-4FF5-B7B6-187716D527BA}" dt="2020-11-28T07:24:15.009" v="5"/>
        <pc:sldMkLst>
          <pc:docMk/>
          <pc:sldMk cId="0" sldId="268"/>
        </pc:sldMkLst>
        <pc:spChg chg="mod">
          <ac:chgData name="ゆっくり市場調査論" userId="03e094fd-291a-4030-9f28-a3cc6b5984cc" providerId="ADAL" clId="{6433C86C-F976-4FF5-B7B6-187716D527BA}" dt="2020-11-28T07:24:04.007" v="0"/>
          <ac:spMkLst>
            <pc:docMk/>
            <pc:sldMk cId="0" sldId="268"/>
            <ac:spMk id="7" creationId="{00000000-0000-0000-0000-000000000000}"/>
          </ac:spMkLst>
        </pc:spChg>
        <pc:spChg chg="mod">
          <ac:chgData name="ゆっくり市場調査論" userId="03e094fd-291a-4030-9f28-a3cc6b5984cc" providerId="ADAL" clId="{6433C86C-F976-4FF5-B7B6-187716D527BA}" dt="2020-11-28T07:24:04.007" v="0"/>
          <ac:spMkLst>
            <pc:docMk/>
            <pc:sldMk cId="0" sldId="268"/>
            <ac:spMk id="8" creationId="{00000000-0000-0000-0000-000000000000}"/>
          </ac:spMkLst>
        </pc:spChg>
        <pc:spChg chg="mod">
          <ac:chgData name="ゆっくり市場調査論" userId="03e094fd-291a-4030-9f28-a3cc6b5984cc" providerId="ADAL" clId="{6433C86C-F976-4FF5-B7B6-187716D527BA}" dt="2020-11-28T07:24:04.007" v="0"/>
          <ac:spMkLst>
            <pc:docMk/>
            <pc:sldMk cId="0" sldId="268"/>
            <ac:spMk id="49154" creationId="{00000000-0000-0000-0000-000000000000}"/>
          </ac:spMkLst>
        </pc:spChg>
      </pc:sldChg>
      <pc:sldChg chg="modSp mod">
        <pc:chgData name="ゆっくり市場調査論" userId="03e094fd-291a-4030-9f28-a3cc6b5984cc" providerId="ADAL" clId="{6433C86C-F976-4FF5-B7B6-187716D527BA}" dt="2020-11-28T07:24:39.952" v="14" actId="20577"/>
        <pc:sldMkLst>
          <pc:docMk/>
          <pc:sldMk cId="0" sldId="269"/>
        </pc:sldMkLst>
        <pc:spChg chg="mod">
          <ac:chgData name="ゆっくり市場調査論" userId="03e094fd-291a-4030-9f28-a3cc6b5984cc" providerId="ADAL" clId="{6433C86C-F976-4FF5-B7B6-187716D527BA}" dt="2020-11-28T07:24:04.007" v="0"/>
          <ac:spMkLst>
            <pc:docMk/>
            <pc:sldMk cId="0" sldId="269"/>
            <ac:spMk id="2" creationId="{00000000-0000-0000-0000-000000000000}"/>
          </ac:spMkLst>
        </pc:spChg>
        <pc:spChg chg="mod">
          <ac:chgData name="ゆっくり市場調査論" userId="03e094fd-291a-4030-9f28-a3cc6b5984cc" providerId="ADAL" clId="{6433C86C-F976-4FF5-B7B6-187716D527BA}" dt="2020-11-28T07:24:39.952" v="14" actId="20577"/>
          <ac:spMkLst>
            <pc:docMk/>
            <pc:sldMk cId="0" sldId="269"/>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69"/>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70"/>
        </pc:sldMkLst>
        <pc:spChg chg="mod">
          <ac:chgData name="ゆっくり市場調査論" userId="03e094fd-291a-4030-9f28-a3cc6b5984cc" providerId="ADAL" clId="{6433C86C-F976-4FF5-B7B6-187716D527BA}" dt="2020-11-28T07:24:04.007" v="0"/>
          <ac:spMkLst>
            <pc:docMk/>
            <pc:sldMk cId="0" sldId="270"/>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70"/>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70"/>
            <ac:spMk id="4" creationId="{00000000-0000-0000-0000-000000000000}"/>
          </ac:spMkLst>
        </pc:spChg>
      </pc:sldChg>
      <pc:sldChg chg="modSp">
        <pc:chgData name="ゆっくり市場調査論" userId="03e094fd-291a-4030-9f28-a3cc6b5984cc" providerId="ADAL" clId="{6433C86C-F976-4FF5-B7B6-187716D527BA}" dt="2020-11-28T07:24:15.009" v="5"/>
        <pc:sldMkLst>
          <pc:docMk/>
          <pc:sldMk cId="0" sldId="271"/>
        </pc:sldMkLst>
        <pc:spChg chg="mod">
          <ac:chgData name="ゆっくり市場調査論" userId="03e094fd-291a-4030-9f28-a3cc6b5984cc" providerId="ADAL" clId="{6433C86C-F976-4FF5-B7B6-187716D527BA}" dt="2020-11-28T07:24:04.007" v="0"/>
          <ac:spMkLst>
            <pc:docMk/>
            <pc:sldMk cId="0" sldId="271"/>
            <ac:spMk id="4" creationId="{00000000-0000-0000-0000-000000000000}"/>
          </ac:spMkLst>
        </pc:spChg>
        <pc:spChg chg="mod">
          <ac:chgData name="ゆっくり市場調査論" userId="03e094fd-291a-4030-9f28-a3cc6b5984cc" providerId="ADAL" clId="{6433C86C-F976-4FF5-B7B6-187716D527BA}" dt="2020-11-28T07:24:15.009" v="5"/>
          <ac:spMkLst>
            <pc:docMk/>
            <pc:sldMk cId="0" sldId="271"/>
            <ac:spMk id="5" creationId="{00000000-0000-0000-0000-000000000000}"/>
          </ac:spMkLst>
        </pc:spChg>
        <pc:spChg chg="mod">
          <ac:chgData name="ゆっくり市場調査論" userId="03e094fd-291a-4030-9f28-a3cc6b5984cc" providerId="ADAL" clId="{6433C86C-F976-4FF5-B7B6-187716D527BA}" dt="2020-11-28T07:24:15.009" v="5"/>
          <ac:spMkLst>
            <pc:docMk/>
            <pc:sldMk cId="0" sldId="271"/>
            <ac:spMk id="6" creationId="{00000000-0000-0000-0000-000000000000}"/>
          </ac:spMkLst>
        </pc:spChg>
        <pc:spChg chg="mod">
          <ac:chgData name="ゆっくり市場調査論" userId="03e094fd-291a-4030-9f28-a3cc6b5984cc" providerId="ADAL" clId="{6433C86C-F976-4FF5-B7B6-187716D527BA}" dt="2020-11-28T07:24:15.009" v="5"/>
          <ac:spMkLst>
            <pc:docMk/>
            <pc:sldMk cId="0" sldId="271"/>
            <ac:spMk id="7" creationId="{00000000-0000-0000-0000-000000000000}"/>
          </ac:spMkLst>
        </pc:spChg>
        <pc:spChg chg="mod">
          <ac:chgData name="ゆっくり市場調査論" userId="03e094fd-291a-4030-9f28-a3cc6b5984cc" providerId="ADAL" clId="{6433C86C-F976-4FF5-B7B6-187716D527BA}" dt="2020-11-28T07:24:15.009" v="5"/>
          <ac:spMkLst>
            <pc:docMk/>
            <pc:sldMk cId="0" sldId="271"/>
            <ac:spMk id="8" creationId="{00000000-0000-0000-0000-000000000000}"/>
          </ac:spMkLst>
        </pc:spChg>
        <pc:spChg chg="mod">
          <ac:chgData name="ゆっくり市場調査論" userId="03e094fd-291a-4030-9f28-a3cc6b5984cc" providerId="ADAL" clId="{6433C86C-F976-4FF5-B7B6-187716D527BA}" dt="2020-11-28T07:24:15.009" v="5"/>
          <ac:spMkLst>
            <pc:docMk/>
            <pc:sldMk cId="0" sldId="271"/>
            <ac:spMk id="9" creationId="{00000000-0000-0000-0000-000000000000}"/>
          </ac:spMkLst>
        </pc:spChg>
        <pc:spChg chg="mod">
          <ac:chgData name="ゆっくり市場調査論" userId="03e094fd-291a-4030-9f28-a3cc6b5984cc" providerId="ADAL" clId="{6433C86C-F976-4FF5-B7B6-187716D527BA}" dt="2020-11-28T07:24:15.009" v="5"/>
          <ac:spMkLst>
            <pc:docMk/>
            <pc:sldMk cId="0" sldId="271"/>
            <ac:spMk id="16" creationId="{00000000-0000-0000-0000-000000000000}"/>
          </ac:spMkLst>
        </pc:spChg>
        <pc:spChg chg="mod">
          <ac:chgData name="ゆっくり市場調査論" userId="03e094fd-291a-4030-9f28-a3cc6b5984cc" providerId="ADAL" clId="{6433C86C-F976-4FF5-B7B6-187716D527BA}" dt="2020-11-28T07:24:15.009" v="5"/>
          <ac:spMkLst>
            <pc:docMk/>
            <pc:sldMk cId="0" sldId="271"/>
            <ac:spMk id="37" creationId="{00000000-0000-0000-0000-000000000000}"/>
          </ac:spMkLst>
        </pc:spChg>
        <pc:spChg chg="mod">
          <ac:chgData name="ゆっくり市場調査論" userId="03e094fd-291a-4030-9f28-a3cc6b5984cc" providerId="ADAL" clId="{6433C86C-F976-4FF5-B7B6-187716D527BA}" dt="2020-11-28T07:24:15.009" v="5"/>
          <ac:spMkLst>
            <pc:docMk/>
            <pc:sldMk cId="0" sldId="271"/>
            <ac:spMk id="38" creationId="{00000000-0000-0000-0000-000000000000}"/>
          </ac:spMkLst>
        </pc:spChg>
        <pc:spChg chg="mod">
          <ac:chgData name="ゆっくり市場調査論" userId="03e094fd-291a-4030-9f28-a3cc6b5984cc" providerId="ADAL" clId="{6433C86C-F976-4FF5-B7B6-187716D527BA}" dt="2020-11-28T07:24:04.007" v="0"/>
          <ac:spMkLst>
            <pc:docMk/>
            <pc:sldMk cId="0" sldId="271"/>
            <ac:spMk id="50" creationId="{00000000-0000-0000-0000-000000000000}"/>
          </ac:spMkLst>
        </pc:spChg>
        <pc:cxnChg chg="mod">
          <ac:chgData name="ゆっくり市場調査論" userId="03e094fd-291a-4030-9f28-a3cc6b5984cc" providerId="ADAL" clId="{6433C86C-F976-4FF5-B7B6-187716D527BA}" dt="2020-11-28T07:24:15.009" v="5"/>
          <ac:cxnSpMkLst>
            <pc:docMk/>
            <pc:sldMk cId="0" sldId="271"/>
            <ac:cxnSpMk id="11" creationId="{00000000-0000-0000-0000-000000000000}"/>
          </ac:cxnSpMkLst>
        </pc:cxnChg>
        <pc:cxnChg chg="mod">
          <ac:chgData name="ゆっくり市場調査論" userId="03e094fd-291a-4030-9f28-a3cc6b5984cc" providerId="ADAL" clId="{6433C86C-F976-4FF5-B7B6-187716D527BA}" dt="2020-11-28T07:24:15.009" v="5"/>
          <ac:cxnSpMkLst>
            <pc:docMk/>
            <pc:sldMk cId="0" sldId="271"/>
            <ac:cxnSpMk id="13" creationId="{00000000-0000-0000-0000-000000000000}"/>
          </ac:cxnSpMkLst>
        </pc:cxnChg>
        <pc:cxnChg chg="mod">
          <ac:chgData name="ゆっくり市場調査論" userId="03e094fd-291a-4030-9f28-a3cc6b5984cc" providerId="ADAL" clId="{6433C86C-F976-4FF5-B7B6-187716D527BA}" dt="2020-11-28T07:24:15.009" v="5"/>
          <ac:cxnSpMkLst>
            <pc:docMk/>
            <pc:sldMk cId="0" sldId="271"/>
            <ac:cxnSpMk id="15" creationId="{00000000-0000-0000-0000-000000000000}"/>
          </ac:cxnSpMkLst>
        </pc:cxnChg>
        <pc:cxnChg chg="mod">
          <ac:chgData name="ゆっくり市場調査論" userId="03e094fd-291a-4030-9f28-a3cc6b5984cc" providerId="ADAL" clId="{6433C86C-F976-4FF5-B7B6-187716D527BA}" dt="2020-11-28T07:24:15.009" v="5"/>
          <ac:cxnSpMkLst>
            <pc:docMk/>
            <pc:sldMk cId="0" sldId="271"/>
            <ac:cxnSpMk id="18" creationId="{00000000-0000-0000-0000-000000000000}"/>
          </ac:cxnSpMkLst>
        </pc:cxnChg>
        <pc:cxnChg chg="mod">
          <ac:chgData name="ゆっくり市場調査論" userId="03e094fd-291a-4030-9f28-a3cc6b5984cc" providerId="ADAL" clId="{6433C86C-F976-4FF5-B7B6-187716D527BA}" dt="2020-11-28T07:24:15.009" v="5"/>
          <ac:cxnSpMkLst>
            <pc:docMk/>
            <pc:sldMk cId="0" sldId="271"/>
            <ac:cxnSpMk id="45" creationId="{00000000-0000-0000-0000-000000000000}"/>
          </ac:cxnSpMkLst>
        </pc:cxnChg>
        <pc:cxnChg chg="mod">
          <ac:chgData name="ゆっくり市場調査論" userId="03e094fd-291a-4030-9f28-a3cc6b5984cc" providerId="ADAL" clId="{6433C86C-F976-4FF5-B7B6-187716D527BA}" dt="2020-11-28T07:24:15.009" v="5"/>
          <ac:cxnSpMkLst>
            <pc:docMk/>
            <pc:sldMk cId="0" sldId="271"/>
            <ac:cxnSpMk id="47" creationId="{00000000-0000-0000-0000-000000000000}"/>
          </ac:cxnSpMkLst>
        </pc:cxnChg>
      </pc:sldChg>
      <pc:sldChg chg="modSp mod">
        <pc:chgData name="ゆっくり市場調査論" userId="03e094fd-291a-4030-9f28-a3cc6b5984cc" providerId="ADAL" clId="{6433C86C-F976-4FF5-B7B6-187716D527BA}" dt="2020-11-28T07:24:15.233" v="6" actId="27636"/>
        <pc:sldMkLst>
          <pc:docMk/>
          <pc:sldMk cId="0" sldId="272"/>
        </pc:sldMkLst>
        <pc:spChg chg="mod">
          <ac:chgData name="ゆっくり市場調査論" userId="03e094fd-291a-4030-9f28-a3cc6b5984cc" providerId="ADAL" clId="{6433C86C-F976-4FF5-B7B6-187716D527BA}" dt="2020-11-28T07:24:04.007" v="0"/>
          <ac:spMkLst>
            <pc:docMk/>
            <pc:sldMk cId="0" sldId="272"/>
            <ac:spMk id="2" creationId="{00000000-0000-0000-0000-000000000000}"/>
          </ac:spMkLst>
        </pc:spChg>
        <pc:spChg chg="mod">
          <ac:chgData name="ゆっくり市場調査論" userId="03e094fd-291a-4030-9f28-a3cc6b5984cc" providerId="ADAL" clId="{6433C86C-F976-4FF5-B7B6-187716D527BA}" dt="2020-11-28T07:24:15.233" v="6" actId="27636"/>
          <ac:spMkLst>
            <pc:docMk/>
            <pc:sldMk cId="0" sldId="272"/>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72"/>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73"/>
        </pc:sldMkLst>
        <pc:spChg chg="mod">
          <ac:chgData name="ゆっくり市場調査論" userId="03e094fd-291a-4030-9f28-a3cc6b5984cc" providerId="ADAL" clId="{6433C86C-F976-4FF5-B7B6-187716D527BA}" dt="2020-11-28T07:24:04.007" v="0"/>
          <ac:spMkLst>
            <pc:docMk/>
            <pc:sldMk cId="0" sldId="273"/>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73"/>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73"/>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74"/>
        </pc:sldMkLst>
        <pc:spChg chg="mod">
          <ac:chgData name="ゆっくり市場調査論" userId="03e094fd-291a-4030-9f28-a3cc6b5984cc" providerId="ADAL" clId="{6433C86C-F976-4FF5-B7B6-187716D527BA}" dt="2020-11-28T07:24:04.007" v="0"/>
          <ac:spMkLst>
            <pc:docMk/>
            <pc:sldMk cId="0" sldId="274"/>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74"/>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74"/>
            <ac:spMk id="4" creationId="{00000000-0000-0000-0000-000000000000}"/>
          </ac:spMkLst>
        </pc:spChg>
      </pc:sldChg>
      <pc:sldChg chg="modSp mod">
        <pc:chgData name="ゆっくり市場調査論" userId="03e094fd-291a-4030-9f28-a3cc6b5984cc" providerId="ADAL" clId="{6433C86C-F976-4FF5-B7B6-187716D527BA}" dt="2020-11-28T07:24:52.718" v="15" actId="6549"/>
        <pc:sldMkLst>
          <pc:docMk/>
          <pc:sldMk cId="0" sldId="275"/>
        </pc:sldMkLst>
        <pc:spChg chg="mod">
          <ac:chgData name="ゆっくり市場調査論" userId="03e094fd-291a-4030-9f28-a3cc6b5984cc" providerId="ADAL" clId="{6433C86C-F976-4FF5-B7B6-187716D527BA}" dt="2020-11-28T07:24:04.007" v="0"/>
          <ac:spMkLst>
            <pc:docMk/>
            <pc:sldMk cId="0" sldId="275"/>
            <ac:spMk id="2" creationId="{00000000-0000-0000-0000-000000000000}"/>
          </ac:spMkLst>
        </pc:spChg>
        <pc:spChg chg="mod">
          <ac:chgData name="ゆっくり市場調査論" userId="03e094fd-291a-4030-9f28-a3cc6b5984cc" providerId="ADAL" clId="{6433C86C-F976-4FF5-B7B6-187716D527BA}" dt="2020-11-28T07:24:52.718" v="15" actId="6549"/>
          <ac:spMkLst>
            <pc:docMk/>
            <pc:sldMk cId="0" sldId="275"/>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75"/>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76"/>
        </pc:sldMkLst>
        <pc:spChg chg="mod">
          <ac:chgData name="ゆっくり市場調査論" userId="03e094fd-291a-4030-9f28-a3cc6b5984cc" providerId="ADAL" clId="{6433C86C-F976-4FF5-B7B6-187716D527BA}" dt="2020-11-28T07:24:04.007" v="0"/>
          <ac:spMkLst>
            <pc:docMk/>
            <pc:sldMk cId="0" sldId="276"/>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76"/>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76"/>
            <ac:spMk id="4" creationId="{00000000-0000-0000-0000-000000000000}"/>
          </ac:spMkLst>
        </pc:spChg>
      </pc:sldChg>
      <pc:sldChg chg="modSp mod">
        <pc:chgData name="ゆっくり市場調査論" userId="03e094fd-291a-4030-9f28-a3cc6b5984cc" providerId="ADAL" clId="{6433C86C-F976-4FF5-B7B6-187716D527BA}" dt="2020-11-28T07:24:04.498" v="4" actId="27636"/>
        <pc:sldMkLst>
          <pc:docMk/>
          <pc:sldMk cId="0" sldId="277"/>
        </pc:sldMkLst>
        <pc:spChg chg="mod">
          <ac:chgData name="ゆっくり市場調査論" userId="03e094fd-291a-4030-9f28-a3cc6b5984cc" providerId="ADAL" clId="{6433C86C-F976-4FF5-B7B6-187716D527BA}" dt="2020-11-28T07:24:04.007" v="0"/>
          <ac:spMkLst>
            <pc:docMk/>
            <pc:sldMk cId="0" sldId="277"/>
            <ac:spMk id="2" creationId="{00000000-0000-0000-0000-000000000000}"/>
          </ac:spMkLst>
        </pc:spChg>
        <pc:spChg chg="mod">
          <ac:chgData name="ゆっくり市場調査論" userId="03e094fd-291a-4030-9f28-a3cc6b5984cc" providerId="ADAL" clId="{6433C86C-F976-4FF5-B7B6-187716D527BA}" dt="2020-11-28T07:24:04.498" v="4" actId="27636"/>
          <ac:spMkLst>
            <pc:docMk/>
            <pc:sldMk cId="0" sldId="277"/>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77"/>
            <ac:spMk id="4" creationId="{00000000-0000-0000-0000-000000000000}"/>
          </ac:spMkLst>
        </pc:spChg>
      </pc:sldChg>
      <pc:sldChg chg="modSp">
        <pc:chgData name="ゆっくり市場調査論" userId="03e094fd-291a-4030-9f28-a3cc6b5984cc" providerId="ADAL" clId="{6433C86C-F976-4FF5-B7B6-187716D527BA}" dt="2020-11-28T07:24:04.007" v="0"/>
        <pc:sldMkLst>
          <pc:docMk/>
          <pc:sldMk cId="0" sldId="278"/>
        </pc:sldMkLst>
        <pc:spChg chg="mod">
          <ac:chgData name="ゆっくり市場調査論" userId="03e094fd-291a-4030-9f28-a3cc6b5984cc" providerId="ADAL" clId="{6433C86C-F976-4FF5-B7B6-187716D527BA}" dt="2020-11-28T07:24:04.007" v="0"/>
          <ac:spMkLst>
            <pc:docMk/>
            <pc:sldMk cId="0" sldId="278"/>
            <ac:spMk id="2" creationId="{00000000-0000-0000-0000-000000000000}"/>
          </ac:spMkLst>
        </pc:spChg>
        <pc:spChg chg="mod">
          <ac:chgData name="ゆっくり市場調査論" userId="03e094fd-291a-4030-9f28-a3cc6b5984cc" providerId="ADAL" clId="{6433C86C-F976-4FF5-B7B6-187716D527BA}" dt="2020-11-28T07:24:04.007" v="0"/>
          <ac:spMkLst>
            <pc:docMk/>
            <pc:sldMk cId="0" sldId="278"/>
            <ac:spMk id="3" creationId="{00000000-0000-0000-0000-000000000000}"/>
          </ac:spMkLst>
        </pc:spChg>
        <pc:spChg chg="mod">
          <ac:chgData name="ゆっくり市場調査論" userId="03e094fd-291a-4030-9f28-a3cc6b5984cc" providerId="ADAL" clId="{6433C86C-F976-4FF5-B7B6-187716D527BA}" dt="2020-11-28T07:24:04.007" v="0"/>
          <ac:spMkLst>
            <pc:docMk/>
            <pc:sldMk cId="0" sldId="278"/>
            <ac:spMk id="4" creationId="{00000000-0000-0000-0000-000000000000}"/>
          </ac:spMkLst>
        </pc:spChg>
      </pc:sldChg>
      <pc:sldMasterChg chg="modSp modSldLayout">
        <pc:chgData name="ゆっくり市場調査論" userId="03e094fd-291a-4030-9f28-a3cc6b5984cc" providerId="ADAL" clId="{6433C86C-F976-4FF5-B7B6-187716D527BA}" dt="2020-11-28T07:24:15.009" v="5"/>
        <pc:sldMasterMkLst>
          <pc:docMk/>
          <pc:sldMasterMk cId="265221737" sldId="2147483660"/>
        </pc:sldMasterMkLst>
        <pc:spChg chg="mod">
          <ac:chgData name="ゆっくり市場調査論" userId="03e094fd-291a-4030-9f28-a3cc6b5984cc" providerId="ADAL" clId="{6433C86C-F976-4FF5-B7B6-187716D527BA}" dt="2020-11-28T07:24:15.009" v="5"/>
          <ac:spMkLst>
            <pc:docMk/>
            <pc:sldMasterMk cId="265221737" sldId="2147483660"/>
            <ac:spMk id="2" creationId="{394848FC-8FD4-47B3-9E63-BEC2DACAAE06}"/>
          </ac:spMkLst>
        </pc:spChg>
        <pc:spChg chg="mod">
          <ac:chgData name="ゆっくり市場調査論" userId="03e094fd-291a-4030-9f28-a3cc6b5984cc" providerId="ADAL" clId="{6433C86C-F976-4FF5-B7B6-187716D527BA}" dt="2020-11-28T07:24:15.009" v="5"/>
          <ac:spMkLst>
            <pc:docMk/>
            <pc:sldMasterMk cId="265221737" sldId="2147483660"/>
            <ac:spMk id="3" creationId="{60CB7889-C20D-44E9-957F-2618FE52DA71}"/>
          </ac:spMkLst>
        </pc:spChg>
        <pc:spChg chg="mod">
          <ac:chgData name="ゆっくり市場調査論" userId="03e094fd-291a-4030-9f28-a3cc6b5984cc" providerId="ADAL" clId="{6433C86C-F976-4FF5-B7B6-187716D527BA}" dt="2020-11-28T07:24:15.009" v="5"/>
          <ac:spMkLst>
            <pc:docMk/>
            <pc:sldMasterMk cId="265221737" sldId="2147483660"/>
            <ac:spMk id="7" creationId="{BA533CAB-5193-4A40-8A3A-7B43FBE30B50}"/>
          </ac:spMkLst>
        </pc:spChg>
        <pc:spChg chg="mod">
          <ac:chgData name="ゆっくり市場調査論" userId="03e094fd-291a-4030-9f28-a3cc6b5984cc" providerId="ADAL" clId="{6433C86C-F976-4FF5-B7B6-187716D527BA}" dt="2020-11-28T07:24:15.009" v="5"/>
          <ac:spMkLst>
            <pc:docMk/>
            <pc:sldMasterMk cId="265221737" sldId="2147483660"/>
            <ac:spMk id="8" creationId="{27DE077F-9A4B-4AFF-8FF6-02246F0AC47C}"/>
          </ac:spMkLst>
        </pc:spChg>
        <pc:cxnChg chg="mod">
          <ac:chgData name="ゆっくり市場調査論" userId="03e094fd-291a-4030-9f28-a3cc6b5984cc" providerId="ADAL" clId="{6433C86C-F976-4FF5-B7B6-187716D527BA}" dt="2020-11-28T07:24:15.009" v="5"/>
          <ac:cxnSpMkLst>
            <pc:docMk/>
            <pc:sldMasterMk cId="265221737" sldId="2147483660"/>
            <ac:cxnSpMk id="11" creationId="{04066329-3017-408C-9E13-2B9092C3C86B}"/>
          </ac:cxnSpMkLst>
        </pc:cxnChg>
        <pc:sldLayoutChg chg="modSp">
          <pc:chgData name="ゆっくり市場調査論" userId="03e094fd-291a-4030-9f28-a3cc6b5984cc" providerId="ADAL" clId="{6433C86C-F976-4FF5-B7B6-187716D527BA}" dt="2020-11-28T07:24:15.009" v="5"/>
          <pc:sldLayoutMkLst>
            <pc:docMk/>
            <pc:sldMasterMk cId="265221737" sldId="2147483660"/>
            <pc:sldLayoutMk cId="4164394457" sldId="2147483661"/>
          </pc:sldLayoutMkLst>
          <pc:spChg chg="mod">
            <ac:chgData name="ゆっくり市場調査論" userId="03e094fd-291a-4030-9f28-a3cc6b5984cc" providerId="ADAL" clId="{6433C86C-F976-4FF5-B7B6-187716D527BA}" dt="2020-11-28T07:24:15.009" v="5"/>
            <ac:spMkLst>
              <pc:docMk/>
              <pc:sldMasterMk cId="265221737" sldId="2147483660"/>
              <pc:sldLayoutMk cId="4164394457" sldId="2147483661"/>
              <ac:spMk id="5" creationId="{3635A8BC-B9F7-4AF3-82A0-77CBD4E781A4}"/>
            </ac:spMkLst>
          </pc:spChg>
          <pc:spChg chg="mod">
            <ac:chgData name="ゆっくり市場調査論" userId="03e094fd-291a-4030-9f28-a3cc6b5984cc" providerId="ADAL" clId="{6433C86C-F976-4FF5-B7B6-187716D527BA}" dt="2020-11-28T07:24:15.009" v="5"/>
            <ac:spMkLst>
              <pc:docMk/>
              <pc:sldMasterMk cId="265221737" sldId="2147483660"/>
              <pc:sldLayoutMk cId="4164394457" sldId="2147483661"/>
              <ac:spMk id="10" creationId="{99DA8F78-B9D8-4B59-B96B-645F111A5E60}"/>
            </ac:spMkLst>
          </pc:spChg>
          <pc:spChg chg="mod">
            <ac:chgData name="ゆっくり市場調査論" userId="03e094fd-291a-4030-9f28-a3cc6b5984cc" providerId="ADAL" clId="{6433C86C-F976-4FF5-B7B6-187716D527BA}" dt="2020-11-28T07:24:15.009" v="5"/>
            <ac:spMkLst>
              <pc:docMk/>
              <pc:sldMasterMk cId="265221737" sldId="2147483660"/>
              <pc:sldLayoutMk cId="4164394457" sldId="2147483661"/>
              <ac:spMk id="11" creationId="{D4F1E9C9-A246-4C96-BEE5-DD4D04048CEB}"/>
            </ac:spMkLst>
          </pc:spChg>
          <pc:spChg chg="mod">
            <ac:chgData name="ゆっくり市場調査論" userId="03e094fd-291a-4030-9f28-a3cc6b5984cc" providerId="ADAL" clId="{6433C86C-F976-4FF5-B7B6-187716D527BA}" dt="2020-11-28T07:24:15.009" v="5"/>
            <ac:spMkLst>
              <pc:docMk/>
              <pc:sldMasterMk cId="265221737" sldId="2147483660"/>
              <pc:sldLayoutMk cId="4164394457" sldId="2147483661"/>
              <ac:spMk id="12" creationId="{7BA94A5F-1BB8-4784-8966-9F12C1E0763F}"/>
            </ac:spMkLst>
          </pc:spChg>
        </pc:sldLayoutChg>
        <pc:sldLayoutChg chg="modSp">
          <pc:chgData name="ゆっくり市場調査論" userId="03e094fd-291a-4030-9f28-a3cc6b5984cc" providerId="ADAL" clId="{6433C86C-F976-4FF5-B7B6-187716D527BA}" dt="2020-11-28T07:24:15.009" v="5"/>
          <pc:sldLayoutMkLst>
            <pc:docMk/>
            <pc:sldMasterMk cId="265221737" sldId="2147483660"/>
            <pc:sldLayoutMk cId="703273617" sldId="2147483663"/>
          </pc:sldLayoutMkLst>
          <pc:spChg chg="mod">
            <ac:chgData name="ゆっくり市場調査論" userId="03e094fd-291a-4030-9f28-a3cc6b5984cc" providerId="ADAL" clId="{6433C86C-F976-4FF5-B7B6-187716D527BA}" dt="2020-11-28T07:24:15.009" v="5"/>
            <ac:spMkLst>
              <pc:docMk/>
              <pc:sldMasterMk cId="265221737" sldId="2147483660"/>
              <pc:sldLayoutMk cId="703273617" sldId="2147483663"/>
              <ac:spMk id="2" creationId="{DD894919-9EF6-44E2-8D4C-30D15D7F4125}"/>
            </ac:spMkLst>
          </pc:spChg>
          <pc:spChg chg="mod">
            <ac:chgData name="ゆっくり市場調査論" userId="03e094fd-291a-4030-9f28-a3cc6b5984cc" providerId="ADAL" clId="{6433C86C-F976-4FF5-B7B6-187716D527BA}" dt="2020-11-28T07:24:15.009" v="5"/>
            <ac:spMkLst>
              <pc:docMk/>
              <pc:sldMasterMk cId="265221737" sldId="2147483660"/>
              <pc:sldLayoutMk cId="703273617" sldId="2147483663"/>
              <ac:spMk id="3" creationId="{BC098FE9-2D4B-4ACF-AD11-60C12BCF1D04}"/>
            </ac:spMkLst>
          </pc:spChg>
        </pc:sldLayoutChg>
        <pc:sldLayoutChg chg="modSp">
          <pc:chgData name="ゆっくり市場調査論" userId="03e094fd-291a-4030-9f28-a3cc6b5984cc" providerId="ADAL" clId="{6433C86C-F976-4FF5-B7B6-187716D527BA}" dt="2020-11-28T07:24:15.009" v="5"/>
          <pc:sldLayoutMkLst>
            <pc:docMk/>
            <pc:sldMasterMk cId="265221737" sldId="2147483660"/>
            <pc:sldLayoutMk cId="3696912542" sldId="2147483664"/>
          </pc:sldLayoutMkLst>
          <pc:spChg chg="mod">
            <ac:chgData name="ゆっくり市場調査論" userId="03e094fd-291a-4030-9f28-a3cc6b5984cc" providerId="ADAL" clId="{6433C86C-F976-4FF5-B7B6-187716D527BA}" dt="2020-11-28T07:24:15.009" v="5"/>
            <ac:spMkLst>
              <pc:docMk/>
              <pc:sldMasterMk cId="265221737" sldId="2147483660"/>
              <pc:sldLayoutMk cId="3696912542" sldId="2147483664"/>
              <ac:spMk id="3" creationId="{CA1F8FC7-44E9-4BE7-9C8A-D2C41ADBA1ED}"/>
            </ac:spMkLst>
          </pc:spChg>
          <pc:spChg chg="mod">
            <ac:chgData name="ゆっくり市場調査論" userId="03e094fd-291a-4030-9f28-a3cc6b5984cc" providerId="ADAL" clId="{6433C86C-F976-4FF5-B7B6-187716D527BA}" dt="2020-11-28T07:24:15.009" v="5"/>
            <ac:spMkLst>
              <pc:docMk/>
              <pc:sldMasterMk cId="265221737" sldId="2147483660"/>
              <pc:sldLayoutMk cId="3696912542" sldId="2147483664"/>
              <ac:spMk id="4" creationId="{74488444-3515-4535-BE84-685E56EB9887}"/>
            </ac:spMkLst>
          </pc:spChg>
        </pc:sldLayoutChg>
        <pc:sldLayoutChg chg="modSp">
          <pc:chgData name="ゆっくり市場調査論" userId="03e094fd-291a-4030-9f28-a3cc6b5984cc" providerId="ADAL" clId="{6433C86C-F976-4FF5-B7B6-187716D527BA}" dt="2020-11-28T07:24:15.009" v="5"/>
          <pc:sldLayoutMkLst>
            <pc:docMk/>
            <pc:sldMasterMk cId="265221737" sldId="2147483660"/>
            <pc:sldLayoutMk cId="859537611" sldId="2147483665"/>
          </pc:sldLayoutMkLst>
          <pc:spChg chg="mod">
            <ac:chgData name="ゆっくり市場調査論" userId="03e094fd-291a-4030-9f28-a3cc6b5984cc" providerId="ADAL" clId="{6433C86C-F976-4FF5-B7B6-187716D527BA}" dt="2020-11-28T07:24:15.009" v="5"/>
            <ac:spMkLst>
              <pc:docMk/>
              <pc:sldMasterMk cId="265221737" sldId="2147483660"/>
              <pc:sldLayoutMk cId="859537611" sldId="2147483665"/>
              <ac:spMk id="2" creationId="{FA48CD2C-4059-429B-8CD5-D9300B8A9ADE}"/>
            </ac:spMkLst>
          </pc:spChg>
          <pc:spChg chg="mod">
            <ac:chgData name="ゆっくり市場調査論" userId="03e094fd-291a-4030-9f28-a3cc6b5984cc" providerId="ADAL" clId="{6433C86C-F976-4FF5-B7B6-187716D527BA}" dt="2020-11-28T07:24:15.009" v="5"/>
            <ac:spMkLst>
              <pc:docMk/>
              <pc:sldMasterMk cId="265221737" sldId="2147483660"/>
              <pc:sldLayoutMk cId="859537611" sldId="2147483665"/>
              <ac:spMk id="3" creationId="{B09ACD8B-D477-420F-8BF2-F31FBDEB571B}"/>
            </ac:spMkLst>
          </pc:spChg>
          <pc:spChg chg="mod">
            <ac:chgData name="ゆっくり市場調査論" userId="03e094fd-291a-4030-9f28-a3cc6b5984cc" providerId="ADAL" clId="{6433C86C-F976-4FF5-B7B6-187716D527BA}" dt="2020-11-28T07:24:15.009" v="5"/>
            <ac:spMkLst>
              <pc:docMk/>
              <pc:sldMasterMk cId="265221737" sldId="2147483660"/>
              <pc:sldLayoutMk cId="859537611" sldId="2147483665"/>
              <ac:spMk id="4" creationId="{DFCD26A9-A420-4BFC-A2D3-47A061A7DCCA}"/>
            </ac:spMkLst>
          </pc:spChg>
          <pc:spChg chg="mod">
            <ac:chgData name="ゆっくり市場調査論" userId="03e094fd-291a-4030-9f28-a3cc6b5984cc" providerId="ADAL" clId="{6433C86C-F976-4FF5-B7B6-187716D527BA}" dt="2020-11-28T07:24:15.009" v="5"/>
            <ac:spMkLst>
              <pc:docMk/>
              <pc:sldMasterMk cId="265221737" sldId="2147483660"/>
              <pc:sldLayoutMk cId="859537611" sldId="2147483665"/>
              <ac:spMk id="5" creationId="{1694B4BC-1DA0-438B-890F-57D96B116718}"/>
            </ac:spMkLst>
          </pc:spChg>
          <pc:spChg chg="mod">
            <ac:chgData name="ゆっくり市場調査論" userId="03e094fd-291a-4030-9f28-a3cc6b5984cc" providerId="ADAL" clId="{6433C86C-F976-4FF5-B7B6-187716D527BA}" dt="2020-11-28T07:24:15.009" v="5"/>
            <ac:spMkLst>
              <pc:docMk/>
              <pc:sldMasterMk cId="265221737" sldId="2147483660"/>
              <pc:sldLayoutMk cId="859537611" sldId="2147483665"/>
              <ac:spMk id="6" creationId="{85D1D472-FF57-4773-8733-AD0EED9C24F8}"/>
            </ac:spMkLst>
          </pc:spChg>
        </pc:sldLayoutChg>
        <pc:sldLayoutChg chg="modSp">
          <pc:chgData name="ゆっくり市場調査論" userId="03e094fd-291a-4030-9f28-a3cc6b5984cc" providerId="ADAL" clId="{6433C86C-F976-4FF5-B7B6-187716D527BA}" dt="2020-11-28T07:24:15.009" v="5"/>
          <pc:sldLayoutMkLst>
            <pc:docMk/>
            <pc:sldMasterMk cId="265221737" sldId="2147483660"/>
            <pc:sldLayoutMk cId="2296053601" sldId="2147483668"/>
          </pc:sldLayoutMkLst>
          <pc:spChg chg="mod">
            <ac:chgData name="ゆっくり市場調査論" userId="03e094fd-291a-4030-9f28-a3cc6b5984cc" providerId="ADAL" clId="{6433C86C-F976-4FF5-B7B6-187716D527BA}" dt="2020-11-28T07:24:15.009" v="5"/>
            <ac:spMkLst>
              <pc:docMk/>
              <pc:sldMasterMk cId="265221737" sldId="2147483660"/>
              <pc:sldLayoutMk cId="2296053601" sldId="2147483668"/>
              <ac:spMk id="2" creationId="{D0BAB93B-D8E3-448B-A30C-41AA5B309E7A}"/>
            </ac:spMkLst>
          </pc:spChg>
          <pc:spChg chg="mod">
            <ac:chgData name="ゆっくり市場調査論" userId="03e094fd-291a-4030-9f28-a3cc6b5984cc" providerId="ADAL" clId="{6433C86C-F976-4FF5-B7B6-187716D527BA}" dt="2020-11-28T07:24:15.009" v="5"/>
            <ac:spMkLst>
              <pc:docMk/>
              <pc:sldMasterMk cId="265221737" sldId="2147483660"/>
              <pc:sldLayoutMk cId="2296053601" sldId="2147483668"/>
              <ac:spMk id="3" creationId="{9FD9F558-5C5D-4D91-98CE-2B2956993CD9}"/>
            </ac:spMkLst>
          </pc:spChg>
          <pc:spChg chg="mod">
            <ac:chgData name="ゆっくり市場調査論" userId="03e094fd-291a-4030-9f28-a3cc6b5984cc" providerId="ADAL" clId="{6433C86C-F976-4FF5-B7B6-187716D527BA}" dt="2020-11-28T07:24:15.009" v="5"/>
            <ac:spMkLst>
              <pc:docMk/>
              <pc:sldMasterMk cId="265221737" sldId="2147483660"/>
              <pc:sldLayoutMk cId="2296053601" sldId="2147483668"/>
              <ac:spMk id="4" creationId="{6DC14249-A1FD-4B28-B850-60EE2BDF40CE}"/>
            </ac:spMkLst>
          </pc:spChg>
        </pc:sldLayoutChg>
        <pc:sldLayoutChg chg="modSp">
          <pc:chgData name="ゆっくり市場調査論" userId="03e094fd-291a-4030-9f28-a3cc6b5984cc" providerId="ADAL" clId="{6433C86C-F976-4FF5-B7B6-187716D527BA}" dt="2020-11-28T07:24:15.009" v="5"/>
          <pc:sldLayoutMkLst>
            <pc:docMk/>
            <pc:sldMasterMk cId="265221737" sldId="2147483660"/>
            <pc:sldLayoutMk cId="1110916461" sldId="2147483669"/>
          </pc:sldLayoutMkLst>
          <pc:spChg chg="mod">
            <ac:chgData name="ゆっくり市場調査論" userId="03e094fd-291a-4030-9f28-a3cc6b5984cc" providerId="ADAL" clId="{6433C86C-F976-4FF5-B7B6-187716D527BA}" dt="2020-11-28T07:24:15.009" v="5"/>
            <ac:spMkLst>
              <pc:docMk/>
              <pc:sldMasterMk cId="265221737" sldId="2147483660"/>
              <pc:sldLayoutMk cId="1110916461" sldId="2147483669"/>
              <ac:spMk id="2" creationId="{A4A46272-FA4C-4A75-B67A-F70DA01D67ED}"/>
            </ac:spMkLst>
          </pc:spChg>
          <pc:spChg chg="mod">
            <ac:chgData name="ゆっくり市場調査論" userId="03e094fd-291a-4030-9f28-a3cc6b5984cc" providerId="ADAL" clId="{6433C86C-F976-4FF5-B7B6-187716D527BA}" dt="2020-11-28T07:24:15.009" v="5"/>
            <ac:spMkLst>
              <pc:docMk/>
              <pc:sldMasterMk cId="265221737" sldId="2147483660"/>
              <pc:sldLayoutMk cId="1110916461" sldId="2147483669"/>
              <ac:spMk id="3" creationId="{498145CF-05EF-4122-B743-EDBC6624A147}"/>
            </ac:spMkLst>
          </pc:spChg>
          <pc:spChg chg="mod">
            <ac:chgData name="ゆっくり市場調査論" userId="03e094fd-291a-4030-9f28-a3cc6b5984cc" providerId="ADAL" clId="{6433C86C-F976-4FF5-B7B6-187716D527BA}" dt="2020-11-28T07:24:15.009" v="5"/>
            <ac:spMkLst>
              <pc:docMk/>
              <pc:sldMasterMk cId="265221737" sldId="2147483660"/>
              <pc:sldLayoutMk cId="1110916461" sldId="2147483669"/>
              <ac:spMk id="4" creationId="{43E59E83-8573-4310-92B4-3D1C9E8DAEA6}"/>
            </ac:spMkLst>
          </pc:spChg>
        </pc:sldLayoutChg>
        <pc:sldLayoutChg chg="modSp">
          <pc:chgData name="ゆっくり市場調査論" userId="03e094fd-291a-4030-9f28-a3cc6b5984cc" providerId="ADAL" clId="{6433C86C-F976-4FF5-B7B6-187716D527BA}" dt="2020-11-28T07:24:15.009" v="5"/>
          <pc:sldLayoutMkLst>
            <pc:docMk/>
            <pc:sldMasterMk cId="265221737" sldId="2147483660"/>
            <pc:sldLayoutMk cId="1200637612" sldId="2147483671"/>
          </pc:sldLayoutMkLst>
          <pc:spChg chg="mod">
            <ac:chgData name="ゆっくり市場調査論" userId="03e094fd-291a-4030-9f28-a3cc6b5984cc" providerId="ADAL" clId="{6433C86C-F976-4FF5-B7B6-187716D527BA}" dt="2020-11-28T07:24:15.009" v="5"/>
            <ac:spMkLst>
              <pc:docMk/>
              <pc:sldMasterMk cId="265221737" sldId="2147483660"/>
              <pc:sldLayoutMk cId="1200637612" sldId="2147483671"/>
              <ac:spMk id="2" creationId="{2F02AE55-F39F-4578-9975-9AB9C3CFD588}"/>
            </ac:spMkLst>
          </pc:spChg>
          <pc:spChg chg="mod">
            <ac:chgData name="ゆっくり市場調査論" userId="03e094fd-291a-4030-9f28-a3cc6b5984cc" providerId="ADAL" clId="{6433C86C-F976-4FF5-B7B6-187716D527BA}" dt="2020-11-28T07:24:15.009" v="5"/>
            <ac:spMkLst>
              <pc:docMk/>
              <pc:sldMasterMk cId="265221737" sldId="2147483660"/>
              <pc:sldLayoutMk cId="1200637612" sldId="2147483671"/>
              <ac:spMk id="3" creationId="{9DE454FC-8290-4511-B537-14354AEFBB3D}"/>
            </ac:spMkLst>
          </pc:spChg>
        </pc:sldLayoutChg>
        <pc:sldLayoutChg chg="modSp">
          <pc:chgData name="ゆっくり市場調査論" userId="03e094fd-291a-4030-9f28-a3cc6b5984cc" providerId="ADAL" clId="{6433C86C-F976-4FF5-B7B6-187716D527BA}" dt="2020-11-28T07:24:15.009" v="5"/>
          <pc:sldLayoutMkLst>
            <pc:docMk/>
            <pc:sldMasterMk cId="265221737" sldId="2147483660"/>
            <pc:sldLayoutMk cId="3422723498" sldId="2147483672"/>
          </pc:sldLayoutMkLst>
          <pc:spChg chg="mod">
            <ac:chgData name="ゆっくり市場調査論" userId="03e094fd-291a-4030-9f28-a3cc6b5984cc" providerId="ADAL" clId="{6433C86C-F976-4FF5-B7B6-187716D527BA}" dt="2020-11-28T07:24:15.009" v="5"/>
            <ac:spMkLst>
              <pc:docMk/>
              <pc:sldMasterMk cId="265221737" sldId="2147483660"/>
              <pc:sldLayoutMk cId="3422723498" sldId="2147483672"/>
              <ac:spMk id="2" creationId="{FFCC40BE-E10C-40F0-9229-57C18FFE12B6}"/>
            </ac:spMkLst>
          </pc:spChg>
          <pc:spChg chg="mod">
            <ac:chgData name="ゆっくり市場調査論" userId="03e094fd-291a-4030-9f28-a3cc6b5984cc" providerId="ADAL" clId="{6433C86C-F976-4FF5-B7B6-187716D527BA}" dt="2020-11-28T07:24:15.009" v="5"/>
            <ac:spMkLst>
              <pc:docMk/>
              <pc:sldMasterMk cId="265221737" sldId="2147483660"/>
              <pc:sldLayoutMk cId="3422723498" sldId="2147483672"/>
              <ac:spMk id="3" creationId="{07AB8A5F-A6ED-4411-9937-6E824EAD1216}"/>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2D4DBC-1A7F-49D7-A81B-73EE12E5F112}" type="datetimeFigureOut">
              <a:rPr kumimoji="1" lang="ja-JP" altLang="en-US" smtClean="0"/>
              <a:pPr/>
              <a:t>2020/11/28</a:t>
            </a:fld>
            <a:endParaRPr kumimoji="1"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C218E9-7B00-4489-9533-B86FBF2914B7}" type="slidenum">
              <a:rPr kumimoji="1" lang="ja-JP" altLang="en-US" smtClean="0"/>
              <a:pPr/>
              <a:t>‹#›</a:t>
            </a:fld>
            <a:endParaRPr kumimoji="1" lang="ja-JP" altLang="en-US"/>
          </a:p>
        </p:txBody>
      </p:sp>
    </p:spTree>
    <p:extLst>
      <p:ext uri="{BB962C8B-B14F-4D97-AF65-F5344CB8AC3E}">
        <p14:creationId xmlns:p14="http://schemas.microsoft.com/office/powerpoint/2010/main" val="14320137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noTextEdit="1"/>
          </p:cNvSpPr>
          <p:nvPr>
            <p:ph type="sldImg"/>
          </p:nvPr>
        </p:nvSpPr>
        <p:spPr>
          <a:xfrm>
            <a:off x="381000" y="685800"/>
            <a:ext cx="6096000" cy="3429000"/>
          </a:xfrm>
          <a:ln/>
        </p:spPr>
      </p:sp>
      <p:sp>
        <p:nvSpPr>
          <p:cNvPr id="21507" name="ノート プレースホルダ 2"/>
          <p:cNvSpPr>
            <a:spLocks noGrp="1"/>
          </p:cNvSpPr>
          <p:nvPr>
            <p:ph type="body" idx="1"/>
          </p:nvPr>
        </p:nvSpPr>
        <p:spPr>
          <a:noFill/>
          <a:ln/>
        </p:spPr>
        <p:txBody>
          <a:bodyPr/>
          <a:lstStyle/>
          <a:p>
            <a:pPr eaLnBrk="1" hangingPunct="1"/>
            <a:endParaRPr lang="ja-JP" altLang="en-US" dirty="0"/>
          </a:p>
        </p:txBody>
      </p:sp>
      <p:sp>
        <p:nvSpPr>
          <p:cNvPr id="21508" name="ヘッダー プレースホルダ 3"/>
          <p:cNvSpPr>
            <a:spLocks noGrp="1"/>
          </p:cNvSpPr>
          <p:nvPr>
            <p:ph type="hdr" sz="quarter"/>
          </p:nvPr>
        </p:nvSpPr>
        <p:spPr>
          <a:noFill/>
        </p:spPr>
        <p:txBody>
          <a:bodyPr/>
          <a:lstStyle/>
          <a:p>
            <a:pPr defTabSz="890764"/>
            <a:r>
              <a:rPr lang="en-US" altLang="ja-JP" dirty="0"/>
              <a:t>http://www.dd.iij4u.or.jp/~mogami/</a:t>
            </a:r>
          </a:p>
        </p:txBody>
      </p:sp>
      <p:sp>
        <p:nvSpPr>
          <p:cNvPr id="21509" name="スライド番号プレースホルダ 4"/>
          <p:cNvSpPr>
            <a:spLocks noGrp="1"/>
          </p:cNvSpPr>
          <p:nvPr>
            <p:ph type="sldNum" sz="quarter" idx="5"/>
          </p:nvPr>
        </p:nvSpPr>
        <p:spPr>
          <a:noFill/>
        </p:spPr>
        <p:txBody>
          <a:bodyPr/>
          <a:lstStyle/>
          <a:p>
            <a:pPr defTabSz="890764"/>
            <a:fld id="{5D2C7DDB-3438-40EB-B42B-8955CB80B36C}" type="slidenum">
              <a:rPr lang="en-US" altLang="ja-JP" smtClean="0"/>
              <a:pPr defTabSz="890764"/>
              <a:t>10</a:t>
            </a:fld>
            <a:endParaRPr lang="en-US"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p:cNvSpPr>
            <a:spLocks noGrp="1" noRot="1" noChangeAspect="1" noTextEdit="1"/>
          </p:cNvSpPr>
          <p:nvPr>
            <p:ph type="sldImg"/>
          </p:nvPr>
        </p:nvSpPr>
        <p:spPr>
          <a:xfrm>
            <a:off x="381000" y="685800"/>
            <a:ext cx="6096000" cy="3429000"/>
          </a:xfrm>
          <a:ln/>
        </p:spPr>
      </p:sp>
      <p:sp>
        <p:nvSpPr>
          <p:cNvPr id="22531" name="ノート プレースホルダ 2"/>
          <p:cNvSpPr>
            <a:spLocks noGrp="1"/>
          </p:cNvSpPr>
          <p:nvPr>
            <p:ph type="body" idx="1"/>
          </p:nvPr>
        </p:nvSpPr>
        <p:spPr>
          <a:noFill/>
          <a:ln/>
        </p:spPr>
        <p:txBody>
          <a:bodyPr/>
          <a:lstStyle/>
          <a:p>
            <a:pPr eaLnBrk="1" hangingPunct="1"/>
            <a:endParaRPr lang="ja-JP" altLang="en-US" dirty="0"/>
          </a:p>
        </p:txBody>
      </p:sp>
      <p:sp>
        <p:nvSpPr>
          <p:cNvPr id="22532" name="ヘッダー プレースホルダ 3"/>
          <p:cNvSpPr>
            <a:spLocks noGrp="1"/>
          </p:cNvSpPr>
          <p:nvPr>
            <p:ph type="hdr" sz="quarter"/>
          </p:nvPr>
        </p:nvSpPr>
        <p:spPr>
          <a:noFill/>
        </p:spPr>
        <p:txBody>
          <a:bodyPr/>
          <a:lstStyle/>
          <a:p>
            <a:pPr defTabSz="890764"/>
            <a:r>
              <a:rPr lang="en-US" altLang="ja-JP" dirty="0"/>
              <a:t>http://www.dd.iij4u.or.jp/~mogami/</a:t>
            </a:r>
          </a:p>
        </p:txBody>
      </p:sp>
      <p:sp>
        <p:nvSpPr>
          <p:cNvPr id="22533" name="スライド番号プレースホルダ 4"/>
          <p:cNvSpPr>
            <a:spLocks noGrp="1"/>
          </p:cNvSpPr>
          <p:nvPr>
            <p:ph type="sldNum" sz="quarter" idx="5"/>
          </p:nvPr>
        </p:nvSpPr>
        <p:spPr>
          <a:noFill/>
        </p:spPr>
        <p:txBody>
          <a:bodyPr/>
          <a:lstStyle/>
          <a:p>
            <a:pPr defTabSz="890764"/>
            <a:fld id="{675434D7-FADA-49E1-A631-25B0BDCC0043}" type="slidenum">
              <a:rPr lang="en-US" altLang="ja-JP" smtClean="0"/>
              <a:pPr defTabSz="890764"/>
              <a:t>11</a:t>
            </a:fld>
            <a:endParaRPr lang="en-US" altLang="ja-JP"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 1"/>
          <p:cNvSpPr>
            <a:spLocks noGrp="1" noRot="1" noChangeAspect="1" noTextEdit="1"/>
          </p:cNvSpPr>
          <p:nvPr>
            <p:ph type="sldImg"/>
          </p:nvPr>
        </p:nvSpPr>
        <p:spPr>
          <a:xfrm>
            <a:off x="381000" y="685800"/>
            <a:ext cx="6096000" cy="3429000"/>
          </a:xfrm>
          <a:ln/>
        </p:spPr>
      </p:sp>
      <p:sp>
        <p:nvSpPr>
          <p:cNvPr id="23555" name="ノート プレースホルダ 2"/>
          <p:cNvSpPr>
            <a:spLocks noGrp="1"/>
          </p:cNvSpPr>
          <p:nvPr>
            <p:ph type="body" idx="1"/>
          </p:nvPr>
        </p:nvSpPr>
        <p:spPr>
          <a:noFill/>
          <a:ln/>
        </p:spPr>
        <p:txBody>
          <a:bodyPr/>
          <a:lstStyle/>
          <a:p>
            <a:pPr eaLnBrk="1" hangingPunct="1"/>
            <a:endParaRPr lang="ja-JP" altLang="en-US" dirty="0"/>
          </a:p>
        </p:txBody>
      </p:sp>
      <p:sp>
        <p:nvSpPr>
          <p:cNvPr id="23556" name="ヘッダー プレースホルダ 3"/>
          <p:cNvSpPr>
            <a:spLocks noGrp="1"/>
          </p:cNvSpPr>
          <p:nvPr>
            <p:ph type="hdr" sz="quarter"/>
          </p:nvPr>
        </p:nvSpPr>
        <p:spPr>
          <a:noFill/>
        </p:spPr>
        <p:txBody>
          <a:bodyPr/>
          <a:lstStyle/>
          <a:p>
            <a:pPr defTabSz="890764"/>
            <a:r>
              <a:rPr lang="en-US" altLang="ja-JP" dirty="0"/>
              <a:t>http://www.dd.iij4u.or.jp/~mogami/</a:t>
            </a:r>
          </a:p>
        </p:txBody>
      </p:sp>
      <p:sp>
        <p:nvSpPr>
          <p:cNvPr id="23557" name="スライド番号プレースホルダ 4"/>
          <p:cNvSpPr>
            <a:spLocks noGrp="1"/>
          </p:cNvSpPr>
          <p:nvPr>
            <p:ph type="sldNum" sz="quarter" idx="5"/>
          </p:nvPr>
        </p:nvSpPr>
        <p:spPr>
          <a:noFill/>
        </p:spPr>
        <p:txBody>
          <a:bodyPr/>
          <a:lstStyle/>
          <a:p>
            <a:pPr defTabSz="890764"/>
            <a:fld id="{84C70919-B02A-4576-B307-1AEC7F8F33A5}" type="slidenum">
              <a:rPr lang="en-US" altLang="ja-JP" smtClean="0"/>
              <a:pPr defTabSz="890764"/>
              <a:t>12</a:t>
            </a:fld>
            <a:endParaRPr lang="en-US" altLang="ja-JP"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1" y="2709002"/>
            <a:ext cx="5039639" cy="2880587"/>
          </a:xfrm>
        </p:spPr>
        <p:txBody>
          <a:bodyPr>
            <a:normAutofit/>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1" y="2709000"/>
            <a:ext cx="5039639" cy="2880588"/>
          </a:xfrm>
        </p:spPr>
        <p:txBody>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6"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1"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64394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465462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200637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Tree>
    <p:extLst>
      <p:ext uri="{BB962C8B-B14F-4D97-AF65-F5344CB8AC3E}">
        <p14:creationId xmlns:p14="http://schemas.microsoft.com/office/powerpoint/2010/main" val="3422723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4050193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1" y="1709740"/>
            <a:ext cx="105156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1" y="4589465"/>
            <a:ext cx="10515600" cy="135985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703273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6"/>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7"/>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696912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9" y="2505077"/>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1" y="2505077"/>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859537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600305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33770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2296053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1110916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7"/>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100" smtClean="0">
                <a:solidFill>
                  <a:schemeClr val="tx1"/>
                </a:solidFill>
              </a:rPr>
              <a:pPr algn="r"/>
              <a:t>‹#›</a:t>
            </a:fld>
            <a:endParaRPr kumimoji="1" lang="ja-JP" altLang="en-US" sz="3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5"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8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221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サービスとホスピタリティの</a:t>
            </a:r>
            <a:br>
              <a:rPr kumimoji="1" lang="en-US" altLang="ja-JP" dirty="0"/>
            </a:br>
            <a:r>
              <a:rPr kumimoji="1" lang="ja-JP" altLang="en-US" dirty="0"/>
              <a:t>マーケティング</a:t>
            </a:r>
          </a:p>
        </p:txBody>
      </p:sp>
      <p:sp>
        <p:nvSpPr>
          <p:cNvPr id="3" name="サブタイトル 2"/>
          <p:cNvSpPr>
            <a:spLocks noGrp="1"/>
          </p:cNvSpPr>
          <p:nvPr>
            <p:ph type="subTitle" idx="1"/>
          </p:nvPr>
        </p:nvSpPr>
        <p:spPr/>
        <p:txBody>
          <a:bodyPr/>
          <a:lstStyle/>
          <a:p>
            <a:r>
              <a:rPr kumimoji="1" lang="ja-JP" altLang="en-US" dirty="0">
                <a:solidFill>
                  <a:schemeClr val="tx1"/>
                </a:solidFill>
              </a:rPr>
              <a:t>マーケティングの広がり</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ja-JP" altLang="en-US" dirty="0"/>
              <a:t>同時性</a:t>
            </a:r>
          </a:p>
        </p:txBody>
      </p:sp>
      <p:sp>
        <p:nvSpPr>
          <p:cNvPr id="7" name="コンテンツ プレースホルダ 6"/>
          <p:cNvSpPr>
            <a:spLocks noGrp="1"/>
          </p:cNvSpPr>
          <p:nvPr>
            <p:ph idx="1"/>
          </p:nvPr>
        </p:nvSpPr>
        <p:spPr/>
        <p:txBody>
          <a:bodyPr/>
          <a:lstStyle/>
          <a:p>
            <a:r>
              <a:rPr lang="ja-JP" altLang="en-US" dirty="0"/>
              <a:t>非分離性ともいう</a:t>
            </a:r>
            <a:endParaRPr lang="en-US" altLang="ja-JP" dirty="0"/>
          </a:p>
          <a:p>
            <a:r>
              <a:rPr lang="ja-JP" altLang="en-US" dirty="0"/>
              <a:t>生産と消費が時間的・空間的に分離不可能</a:t>
            </a:r>
          </a:p>
          <a:p>
            <a:r>
              <a:rPr lang="ja-JP" altLang="en-US" dirty="0"/>
              <a:t>提供している間は享受され続ける</a:t>
            </a:r>
          </a:p>
          <a:p>
            <a:r>
              <a:rPr lang="ja-JP" altLang="en-US" dirty="0"/>
              <a:t>サービス財の生産には提供者と享受者が必要</a:t>
            </a:r>
          </a:p>
          <a:p>
            <a:r>
              <a:rPr lang="ja-JP" altLang="en-US" dirty="0"/>
              <a:t>相互作用により内容やレベルに影響</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ja-JP" altLang="en-US"/>
              <a:t>変動性</a:t>
            </a:r>
          </a:p>
        </p:txBody>
      </p:sp>
      <p:sp>
        <p:nvSpPr>
          <p:cNvPr id="7" name="コンテンツ プレースホルダ 6"/>
          <p:cNvSpPr>
            <a:spLocks noGrp="1"/>
          </p:cNvSpPr>
          <p:nvPr>
            <p:ph idx="1"/>
          </p:nvPr>
        </p:nvSpPr>
        <p:spPr/>
        <p:txBody>
          <a:bodyPr/>
          <a:lstStyle/>
          <a:p>
            <a:r>
              <a:rPr lang="ja-JP" altLang="en-US" dirty="0"/>
              <a:t>生産においてレベルに差が生じる</a:t>
            </a:r>
          </a:p>
          <a:p>
            <a:r>
              <a:rPr lang="ja-JP" altLang="en-US" dirty="0"/>
              <a:t>状況によって提供するサービスが異なる</a:t>
            </a:r>
          </a:p>
          <a:p>
            <a:r>
              <a:rPr lang="ja-JP" altLang="en-US" dirty="0"/>
              <a:t>変動性は信頼を失う可能性「大」</a:t>
            </a:r>
          </a:p>
          <a:p>
            <a:r>
              <a:rPr lang="ja-JP" altLang="en-US" dirty="0"/>
              <a:t>均質化と標準化が重要</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ja-JP" altLang="en-US"/>
              <a:t>消滅性</a:t>
            </a:r>
          </a:p>
        </p:txBody>
      </p:sp>
      <p:sp>
        <p:nvSpPr>
          <p:cNvPr id="7" name="コンテンツ プレースホルダ 6"/>
          <p:cNvSpPr>
            <a:spLocks noGrp="1"/>
          </p:cNvSpPr>
          <p:nvPr>
            <p:ph idx="1"/>
          </p:nvPr>
        </p:nvSpPr>
        <p:spPr/>
        <p:txBody>
          <a:bodyPr/>
          <a:lstStyle/>
          <a:p>
            <a:r>
              <a:rPr lang="ja-JP" altLang="en-US" dirty="0"/>
              <a:t>貯蔵・在庫することができない</a:t>
            </a:r>
          </a:p>
          <a:p>
            <a:r>
              <a:rPr lang="ja-JP" altLang="en-US" dirty="0"/>
              <a:t>需要が季節変動するときに問題</a:t>
            </a:r>
          </a:p>
          <a:p>
            <a:pPr lvl="1"/>
            <a:r>
              <a:rPr lang="ja-JP" altLang="en-US" dirty="0"/>
              <a:t>オフシーズンに割引などで顧客を分散</a:t>
            </a:r>
            <a:endParaRPr lang="en-US" altLang="ja-JP" dirty="0"/>
          </a:p>
          <a:p>
            <a:pPr lvl="1"/>
            <a:r>
              <a:rPr lang="ja-JP" altLang="en-US" dirty="0"/>
              <a:t>ピーク時にパートで対応</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サーブカル</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dirty="0"/>
              <a:t>Service</a:t>
            </a:r>
            <a:r>
              <a:rPr kumimoji="1" lang="ja-JP" altLang="en-US" dirty="0"/>
              <a:t>と</a:t>
            </a:r>
            <a:r>
              <a:rPr kumimoji="1" lang="en-US" altLang="ja-JP" dirty="0"/>
              <a:t>Quality</a:t>
            </a:r>
            <a:r>
              <a:rPr lang="ja-JP" altLang="en-US" dirty="0"/>
              <a:t>からなる造語</a:t>
            </a:r>
            <a:endParaRPr lang="en-US" altLang="ja-JP" dirty="0"/>
          </a:p>
          <a:p>
            <a:r>
              <a:rPr kumimoji="1" lang="ja-JP" altLang="en-US" dirty="0"/>
              <a:t>顧客がサービスに対して持っている期待と実際に受けたサービスとのギャップを測定し、そのサービス品質の改善に役立てるもの</a:t>
            </a:r>
            <a:endParaRPr kumimoji="1" lang="en-US" altLang="ja-JP" dirty="0"/>
          </a:p>
          <a:p>
            <a:pPr lvl="1"/>
            <a:r>
              <a:rPr lang="en-US" altLang="ja-JP" dirty="0"/>
              <a:t>Reliability			</a:t>
            </a:r>
            <a:r>
              <a:rPr lang="ja-JP" altLang="en-US" dirty="0"/>
              <a:t>信頼性</a:t>
            </a:r>
            <a:endParaRPr lang="en-US" altLang="ja-JP" dirty="0"/>
          </a:p>
          <a:p>
            <a:pPr lvl="1"/>
            <a:r>
              <a:rPr lang="en-US" altLang="ja-JP" dirty="0"/>
              <a:t>Assurance		</a:t>
            </a:r>
            <a:r>
              <a:rPr lang="ja-JP" altLang="en-US" dirty="0"/>
              <a:t>保証</a:t>
            </a:r>
            <a:endParaRPr lang="en-US" altLang="ja-JP" dirty="0"/>
          </a:p>
          <a:p>
            <a:pPr lvl="1"/>
            <a:r>
              <a:rPr kumimoji="1" lang="en-US" altLang="ja-JP" dirty="0"/>
              <a:t>Tangibles			</a:t>
            </a:r>
            <a:r>
              <a:rPr kumimoji="1" lang="ja-JP" altLang="en-US" dirty="0"/>
              <a:t>有形の部分</a:t>
            </a:r>
            <a:endParaRPr kumimoji="1" lang="en-US" altLang="ja-JP" dirty="0"/>
          </a:p>
          <a:p>
            <a:pPr lvl="1"/>
            <a:r>
              <a:rPr lang="en-US" altLang="ja-JP" dirty="0"/>
              <a:t>Empathy			</a:t>
            </a:r>
            <a:r>
              <a:rPr lang="ja-JP" altLang="en-US" dirty="0"/>
              <a:t>共感</a:t>
            </a:r>
            <a:endParaRPr lang="en-US" altLang="ja-JP" dirty="0"/>
          </a:p>
          <a:p>
            <a:pPr lvl="1"/>
            <a:r>
              <a:rPr kumimoji="1" lang="en-US" altLang="ja-JP" dirty="0"/>
              <a:t>Responsiveness</a:t>
            </a:r>
            <a:r>
              <a:rPr lang="en-US" altLang="ja-JP" dirty="0"/>
              <a:t>	</a:t>
            </a:r>
            <a:r>
              <a:rPr lang="ja-JP" altLang="en-US" dirty="0"/>
              <a:t>対応</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サーバクション・システム</a:t>
            </a:r>
            <a:endParaRPr kumimoji="1" lang="ja-JP" altLang="en-US" dirty="0"/>
          </a:p>
        </p:txBody>
      </p:sp>
      <p:sp>
        <p:nvSpPr>
          <p:cNvPr id="3" name="コンテンツ プレースホルダ 2"/>
          <p:cNvSpPr>
            <a:spLocks noGrp="1"/>
          </p:cNvSpPr>
          <p:nvPr>
            <p:ph idx="1"/>
          </p:nvPr>
        </p:nvSpPr>
        <p:spPr/>
        <p:txBody>
          <a:bodyPr/>
          <a:lstStyle/>
          <a:p>
            <a:r>
              <a:rPr lang="en-US" altLang="ja-JP" dirty="0"/>
              <a:t>Service</a:t>
            </a:r>
            <a:r>
              <a:rPr lang="ja-JP" altLang="en-US" dirty="0"/>
              <a:t>と</a:t>
            </a:r>
            <a:r>
              <a:rPr lang="en-US" altLang="ja-JP" dirty="0"/>
              <a:t>Production</a:t>
            </a:r>
            <a:r>
              <a:rPr lang="ja-JP" altLang="en-US" dirty="0"/>
              <a:t>をつなげた造語</a:t>
            </a:r>
            <a:endParaRPr lang="en-US" altLang="ja-JP" dirty="0"/>
          </a:p>
          <a:p>
            <a:r>
              <a:rPr lang="ja-JP" altLang="en-US" dirty="0"/>
              <a:t>サービスがどのように提供されるかを示したもの</a:t>
            </a:r>
            <a:endParaRPr lang="en-US" altLang="ja-JP" dirty="0"/>
          </a:p>
          <a:p>
            <a:endParaRPr lang="en-US" altLang="ja-JP" dirty="0"/>
          </a:p>
          <a:p>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a:t>サーバ</a:t>
            </a:r>
            <a:r>
              <a:rPr lang="ja-JP" altLang="en-US" dirty="0"/>
              <a:t>ク</a:t>
            </a:r>
            <a:r>
              <a:rPr kumimoji="1" lang="ja-JP" altLang="en-US" dirty="0"/>
              <a:t>ション・ミックス</a:t>
            </a:r>
          </a:p>
        </p:txBody>
      </p:sp>
      <p:sp>
        <p:nvSpPr>
          <p:cNvPr id="5" name="円/楕円 4"/>
          <p:cNvSpPr/>
          <p:nvPr/>
        </p:nvSpPr>
        <p:spPr>
          <a:xfrm>
            <a:off x="7032104" y="3140968"/>
            <a:ext cx="1512168" cy="12241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顧客</a:t>
            </a:r>
            <a:r>
              <a:rPr lang="en-US" altLang="ja-JP" sz="2400" dirty="0">
                <a:solidFill>
                  <a:schemeClr val="tx1"/>
                </a:solidFill>
              </a:rPr>
              <a:t>A</a:t>
            </a:r>
            <a:endParaRPr lang="ja-JP" altLang="en-US" sz="2400" dirty="0">
              <a:solidFill>
                <a:schemeClr val="tx1"/>
              </a:solidFill>
            </a:endParaRPr>
          </a:p>
        </p:txBody>
      </p:sp>
      <p:sp>
        <p:nvSpPr>
          <p:cNvPr id="6" name="円/楕円 5"/>
          <p:cNvSpPr/>
          <p:nvPr/>
        </p:nvSpPr>
        <p:spPr>
          <a:xfrm>
            <a:off x="8976320" y="1700808"/>
            <a:ext cx="1512168" cy="12241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顧客</a:t>
            </a:r>
            <a:r>
              <a:rPr lang="en-US" altLang="ja-JP" sz="2400" dirty="0">
                <a:solidFill>
                  <a:schemeClr val="tx1"/>
                </a:solidFill>
              </a:rPr>
              <a:t>B</a:t>
            </a:r>
            <a:endParaRPr lang="ja-JP" altLang="en-US" sz="2400" dirty="0">
              <a:solidFill>
                <a:schemeClr val="tx1"/>
              </a:solidFill>
            </a:endParaRPr>
          </a:p>
        </p:txBody>
      </p:sp>
      <p:sp>
        <p:nvSpPr>
          <p:cNvPr id="7" name="正方形/長方形 6"/>
          <p:cNvSpPr/>
          <p:nvPr/>
        </p:nvSpPr>
        <p:spPr>
          <a:xfrm>
            <a:off x="2063552" y="2132856"/>
            <a:ext cx="1584176" cy="3456384"/>
          </a:xfrm>
          <a:prstGeom prst="rect">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bg1"/>
                </a:solidFill>
              </a:rPr>
              <a:t>組織と</a:t>
            </a:r>
            <a:endParaRPr lang="en-US" altLang="ja-JP" sz="2800" dirty="0">
              <a:solidFill>
                <a:schemeClr val="bg1"/>
              </a:solidFill>
            </a:endParaRPr>
          </a:p>
          <a:p>
            <a:pPr algn="ctr"/>
            <a:r>
              <a:rPr lang="ja-JP" altLang="en-US" sz="2800" dirty="0">
                <a:solidFill>
                  <a:schemeClr val="bg1"/>
                </a:solidFill>
              </a:rPr>
              <a:t>システム</a:t>
            </a:r>
          </a:p>
        </p:txBody>
      </p:sp>
      <p:sp>
        <p:nvSpPr>
          <p:cNvPr id="8" name="正方形/長方形 7"/>
          <p:cNvSpPr/>
          <p:nvPr/>
        </p:nvSpPr>
        <p:spPr>
          <a:xfrm>
            <a:off x="4511824" y="2132856"/>
            <a:ext cx="1584176" cy="1728192"/>
          </a:xfrm>
          <a:prstGeom prst="rect">
            <a:avLst/>
          </a:prstGeom>
          <a:solidFill>
            <a:srgbClr val="0000FF"/>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内装・店舗・雰囲気など</a:t>
            </a:r>
            <a:endParaRPr lang="en-US" altLang="ja-JP" dirty="0"/>
          </a:p>
          <a:p>
            <a:pPr algn="ctr"/>
            <a:endParaRPr lang="en-US" altLang="ja-JP" dirty="0"/>
          </a:p>
          <a:p>
            <a:pPr algn="ctr"/>
            <a:r>
              <a:rPr lang="ja-JP" altLang="en-US" dirty="0"/>
              <a:t>場を取り巻く環境</a:t>
            </a:r>
          </a:p>
        </p:txBody>
      </p:sp>
      <p:sp>
        <p:nvSpPr>
          <p:cNvPr id="9" name="正方形/長方形 8"/>
          <p:cNvSpPr/>
          <p:nvPr/>
        </p:nvSpPr>
        <p:spPr>
          <a:xfrm>
            <a:off x="4511824" y="3861048"/>
            <a:ext cx="1584176" cy="1728192"/>
          </a:xfrm>
          <a:prstGeom prst="rect">
            <a:avLst/>
          </a:prstGeom>
          <a:solidFill>
            <a:srgbClr val="0000FF"/>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店員・ウェイターなど</a:t>
            </a:r>
            <a:endParaRPr lang="en-US" altLang="ja-JP" dirty="0"/>
          </a:p>
          <a:p>
            <a:pPr algn="ctr"/>
            <a:endParaRPr lang="en-US" altLang="ja-JP" dirty="0"/>
          </a:p>
          <a:p>
            <a:pPr algn="ctr"/>
            <a:r>
              <a:rPr lang="ja-JP" altLang="en-US" dirty="0"/>
              <a:t>サービスを提供する接遇員</a:t>
            </a:r>
            <a:endParaRPr lang="en-US" altLang="ja-JP" dirty="0"/>
          </a:p>
          <a:p>
            <a:pPr algn="ctr"/>
            <a:endParaRPr lang="ja-JP" altLang="en-US" dirty="0"/>
          </a:p>
        </p:txBody>
      </p:sp>
      <p:cxnSp>
        <p:nvCxnSpPr>
          <p:cNvPr id="11" name="直線矢印コネクタ 10"/>
          <p:cNvCxnSpPr>
            <a:stCxn id="8" idx="3"/>
            <a:endCxn id="5" idx="1"/>
          </p:cNvCxnSpPr>
          <p:nvPr/>
        </p:nvCxnSpPr>
        <p:spPr>
          <a:xfrm>
            <a:off x="6096000" y="2996952"/>
            <a:ext cx="1157556" cy="323286"/>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9" idx="3"/>
            <a:endCxn id="5" idx="3"/>
          </p:cNvCxnSpPr>
          <p:nvPr/>
        </p:nvCxnSpPr>
        <p:spPr>
          <a:xfrm flipV="1">
            <a:off x="6096000" y="4185834"/>
            <a:ext cx="1157556" cy="539310"/>
          </a:xfrm>
          <a:prstGeom prst="straightConnector1">
            <a:avLst/>
          </a:prstGeom>
          <a:ln w="76200">
            <a:solidFill>
              <a:srgbClr val="FFC0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6" idx="3"/>
            <a:endCxn id="5" idx="7"/>
          </p:cNvCxnSpPr>
          <p:nvPr/>
        </p:nvCxnSpPr>
        <p:spPr>
          <a:xfrm rot="5400000">
            <a:off x="8473014" y="2595480"/>
            <a:ext cx="574564" cy="874952"/>
          </a:xfrm>
          <a:prstGeom prst="straightConnector1">
            <a:avLst/>
          </a:prstGeom>
          <a:ln w="76200">
            <a:solidFill>
              <a:srgbClr val="FFC0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6672064" y="5301208"/>
            <a:ext cx="2232248" cy="1008112"/>
          </a:xfrm>
          <a:prstGeom prst="roundRect">
            <a:avLst/>
          </a:prstGeom>
          <a:solidFill>
            <a:srgbClr val="008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ベネフィットの束</a:t>
            </a:r>
          </a:p>
        </p:txBody>
      </p:sp>
      <p:cxnSp>
        <p:nvCxnSpPr>
          <p:cNvPr id="18" name="直線矢印コネクタ 17"/>
          <p:cNvCxnSpPr>
            <a:stCxn id="16" idx="0"/>
            <a:endCxn id="5" idx="4"/>
          </p:cNvCxnSpPr>
          <p:nvPr/>
        </p:nvCxnSpPr>
        <p:spPr>
          <a:xfrm rot="5400000" flipH="1" flipV="1">
            <a:off x="7320136" y="4833156"/>
            <a:ext cx="936104"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2063552" y="1556792"/>
            <a:ext cx="158417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目に見えない部分</a:t>
            </a:r>
          </a:p>
        </p:txBody>
      </p:sp>
      <p:sp>
        <p:nvSpPr>
          <p:cNvPr id="38" name="正方形/長方形 37"/>
          <p:cNvSpPr/>
          <p:nvPr/>
        </p:nvSpPr>
        <p:spPr>
          <a:xfrm>
            <a:off x="4511824" y="1628800"/>
            <a:ext cx="158417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目に見える部分</a:t>
            </a:r>
          </a:p>
        </p:txBody>
      </p:sp>
      <p:cxnSp>
        <p:nvCxnSpPr>
          <p:cNvPr id="45" name="カギ線コネクタ 44"/>
          <p:cNvCxnSpPr>
            <a:stCxn id="7" idx="3"/>
            <a:endCxn id="9" idx="1"/>
          </p:cNvCxnSpPr>
          <p:nvPr/>
        </p:nvCxnSpPr>
        <p:spPr>
          <a:xfrm>
            <a:off x="3647728" y="3861048"/>
            <a:ext cx="864096" cy="864096"/>
          </a:xfrm>
          <a:prstGeom prst="bentConnector3">
            <a:avLst>
              <a:gd name="adj1" fmla="val 50000"/>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47" name="カギ線コネクタ 46"/>
          <p:cNvCxnSpPr>
            <a:stCxn id="7" idx="3"/>
            <a:endCxn id="8" idx="1"/>
          </p:cNvCxnSpPr>
          <p:nvPr/>
        </p:nvCxnSpPr>
        <p:spPr>
          <a:xfrm flipV="1">
            <a:off x="3647728" y="2996952"/>
            <a:ext cx="864096" cy="864096"/>
          </a:xfrm>
          <a:prstGeom prst="bentConnector3">
            <a:avLst>
              <a:gd name="adj1" fmla="val 50000"/>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dissolv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dissolve">
                                      <p:cBhvr>
                                        <p:cTn id="21" dur="500"/>
                                        <p:tgtEl>
                                          <p:spTgt spid="6"/>
                                        </p:tgtEl>
                                      </p:cBhvr>
                                    </p:animEffect>
                                  </p:childTnLst>
                                </p:cTn>
                              </p:par>
                            </p:childTnLst>
                          </p:cTn>
                        </p:par>
                        <p:par>
                          <p:cTn id="22" fill="hold">
                            <p:stCondLst>
                              <p:cond delay="500"/>
                            </p:stCondLst>
                            <p:childTnLst>
                              <p:par>
                                <p:cTn id="23" presetID="9" presetClass="entr" presetSubtype="0" fill="hold" nodeType="after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dissolve">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dissolve">
                                      <p:cBhvr>
                                        <p:cTn id="30" dur="500"/>
                                        <p:tgtEl>
                                          <p:spTgt spid="8"/>
                                        </p:tgtEl>
                                      </p:cBhvr>
                                    </p:animEffect>
                                  </p:childTnLst>
                                </p:cTn>
                              </p:par>
                            </p:childTnLst>
                          </p:cTn>
                        </p:par>
                        <p:par>
                          <p:cTn id="31" fill="hold">
                            <p:stCondLst>
                              <p:cond delay="500"/>
                            </p:stCondLst>
                            <p:childTnLst>
                              <p:par>
                                <p:cTn id="32" presetID="9" presetClass="entr" presetSubtype="0" fill="hold"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dissolve">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dissolve">
                                      <p:cBhvr>
                                        <p:cTn id="39" dur="500"/>
                                        <p:tgtEl>
                                          <p:spTgt spid="9"/>
                                        </p:tgtEl>
                                      </p:cBhvr>
                                    </p:animEffect>
                                  </p:childTnLst>
                                </p:cTn>
                              </p:par>
                            </p:childTnLst>
                          </p:cTn>
                        </p:par>
                        <p:par>
                          <p:cTn id="40" fill="hold">
                            <p:stCondLst>
                              <p:cond delay="500"/>
                            </p:stCondLst>
                            <p:childTnLst>
                              <p:par>
                                <p:cTn id="41" presetID="9" presetClass="entr" presetSubtype="0" fill="hold" nodeType="after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dissolve">
                                      <p:cBhvr>
                                        <p:cTn id="43" dur="5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dissolve">
                                      <p:cBhvr>
                                        <p:cTn id="48" dur="500"/>
                                        <p:tgtEl>
                                          <p:spTgt spid="38"/>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dissolve">
                                      <p:cBhvr>
                                        <p:cTn id="53" dur="500"/>
                                        <p:tgtEl>
                                          <p:spTgt spid="7"/>
                                        </p:tgtEl>
                                      </p:cBhvr>
                                    </p:animEffect>
                                  </p:childTnLst>
                                </p:cTn>
                              </p:par>
                            </p:childTnLst>
                          </p:cTn>
                        </p:par>
                        <p:par>
                          <p:cTn id="54" fill="hold">
                            <p:stCondLst>
                              <p:cond delay="500"/>
                            </p:stCondLst>
                            <p:childTnLst>
                              <p:par>
                                <p:cTn id="55" presetID="9" presetClass="entr" presetSubtype="0" fill="hold" nodeType="afterEffect">
                                  <p:stCondLst>
                                    <p:cond delay="0"/>
                                  </p:stCondLst>
                                  <p:childTnLst>
                                    <p:set>
                                      <p:cBhvr>
                                        <p:cTn id="56" dur="1" fill="hold">
                                          <p:stCondLst>
                                            <p:cond delay="0"/>
                                          </p:stCondLst>
                                        </p:cTn>
                                        <p:tgtEl>
                                          <p:spTgt spid="47"/>
                                        </p:tgtEl>
                                        <p:attrNameLst>
                                          <p:attrName>style.visibility</p:attrName>
                                        </p:attrNameLst>
                                      </p:cBhvr>
                                      <p:to>
                                        <p:strVal val="visible"/>
                                      </p:to>
                                    </p:set>
                                    <p:animEffect transition="in" filter="dissolve">
                                      <p:cBhvr>
                                        <p:cTn id="57" dur="500"/>
                                        <p:tgtEl>
                                          <p:spTgt spid="47"/>
                                        </p:tgtEl>
                                      </p:cBhvr>
                                    </p:animEffect>
                                  </p:childTnLst>
                                </p:cTn>
                              </p:par>
                              <p:par>
                                <p:cTn id="58" presetID="9" presetClass="entr" presetSubtype="0" fill="hold" nodeType="withEffect">
                                  <p:stCondLst>
                                    <p:cond delay="0"/>
                                  </p:stCondLst>
                                  <p:childTnLst>
                                    <p:set>
                                      <p:cBhvr>
                                        <p:cTn id="59" dur="1" fill="hold">
                                          <p:stCondLst>
                                            <p:cond delay="0"/>
                                          </p:stCondLst>
                                        </p:cTn>
                                        <p:tgtEl>
                                          <p:spTgt spid="45"/>
                                        </p:tgtEl>
                                        <p:attrNameLst>
                                          <p:attrName>style.visibility</p:attrName>
                                        </p:attrNameLst>
                                      </p:cBhvr>
                                      <p:to>
                                        <p:strVal val="visible"/>
                                      </p:to>
                                    </p:set>
                                    <p:animEffect transition="in" filter="dissolve">
                                      <p:cBhvr>
                                        <p:cTn id="60" dur="500"/>
                                        <p:tgtEl>
                                          <p:spTgt spid="45"/>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dissolve">
                                      <p:cBhvr>
                                        <p:cTn id="6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6" grpId="0" animBg="1"/>
      <p:bldP spid="37" grpId="0"/>
      <p:bldP spid="3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見えない部分の重要性</a:t>
            </a:r>
          </a:p>
        </p:txBody>
      </p:sp>
      <p:sp>
        <p:nvSpPr>
          <p:cNvPr id="3" name="コンテンツ プレースホルダ 2"/>
          <p:cNvSpPr>
            <a:spLocks noGrp="1"/>
          </p:cNvSpPr>
          <p:nvPr>
            <p:ph idx="1"/>
          </p:nvPr>
        </p:nvSpPr>
        <p:spPr/>
        <p:txBody>
          <a:bodyPr>
            <a:normAutofit/>
          </a:bodyPr>
          <a:lstStyle/>
          <a:p>
            <a:r>
              <a:rPr kumimoji="1" lang="ja-JP" altLang="en-US" dirty="0"/>
              <a:t>接遇員は決定的に重要な存在</a:t>
            </a:r>
            <a:endParaRPr kumimoji="1" lang="en-US" altLang="ja-JP" dirty="0"/>
          </a:p>
          <a:p>
            <a:r>
              <a:rPr kumimoji="1" lang="ja-JP" altLang="en-US" dirty="0"/>
              <a:t>サービスの質に関連する接遇員の要素</a:t>
            </a:r>
            <a:endParaRPr kumimoji="1" lang="en-US" altLang="ja-JP" dirty="0"/>
          </a:p>
          <a:p>
            <a:pPr lvl="1"/>
            <a:r>
              <a:rPr lang="ja-JP" altLang="en-US" dirty="0"/>
              <a:t>対応の親切さ丁寧さ</a:t>
            </a:r>
            <a:endParaRPr lang="en-US" altLang="ja-JP" dirty="0"/>
          </a:p>
          <a:p>
            <a:pPr lvl="1"/>
            <a:r>
              <a:rPr lang="ja-JP" altLang="en-US" dirty="0"/>
              <a:t>商品知識の深さ</a:t>
            </a:r>
            <a:endParaRPr lang="en-US" altLang="ja-JP" dirty="0"/>
          </a:p>
          <a:p>
            <a:pPr lvl="1"/>
            <a:r>
              <a:rPr lang="ja-JP" altLang="en-US" dirty="0"/>
              <a:t>仕事への愛情や熱意</a:t>
            </a:r>
            <a:endParaRPr lang="en-US" altLang="ja-JP" dirty="0"/>
          </a:p>
          <a:p>
            <a:pPr lvl="1"/>
            <a:r>
              <a:rPr lang="ja-JP" altLang="en-US" dirty="0"/>
              <a:t>満足感</a:t>
            </a:r>
            <a:endParaRPr lang="en-US" altLang="ja-JP" dirty="0"/>
          </a:p>
          <a:p>
            <a:r>
              <a:rPr kumimoji="1" lang="ja-JP" altLang="en-US" dirty="0"/>
              <a:t>したがって、接遇員に対する内的マーケティングが必要</a:t>
            </a:r>
            <a:endParaRPr kumimoji="1" lang="en-US" altLang="ja-JP" dirty="0"/>
          </a:p>
          <a:p>
            <a:r>
              <a:rPr lang="ja-JP" altLang="en-US" dirty="0"/>
              <a:t>内的マーケティングや店舗運営を支えるシステムは「見えない部分」であるが重要</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サービスが生産される「場」</a:t>
            </a:r>
          </a:p>
        </p:txBody>
      </p:sp>
      <p:sp>
        <p:nvSpPr>
          <p:cNvPr id="3" name="コンテンツ プレースホルダ 2"/>
          <p:cNvSpPr>
            <a:spLocks noGrp="1"/>
          </p:cNvSpPr>
          <p:nvPr>
            <p:ph idx="1"/>
          </p:nvPr>
        </p:nvSpPr>
        <p:spPr/>
        <p:txBody>
          <a:bodyPr/>
          <a:lstStyle/>
          <a:p>
            <a:r>
              <a:rPr kumimoji="1" lang="ja-JP" altLang="en-US" dirty="0"/>
              <a:t>接遇員</a:t>
            </a:r>
            <a:endParaRPr kumimoji="1" lang="en-US" altLang="ja-JP" dirty="0"/>
          </a:p>
          <a:p>
            <a:r>
              <a:rPr lang="ja-JP" altLang="en-US" dirty="0"/>
              <a:t>接遇員</a:t>
            </a:r>
            <a:r>
              <a:rPr kumimoji="1" lang="ja-JP" altLang="en-US" dirty="0"/>
              <a:t>と相対する場である店内の雰囲気</a:t>
            </a:r>
            <a:endParaRPr kumimoji="1" lang="en-US" altLang="ja-JP" dirty="0"/>
          </a:p>
          <a:p>
            <a:r>
              <a:rPr kumimoji="1" lang="ja-JP" altLang="en-US" dirty="0"/>
              <a:t>「見える部分」を支えている「見えない部分」</a:t>
            </a:r>
            <a:endParaRPr kumimoji="1" lang="en-US" altLang="ja-JP" dirty="0"/>
          </a:p>
          <a:p>
            <a:r>
              <a:rPr lang="ja-JP" altLang="en-US" dirty="0"/>
              <a:t>来店している他の客</a:t>
            </a:r>
            <a:endParaRPr lang="en-US" altLang="ja-JP" dirty="0"/>
          </a:p>
          <a:p>
            <a:r>
              <a:rPr kumimoji="1" lang="ja-JP" altLang="en-US" dirty="0"/>
              <a:t>それらの</a:t>
            </a:r>
            <a:r>
              <a:rPr lang="ja-JP" altLang="en-US" dirty="0"/>
              <a:t>相互作用が作り出す「場」がサービスが生産される「場」</a:t>
            </a:r>
            <a:endParaRPr kumimoji="1" lang="en-US" altLang="ja-JP" dirty="0"/>
          </a:p>
          <a:p>
            <a:pPr>
              <a:buNone/>
            </a:pPr>
            <a:endParaRPr lang="en-US" altLang="ja-JP" dirty="0"/>
          </a:p>
          <a:p>
            <a:pPr>
              <a:buNone/>
            </a:pP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経験価値マーケティング</a:t>
            </a:r>
          </a:p>
        </p:txBody>
      </p:sp>
      <p:sp>
        <p:nvSpPr>
          <p:cNvPr id="3" name="コンテンツ プレースホルダ 2"/>
          <p:cNvSpPr>
            <a:spLocks noGrp="1"/>
          </p:cNvSpPr>
          <p:nvPr>
            <p:ph idx="1"/>
          </p:nvPr>
        </p:nvSpPr>
        <p:spPr/>
        <p:txBody>
          <a:bodyPr/>
          <a:lstStyle/>
          <a:p>
            <a:r>
              <a:rPr kumimoji="1" lang="ja-JP" altLang="en-US" dirty="0"/>
              <a:t>消費の場やプロセスを重視するもの</a:t>
            </a:r>
            <a:endParaRPr kumimoji="1" lang="en-US" altLang="ja-JP" dirty="0"/>
          </a:p>
          <a:p>
            <a:r>
              <a:rPr lang="ja-JP" altLang="en-US" dirty="0"/>
              <a:t>消費者は単なるモノの消費をしているのではない</a:t>
            </a:r>
            <a:endParaRPr lang="en-US" altLang="ja-JP" dirty="0"/>
          </a:p>
          <a:p>
            <a:r>
              <a:rPr kumimoji="1" lang="ja-JP" altLang="en-US" dirty="0"/>
              <a:t>消費のプロセスの中で商品の価値が実現</a:t>
            </a:r>
            <a:endParaRPr kumimoji="1" lang="en-US" altLang="ja-JP" dirty="0"/>
          </a:p>
          <a:p>
            <a:r>
              <a:rPr lang="ja-JP" altLang="en-US" dirty="0"/>
              <a:t>動的でプロセス的な認識に立つ考え方</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消費の場における５つの要素</a:t>
            </a:r>
          </a:p>
        </p:txBody>
      </p:sp>
      <p:sp>
        <p:nvSpPr>
          <p:cNvPr id="3" name="コンテンツ プレースホルダ 2"/>
          <p:cNvSpPr>
            <a:spLocks noGrp="1"/>
          </p:cNvSpPr>
          <p:nvPr>
            <p:ph idx="1"/>
          </p:nvPr>
        </p:nvSpPr>
        <p:spPr/>
        <p:txBody>
          <a:bodyPr/>
          <a:lstStyle/>
          <a:p>
            <a:r>
              <a:rPr kumimoji="1" lang="en-US" altLang="ja-JP" dirty="0"/>
              <a:t>Sense	</a:t>
            </a:r>
            <a:r>
              <a:rPr kumimoji="1" lang="ja-JP" altLang="en-US" dirty="0"/>
              <a:t>感覚的経験価値（五感）</a:t>
            </a:r>
            <a:endParaRPr kumimoji="1" lang="en-US" altLang="ja-JP" dirty="0"/>
          </a:p>
          <a:p>
            <a:r>
              <a:rPr lang="en-US" altLang="ja-JP" dirty="0"/>
              <a:t>Feel	</a:t>
            </a:r>
            <a:r>
              <a:rPr lang="ja-JP" altLang="en-US" dirty="0"/>
              <a:t>情緒的経験価値（心）</a:t>
            </a:r>
            <a:endParaRPr lang="en-US" altLang="ja-JP" dirty="0"/>
          </a:p>
          <a:p>
            <a:r>
              <a:rPr kumimoji="1" lang="en-US" altLang="ja-JP" dirty="0"/>
              <a:t>Think	</a:t>
            </a:r>
            <a:r>
              <a:rPr kumimoji="1" lang="ja-JP" altLang="en-US" dirty="0"/>
              <a:t>認知的経験価値（思考）</a:t>
            </a:r>
            <a:endParaRPr kumimoji="1" lang="en-US" altLang="ja-JP" dirty="0"/>
          </a:p>
          <a:p>
            <a:r>
              <a:rPr lang="en-US" altLang="ja-JP" dirty="0"/>
              <a:t>Act</a:t>
            </a:r>
            <a:r>
              <a:rPr lang="en-US" altLang="ja-JP"/>
              <a:t>	</a:t>
            </a:r>
            <a:r>
              <a:rPr lang="ja-JP" altLang="en-US"/>
              <a:t>肉体的</a:t>
            </a:r>
            <a:r>
              <a:rPr lang="ja-JP" altLang="en-US" dirty="0"/>
              <a:t>経験価値（活動）</a:t>
            </a:r>
            <a:endParaRPr lang="en-US" altLang="ja-JP" dirty="0"/>
          </a:p>
          <a:p>
            <a:r>
              <a:rPr kumimoji="1" lang="en-US" altLang="ja-JP" dirty="0"/>
              <a:t>Relate	</a:t>
            </a:r>
            <a:r>
              <a:rPr kumimoji="1" lang="ja-JP" altLang="en-US" dirty="0"/>
              <a:t>準拠集団や文化との関連付け</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マーケティング小史</a:t>
            </a:r>
          </a:p>
        </p:txBody>
      </p:sp>
      <p:sp>
        <p:nvSpPr>
          <p:cNvPr id="3" name="コンテンツ プレースホルダ 2"/>
          <p:cNvSpPr>
            <a:spLocks noGrp="1"/>
          </p:cNvSpPr>
          <p:nvPr>
            <p:ph idx="1"/>
          </p:nvPr>
        </p:nvSpPr>
        <p:spPr/>
        <p:txBody>
          <a:bodyPr/>
          <a:lstStyle/>
          <a:p>
            <a:r>
              <a:rPr kumimoji="1" lang="ja-JP" altLang="en-US" dirty="0"/>
              <a:t>１９世紀から２０世紀初頭にかけてのマーケティングは「モノ」</a:t>
            </a:r>
            <a:r>
              <a:rPr lang="ja-JP" altLang="en-US" dirty="0"/>
              <a:t>を大量に生産し、大量に販売していくことが課題</a:t>
            </a:r>
            <a:endParaRPr lang="en-US" altLang="ja-JP" dirty="0"/>
          </a:p>
          <a:p>
            <a:r>
              <a:rPr kumimoji="1" lang="ja-JP" altLang="en-US" dirty="0"/>
              <a:t>「生産志向のマーケティング」から「販売指向のマーケティング」へと移行したが、「生産」「販売」に関心</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ホスピタリティ・マーケティング</a:t>
            </a:r>
          </a:p>
        </p:txBody>
      </p:sp>
      <p:sp>
        <p:nvSpPr>
          <p:cNvPr id="3" name="コンテンツ プレースホルダ 2"/>
          <p:cNvSpPr>
            <a:spLocks noGrp="1"/>
          </p:cNvSpPr>
          <p:nvPr>
            <p:ph idx="1"/>
          </p:nvPr>
        </p:nvSpPr>
        <p:spPr/>
        <p:txBody>
          <a:bodyPr/>
          <a:lstStyle/>
          <a:p>
            <a:r>
              <a:rPr kumimoji="1" lang="ja-JP" altLang="en-US" dirty="0"/>
              <a:t>ホスピタリティ製品とは観光やレストランなどの</a:t>
            </a:r>
            <a:r>
              <a:rPr lang="ja-JP" altLang="en-US" dirty="0"/>
              <a:t>業界とそれらに関連する業界において提供</a:t>
            </a:r>
            <a:endParaRPr lang="en-US" altLang="ja-JP" dirty="0"/>
          </a:p>
          <a:p>
            <a:r>
              <a:rPr kumimoji="1" lang="ja-JP" altLang="en-US" dirty="0"/>
              <a:t>ホテル事業とレストラン事業を中心にし、観光事業がこのホスピタリティ事業と旅行事業とから構成されるとしている</a:t>
            </a:r>
            <a:endParaRPr kumimoji="1" lang="en-US" altLang="ja-JP" dirty="0"/>
          </a:p>
          <a:p>
            <a:r>
              <a:rPr lang="ja-JP" altLang="en-US" dirty="0"/>
              <a:t>つまり、旅行・ホテル・レストランがホスピタリティ・ビジネス</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ホスピタリティ商品とは</a:t>
            </a:r>
          </a:p>
        </p:txBody>
      </p:sp>
      <p:sp>
        <p:nvSpPr>
          <p:cNvPr id="3" name="コンテンツ プレースホルダ 2"/>
          <p:cNvSpPr>
            <a:spLocks noGrp="1"/>
          </p:cNvSpPr>
          <p:nvPr>
            <p:ph idx="1"/>
          </p:nvPr>
        </p:nvSpPr>
        <p:spPr/>
        <p:txBody>
          <a:bodyPr>
            <a:normAutofit/>
          </a:bodyPr>
          <a:lstStyle/>
          <a:p>
            <a:r>
              <a:rPr lang="ja-JP" altLang="en-US" dirty="0"/>
              <a:t>食事を例</a:t>
            </a:r>
            <a:endParaRPr lang="en-US" altLang="ja-JP" dirty="0"/>
          </a:p>
          <a:p>
            <a:pPr lvl="1"/>
            <a:r>
              <a:rPr kumimoji="1" lang="ja-JP" altLang="en-US" dirty="0"/>
              <a:t>おいしいのは当然</a:t>
            </a:r>
            <a:endParaRPr kumimoji="1" lang="en-US" altLang="ja-JP" dirty="0"/>
          </a:p>
          <a:p>
            <a:pPr lvl="1"/>
            <a:r>
              <a:rPr lang="ja-JP" altLang="en-US" dirty="0"/>
              <a:t>楽しい食事</a:t>
            </a:r>
            <a:endParaRPr lang="en-US" altLang="ja-JP" dirty="0"/>
          </a:p>
          <a:p>
            <a:pPr lvl="1"/>
            <a:r>
              <a:rPr kumimoji="1" lang="ja-JP" altLang="en-US" dirty="0"/>
              <a:t>かけがえのない人との楽しい語らいのひと時</a:t>
            </a:r>
            <a:endParaRPr kumimoji="1" lang="en-US" altLang="ja-JP" dirty="0"/>
          </a:p>
          <a:p>
            <a:r>
              <a:rPr lang="ja-JP" altLang="en-US" dirty="0"/>
              <a:t>旅を例</a:t>
            </a:r>
            <a:endParaRPr lang="en-US" altLang="ja-JP" dirty="0"/>
          </a:p>
          <a:p>
            <a:pPr lvl="1"/>
            <a:r>
              <a:rPr lang="ja-JP" altLang="en-US" dirty="0"/>
              <a:t>楽しい旅</a:t>
            </a:r>
            <a:endParaRPr lang="en-US" altLang="ja-JP" dirty="0"/>
          </a:p>
          <a:p>
            <a:pPr lvl="1"/>
            <a:r>
              <a:rPr kumimoji="1" lang="ja-JP" altLang="en-US" dirty="0"/>
              <a:t>未知の人との出会い</a:t>
            </a:r>
            <a:endParaRPr kumimoji="1" lang="en-US" altLang="ja-JP" dirty="0"/>
          </a:p>
          <a:p>
            <a:pPr lvl="1"/>
            <a:r>
              <a:rPr lang="ja-JP" altLang="en-US" dirty="0"/>
              <a:t>くつろぎの時間</a:t>
            </a:r>
            <a:endParaRPr lang="en-US" altLang="ja-JP" dirty="0"/>
          </a:p>
          <a:p>
            <a:pPr lvl="1"/>
            <a:r>
              <a:rPr kumimoji="1" lang="ja-JP" altLang="en-US" dirty="0"/>
              <a:t>素敵な</a:t>
            </a:r>
            <a:r>
              <a:rPr lang="ja-JP" altLang="en-US" dirty="0"/>
              <a:t>思い出</a:t>
            </a:r>
            <a:endParaRPr kumimoji="1"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ホスピタリティ商品の特徴</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a:t>無形財としてのサービスと同じ商品特性を持つ</a:t>
            </a:r>
            <a:endParaRPr lang="en-US" altLang="ja-JP" dirty="0"/>
          </a:p>
          <a:p>
            <a:r>
              <a:rPr kumimoji="1" lang="ja-JP" altLang="en-US" dirty="0"/>
              <a:t>顧客とともに価値を作っていくという「共創」の側面を持つ</a:t>
            </a:r>
            <a:endParaRPr kumimoji="1" lang="en-US" altLang="ja-JP" dirty="0"/>
          </a:p>
          <a:p>
            <a:r>
              <a:rPr lang="ja-JP" altLang="en-US" dirty="0"/>
              <a:t>「消費の場・消費のプロセスにおいてその商品価値を実現する」形のない商品</a:t>
            </a:r>
            <a:endParaRPr lang="en-US" altLang="ja-JP" dirty="0"/>
          </a:p>
          <a:p>
            <a:r>
              <a:rPr kumimoji="1" lang="ja-JP" altLang="en-US" dirty="0"/>
              <a:t>単なるサービス財の提供とは異なる</a:t>
            </a:r>
            <a:endParaRPr kumimoji="1" lang="en-US" altLang="ja-JP" dirty="0"/>
          </a:p>
          <a:p>
            <a:r>
              <a:rPr lang="ja-JP" altLang="en-US" dirty="0"/>
              <a:t>顧客との相互作用関係を創造</a:t>
            </a:r>
            <a:endParaRPr kumimoji="1" lang="en-US" altLang="ja-JP"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４Ｐマーケティング</a:t>
            </a:r>
          </a:p>
        </p:txBody>
      </p:sp>
      <p:sp>
        <p:nvSpPr>
          <p:cNvPr id="3" name="コンテンツ プレースホルダ 2"/>
          <p:cNvSpPr>
            <a:spLocks noGrp="1"/>
          </p:cNvSpPr>
          <p:nvPr>
            <p:ph idx="1"/>
          </p:nvPr>
        </p:nvSpPr>
        <p:spPr/>
        <p:txBody>
          <a:bodyPr/>
          <a:lstStyle/>
          <a:p>
            <a:r>
              <a:rPr kumimoji="1" lang="ja-JP" altLang="en-US" dirty="0"/>
              <a:t>１９６０年にマッカーシーがＰで始まる４つの用語でマーケティング活動を整理</a:t>
            </a:r>
            <a:endParaRPr kumimoji="1" lang="en-US" altLang="ja-JP" dirty="0"/>
          </a:p>
          <a:p>
            <a:pPr lvl="1"/>
            <a:r>
              <a:rPr kumimoji="1" lang="ja-JP" altLang="en-US" dirty="0"/>
              <a:t>Ｐｒｏｄｕｃｔ</a:t>
            </a:r>
            <a:r>
              <a:rPr kumimoji="1" lang="en-US" altLang="ja-JP" dirty="0"/>
              <a:t>	</a:t>
            </a:r>
            <a:r>
              <a:rPr kumimoji="1" lang="ja-JP" altLang="en-US" dirty="0"/>
              <a:t>（製品）</a:t>
            </a:r>
            <a:endParaRPr kumimoji="1" lang="en-US" altLang="ja-JP" dirty="0"/>
          </a:p>
          <a:p>
            <a:pPr lvl="1"/>
            <a:r>
              <a:rPr lang="ja-JP" altLang="en-US" dirty="0"/>
              <a:t>Ｐｒｉｃｅ</a:t>
            </a:r>
            <a:r>
              <a:rPr lang="en-US" altLang="ja-JP" dirty="0"/>
              <a:t>		</a:t>
            </a:r>
            <a:r>
              <a:rPr lang="ja-JP" altLang="en-US" dirty="0"/>
              <a:t>（価格）</a:t>
            </a:r>
            <a:endParaRPr lang="en-US" altLang="ja-JP" dirty="0"/>
          </a:p>
          <a:p>
            <a:pPr lvl="1"/>
            <a:r>
              <a:rPr kumimoji="1" lang="ja-JP" altLang="en-US" dirty="0"/>
              <a:t>Ｐｌａｃｅ</a:t>
            </a:r>
            <a:r>
              <a:rPr kumimoji="1" lang="en-US" altLang="ja-JP" dirty="0"/>
              <a:t>		</a:t>
            </a:r>
            <a:r>
              <a:rPr kumimoji="1" lang="ja-JP" altLang="en-US" dirty="0"/>
              <a:t>（流通）</a:t>
            </a:r>
            <a:endParaRPr kumimoji="1" lang="en-US" altLang="ja-JP" dirty="0"/>
          </a:p>
          <a:p>
            <a:pPr lvl="1"/>
            <a:r>
              <a:rPr lang="ja-JP" altLang="en-US" dirty="0"/>
              <a:t>Ｐｒｏｍｏｔｉｏｎ</a:t>
            </a:r>
            <a:r>
              <a:rPr lang="en-US" altLang="ja-JP" dirty="0"/>
              <a:t>	</a:t>
            </a:r>
            <a:r>
              <a:rPr lang="ja-JP" altLang="en-US" dirty="0"/>
              <a:t>（プロモーション）</a:t>
            </a:r>
            <a:endParaRPr lang="en-US" altLang="ja-JP" dirty="0"/>
          </a:p>
          <a:p>
            <a:r>
              <a:rPr lang="ja-JP" altLang="en-US" dirty="0"/>
              <a:t>顧客を想定し４つの要素を組み合わせていくというフレームを提示</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ＩＭＣと４Ｃ</a:t>
            </a:r>
          </a:p>
        </p:txBody>
      </p:sp>
      <p:sp>
        <p:nvSpPr>
          <p:cNvPr id="3" name="コンテンツ プレースホルダ 2"/>
          <p:cNvSpPr>
            <a:spLocks noGrp="1"/>
          </p:cNvSpPr>
          <p:nvPr>
            <p:ph idx="1"/>
          </p:nvPr>
        </p:nvSpPr>
        <p:spPr/>
        <p:txBody>
          <a:bodyPr/>
          <a:lstStyle/>
          <a:p>
            <a:r>
              <a:rPr kumimoji="1" lang="ja-JP" altLang="en-US" dirty="0"/>
              <a:t>シュルツらがマーケティング</a:t>
            </a:r>
            <a:r>
              <a:rPr lang="ja-JP" altLang="en-US" dirty="0"/>
              <a:t>活動全体が顧客へのコミュニケーション活動であるととらえ「統合されたマーケティングコミュニケーション（ＩＭＣ）」という考え方を提起</a:t>
            </a:r>
            <a:endParaRPr lang="en-US" altLang="ja-JP" dirty="0"/>
          </a:p>
          <a:p>
            <a:r>
              <a:rPr kumimoji="1" lang="ja-JP" altLang="en-US" dirty="0"/>
              <a:t>ＩＭＣをベースに４Ｃという考え方を提示</a:t>
            </a:r>
            <a:endParaRPr kumimoji="1" lang="en-US" altLang="ja-JP" dirty="0"/>
          </a:p>
          <a:p>
            <a:r>
              <a:rPr lang="ja-JP" altLang="en-US" dirty="0"/>
              <a:t>４Ｐは企業サイドからの活動分類</a:t>
            </a:r>
            <a:endParaRPr lang="en-US" altLang="ja-JP" dirty="0"/>
          </a:p>
          <a:p>
            <a:r>
              <a:rPr lang="ja-JP" altLang="en-US" dirty="0"/>
              <a:t>４Ｃは４Ｐを顧客サイドからみた分類</a:t>
            </a:r>
            <a:endParaRPr lang="en-US" altLang="ja-JP"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４Ｐと４Ｃ</a:t>
            </a:r>
          </a:p>
        </p:txBody>
      </p:sp>
      <p:graphicFrame>
        <p:nvGraphicFramePr>
          <p:cNvPr id="4" name="コンテンツ プレースホルダ 3"/>
          <p:cNvGraphicFramePr>
            <a:graphicFrameLocks noGrp="1"/>
          </p:cNvGraphicFramePr>
          <p:nvPr>
            <p:ph idx="1"/>
            <p:extLst>
              <p:ext uri="{D42A27DB-BD31-4B8C-83A1-F6EECF244321}">
                <p14:modId xmlns:p14="http://schemas.microsoft.com/office/powerpoint/2010/main" val="2032430616"/>
              </p:ext>
            </p:extLst>
          </p:nvPr>
        </p:nvGraphicFramePr>
        <p:xfrm>
          <a:off x="2152650" y="1484784"/>
          <a:ext cx="7886699" cy="4709121"/>
        </p:xfrm>
        <a:graphic>
          <a:graphicData uri="http://schemas.openxmlformats.org/drawingml/2006/table">
            <a:tbl>
              <a:tblPr firstRow="1" bandRow="1">
                <a:tableStyleId>{5940675A-B579-460E-94D1-54222C63F5DA}</a:tableStyleId>
              </a:tblPr>
              <a:tblGrid>
                <a:gridCol w="2218158">
                  <a:extLst>
                    <a:ext uri="{9D8B030D-6E8A-4147-A177-3AD203B41FA5}">
                      <a16:colId xmlns:a16="http://schemas.microsoft.com/office/drawing/2014/main" val="20000"/>
                    </a:ext>
                  </a:extLst>
                </a:gridCol>
                <a:gridCol w="966107">
                  <a:extLst>
                    <a:ext uri="{9D8B030D-6E8A-4147-A177-3AD203B41FA5}">
                      <a16:colId xmlns:a16="http://schemas.microsoft.com/office/drawing/2014/main" val="20001"/>
                    </a:ext>
                  </a:extLst>
                </a:gridCol>
                <a:gridCol w="4702434">
                  <a:extLst>
                    <a:ext uri="{9D8B030D-6E8A-4147-A177-3AD203B41FA5}">
                      <a16:colId xmlns:a16="http://schemas.microsoft.com/office/drawing/2014/main" val="20002"/>
                    </a:ext>
                  </a:extLst>
                </a:gridCol>
              </a:tblGrid>
              <a:tr h="402169">
                <a:tc>
                  <a:txBody>
                    <a:bodyPr/>
                    <a:lstStyle/>
                    <a:p>
                      <a:pPr algn="ctr"/>
                      <a:r>
                        <a:rPr kumimoji="1" lang="ja-JP" altLang="en-US" dirty="0"/>
                        <a:t>４Ｐ</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kumimoji="1" lang="ja-JP" altLang="en-US" dirty="0"/>
                        <a:t>４Ｃ</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76738">
                <a:tc>
                  <a:txBody>
                    <a:bodyPr/>
                    <a:lstStyle/>
                    <a:p>
                      <a:pPr algn="ctr"/>
                      <a:r>
                        <a:rPr kumimoji="1" lang="en-US" altLang="ja-JP" sz="2400" dirty="0"/>
                        <a:t>Product</a:t>
                      </a:r>
                      <a:endParaRPr kumimoji="1" lang="en-US" altLang="ja-JP" dirty="0"/>
                    </a:p>
                    <a:p>
                      <a:pPr algn="ctr"/>
                      <a:r>
                        <a:rPr kumimoji="1" lang="ja-JP" altLang="en-US" dirty="0"/>
                        <a:t>製品</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4000" dirty="0"/>
                        <a:t>→</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kumimoji="1" lang="en-US" altLang="ja-JP" sz="2400" dirty="0"/>
                        <a:t>Customer Value </a:t>
                      </a:r>
                    </a:p>
                    <a:p>
                      <a:pPr algn="ctr"/>
                      <a:r>
                        <a:rPr kumimoji="1" lang="ja-JP" altLang="en-US" sz="2800" dirty="0"/>
                        <a:t>価値</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076738">
                <a:tc>
                  <a:txBody>
                    <a:bodyPr/>
                    <a:lstStyle/>
                    <a:p>
                      <a:pPr algn="ctr"/>
                      <a:r>
                        <a:rPr kumimoji="1" lang="en-US" altLang="ja-JP" sz="2400" dirty="0"/>
                        <a:t>Price</a:t>
                      </a:r>
                    </a:p>
                    <a:p>
                      <a:pPr algn="ctr"/>
                      <a:r>
                        <a:rPr kumimoji="1" lang="ja-JP" altLang="en-US" dirty="0"/>
                        <a:t>価格</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4000" dirty="0"/>
                        <a:t>→</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kumimoji="1" lang="en-US" altLang="ja-JP" sz="2400" dirty="0"/>
                        <a:t>Customer Cost</a:t>
                      </a:r>
                    </a:p>
                    <a:p>
                      <a:pPr algn="ctr"/>
                      <a:r>
                        <a:rPr kumimoji="1" lang="ja-JP" altLang="en-US" sz="2800" dirty="0"/>
                        <a:t>対価</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076738">
                <a:tc>
                  <a:txBody>
                    <a:bodyPr/>
                    <a:lstStyle/>
                    <a:p>
                      <a:pPr algn="ctr"/>
                      <a:r>
                        <a:rPr kumimoji="1" lang="en-US" altLang="ja-JP" sz="2400" dirty="0"/>
                        <a:t>Place</a:t>
                      </a:r>
                    </a:p>
                    <a:p>
                      <a:pPr algn="ctr"/>
                      <a:r>
                        <a:rPr kumimoji="1" lang="ja-JP" altLang="en-US" dirty="0"/>
                        <a:t>流通</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4000" dirty="0"/>
                        <a:t>→</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kumimoji="1" lang="en-US" altLang="ja-JP" sz="2400" dirty="0"/>
                        <a:t>Convenience</a:t>
                      </a:r>
                    </a:p>
                    <a:p>
                      <a:pPr algn="ctr"/>
                      <a:r>
                        <a:rPr kumimoji="1" lang="ja-JP" altLang="en-US" sz="2800" dirty="0"/>
                        <a:t>利便性</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1076738">
                <a:tc>
                  <a:txBody>
                    <a:bodyPr/>
                    <a:lstStyle/>
                    <a:p>
                      <a:pPr algn="ctr"/>
                      <a:r>
                        <a:rPr kumimoji="1" lang="en-US" altLang="ja-JP" sz="2400" dirty="0"/>
                        <a:t>Promotion</a:t>
                      </a:r>
                    </a:p>
                    <a:p>
                      <a:pPr algn="ctr"/>
                      <a:r>
                        <a:rPr kumimoji="1" lang="ja-JP" altLang="en-US" dirty="0"/>
                        <a:t>プロモーション</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4000" dirty="0"/>
                        <a:t>→</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kumimoji="1" lang="en-US" altLang="ja-JP" sz="2400" dirty="0"/>
                        <a:t>Communication</a:t>
                      </a:r>
                    </a:p>
                    <a:p>
                      <a:pPr algn="ctr"/>
                      <a:r>
                        <a:rPr kumimoji="1" lang="ja-JP" altLang="en-US" sz="2400" dirty="0"/>
                        <a:t>双方向のコミュニケーション</a:t>
                      </a:r>
                    </a:p>
                  </a:txBody>
                  <a:tcPr marL="87630" marR="876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１９６９年の大事件</a:t>
            </a:r>
          </a:p>
        </p:txBody>
      </p:sp>
      <p:sp>
        <p:nvSpPr>
          <p:cNvPr id="3" name="コンテンツ プレースホルダ 2"/>
          <p:cNvSpPr>
            <a:spLocks noGrp="1"/>
          </p:cNvSpPr>
          <p:nvPr>
            <p:ph idx="1"/>
          </p:nvPr>
        </p:nvSpPr>
        <p:spPr/>
        <p:txBody>
          <a:bodyPr/>
          <a:lstStyle/>
          <a:p>
            <a:r>
              <a:rPr lang="ja-JP" altLang="en-US" dirty="0"/>
              <a:t>コトラーとレヴィによる「マーケティングのコンセプトを拡張して適用すべきという主張の論文が発表」</a:t>
            </a:r>
            <a:endParaRPr lang="en-US" altLang="ja-JP" dirty="0"/>
          </a:p>
          <a:p>
            <a:r>
              <a:rPr kumimoji="1" lang="ja-JP" altLang="en-US" dirty="0"/>
              <a:t>モノを中心と</a:t>
            </a:r>
            <a:r>
              <a:rPr lang="ja-JP" altLang="en-US" dirty="0"/>
              <a:t>した従来の考え方を広げ、サービス（無形の財）、アイデア、人、土地などへも応用が可能であることを主張</a:t>
            </a:r>
            <a:endParaRPr lang="en-US" altLang="ja-JP" dirty="0"/>
          </a:p>
          <a:p>
            <a:r>
              <a:rPr kumimoji="1" lang="ja-JP" altLang="en-US" dirty="0"/>
              <a:t>論争の</a:t>
            </a:r>
            <a:r>
              <a:rPr lang="ja-JP" altLang="en-US" dirty="0"/>
              <a:t>のち、コトラーらの主張に基づき実践と理論が展開される</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製品概念の拡張</a:t>
            </a:r>
          </a:p>
        </p:txBody>
      </p:sp>
      <p:sp>
        <p:nvSpPr>
          <p:cNvPr id="3" name="コンテンツ プレースホルダ 2"/>
          <p:cNvSpPr>
            <a:spLocks noGrp="1"/>
          </p:cNvSpPr>
          <p:nvPr>
            <p:ph idx="1"/>
          </p:nvPr>
        </p:nvSpPr>
        <p:spPr/>
        <p:txBody>
          <a:bodyPr>
            <a:normAutofit/>
          </a:bodyPr>
          <a:lstStyle/>
          <a:p>
            <a:r>
              <a:rPr kumimoji="1" lang="ja-JP" altLang="en-US" dirty="0"/>
              <a:t>マーケティング・コンセプトの拡張において重要な意味をもったのは製品概念の拡張</a:t>
            </a:r>
            <a:endParaRPr kumimoji="1" lang="en-US" altLang="ja-JP" dirty="0"/>
          </a:p>
          <a:p>
            <a:r>
              <a:rPr lang="ja-JP" altLang="en-US" dirty="0"/>
              <a:t>主体別に製品を提示</a:t>
            </a:r>
            <a:endParaRPr lang="en-US" altLang="ja-JP" dirty="0"/>
          </a:p>
          <a:p>
            <a:pPr lvl="1">
              <a:buFont typeface="Wingdings" pitchFamily="2" charset="2"/>
              <a:buChar char="u"/>
            </a:pPr>
            <a:r>
              <a:rPr lang="ja-JP" altLang="en-US" dirty="0"/>
              <a:t>教会</a:t>
            </a:r>
            <a:r>
              <a:rPr lang="en-US" altLang="ja-JP" dirty="0"/>
              <a:t>		</a:t>
            </a:r>
            <a:r>
              <a:rPr lang="ja-JP" altLang="en-US" dirty="0"/>
              <a:t>幸福</a:t>
            </a:r>
            <a:endParaRPr lang="en-US" altLang="ja-JP" dirty="0"/>
          </a:p>
          <a:p>
            <a:pPr lvl="1">
              <a:buFont typeface="Wingdings" pitchFamily="2" charset="2"/>
              <a:buChar char="u"/>
            </a:pPr>
            <a:r>
              <a:rPr lang="ja-JP" altLang="en-US" dirty="0"/>
              <a:t>警察</a:t>
            </a:r>
            <a:r>
              <a:rPr lang="en-US" altLang="ja-JP" dirty="0"/>
              <a:t>		</a:t>
            </a:r>
            <a:r>
              <a:rPr lang="ja-JP" altLang="en-US" dirty="0"/>
              <a:t>人々を守るサービス</a:t>
            </a:r>
            <a:endParaRPr lang="en-US" altLang="ja-JP" dirty="0"/>
          </a:p>
          <a:p>
            <a:pPr lvl="1">
              <a:buFont typeface="Wingdings" pitchFamily="2" charset="2"/>
              <a:buChar char="u"/>
            </a:pPr>
            <a:r>
              <a:rPr lang="ja-JP" altLang="en-US" dirty="0"/>
              <a:t>慈善団体</a:t>
            </a:r>
            <a:r>
              <a:rPr lang="en-US" altLang="ja-JP" dirty="0"/>
              <a:t>	</a:t>
            </a:r>
            <a:r>
              <a:rPr lang="ja-JP" altLang="en-US" dirty="0"/>
              <a:t>人々の幸福感</a:t>
            </a:r>
            <a:endParaRPr lang="en-US" altLang="ja-JP" dirty="0"/>
          </a:p>
          <a:p>
            <a:pPr lvl="1">
              <a:buFont typeface="Wingdings" pitchFamily="2" charset="2"/>
              <a:buChar char="u"/>
            </a:pPr>
            <a:r>
              <a:rPr lang="ja-JP" altLang="en-US" dirty="0"/>
              <a:t>大学</a:t>
            </a:r>
            <a:r>
              <a:rPr lang="en-US" altLang="ja-JP" dirty="0"/>
              <a:t>		</a:t>
            </a:r>
            <a:r>
              <a:rPr lang="ja-JP" altLang="en-US" dirty="0"/>
              <a:t>教育</a:t>
            </a:r>
            <a:endParaRPr lang="en-US" altLang="ja-JP" dirty="0"/>
          </a:p>
          <a:p>
            <a:pPr lvl="1">
              <a:buFont typeface="Wingdings" pitchFamily="2" charset="2"/>
              <a:buChar char="u"/>
            </a:pPr>
            <a:r>
              <a:rPr lang="ja-JP" altLang="en-US" dirty="0"/>
              <a:t>博物館</a:t>
            </a:r>
            <a:r>
              <a:rPr lang="en-US" altLang="ja-JP" dirty="0"/>
              <a:t>	</a:t>
            </a:r>
            <a:r>
              <a:rPr lang="ja-JP" altLang="en-US" dirty="0"/>
              <a:t>文化の理解</a:t>
            </a:r>
            <a:endParaRPr lang="en-US" altLang="ja-JP" dirty="0"/>
          </a:p>
          <a:p>
            <a:pPr lvl="1">
              <a:buFont typeface="Wingdings" pitchFamily="2" charset="2"/>
              <a:buChar char="u"/>
            </a:pPr>
            <a:r>
              <a:rPr lang="ja-JP" altLang="en-US" dirty="0"/>
              <a:t>政治家</a:t>
            </a:r>
            <a:r>
              <a:rPr lang="en-US" altLang="ja-JP" dirty="0"/>
              <a:t>	</a:t>
            </a:r>
            <a:r>
              <a:rPr lang="ja-JP" altLang="en-US" dirty="0"/>
              <a:t>誠実な政治</a:t>
            </a:r>
            <a:endParaRPr lang="en-US" altLang="ja-JP" dirty="0"/>
          </a:p>
          <a:p>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「無形財」のマーケティング</a:t>
            </a:r>
          </a:p>
        </p:txBody>
      </p:sp>
      <p:sp>
        <p:nvSpPr>
          <p:cNvPr id="3" name="コンテンツ プレースホルダ 2"/>
          <p:cNvSpPr>
            <a:spLocks noGrp="1"/>
          </p:cNvSpPr>
          <p:nvPr>
            <p:ph idx="1"/>
          </p:nvPr>
        </p:nvSpPr>
        <p:spPr/>
        <p:txBody>
          <a:bodyPr/>
          <a:lstStyle/>
          <a:p>
            <a:r>
              <a:rPr kumimoji="1" lang="ja-JP" altLang="en-US" dirty="0"/>
              <a:t>ここでは「無形財」の意味での「サービス」</a:t>
            </a:r>
            <a:endParaRPr kumimoji="1" lang="en-US" altLang="ja-JP" dirty="0"/>
          </a:p>
          <a:p>
            <a:r>
              <a:rPr lang="ja-JP" altLang="en-US" dirty="0"/>
              <a:t>サービス（無形財）の特徴</a:t>
            </a:r>
            <a:endParaRPr lang="en-US" altLang="ja-JP" dirty="0"/>
          </a:p>
          <a:p>
            <a:pPr lvl="1">
              <a:buFont typeface="Wingdings" pitchFamily="2" charset="2"/>
              <a:buChar char="u"/>
            </a:pPr>
            <a:r>
              <a:rPr kumimoji="1" lang="ja-JP" altLang="en-US" dirty="0"/>
              <a:t>無形性</a:t>
            </a:r>
            <a:endParaRPr kumimoji="1" lang="en-US" altLang="ja-JP" dirty="0"/>
          </a:p>
          <a:p>
            <a:pPr lvl="1">
              <a:buFont typeface="Wingdings" pitchFamily="2" charset="2"/>
              <a:buChar char="u"/>
            </a:pPr>
            <a:r>
              <a:rPr lang="ja-JP" altLang="en-US" dirty="0"/>
              <a:t>同時性（不可分性）</a:t>
            </a:r>
            <a:endParaRPr lang="en-US" altLang="ja-JP" dirty="0"/>
          </a:p>
          <a:p>
            <a:pPr lvl="1">
              <a:buFont typeface="Wingdings" pitchFamily="2" charset="2"/>
              <a:buChar char="u"/>
            </a:pPr>
            <a:r>
              <a:rPr kumimoji="1" lang="ja-JP" altLang="en-US" dirty="0"/>
              <a:t>変動制</a:t>
            </a:r>
            <a:endParaRPr kumimoji="1" lang="en-US" altLang="ja-JP" dirty="0"/>
          </a:p>
          <a:p>
            <a:pPr lvl="1">
              <a:buFont typeface="Wingdings" pitchFamily="2" charset="2"/>
              <a:buChar char="u"/>
            </a:pPr>
            <a:r>
              <a:rPr lang="ja-JP" altLang="en-US" dirty="0"/>
              <a:t>消滅性</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無形性</a:t>
            </a:r>
          </a:p>
        </p:txBody>
      </p:sp>
      <p:sp>
        <p:nvSpPr>
          <p:cNvPr id="3" name="コンテンツ プレースホルダ 2"/>
          <p:cNvSpPr>
            <a:spLocks noGrp="1"/>
          </p:cNvSpPr>
          <p:nvPr>
            <p:ph idx="1"/>
          </p:nvPr>
        </p:nvSpPr>
        <p:spPr/>
        <p:txBody>
          <a:bodyPr>
            <a:normAutofit/>
          </a:bodyPr>
          <a:lstStyle/>
          <a:p>
            <a:r>
              <a:rPr lang="ja-JP" altLang="en-US" dirty="0"/>
              <a:t>本質的に無形</a:t>
            </a:r>
            <a:endParaRPr lang="en-US" altLang="ja-JP" dirty="0"/>
          </a:p>
          <a:p>
            <a:r>
              <a:rPr lang="ja-JP" altLang="en-US" dirty="0"/>
              <a:t>購入前には五感で感じることはできない</a:t>
            </a:r>
            <a:endParaRPr lang="en-US" altLang="ja-JP" dirty="0"/>
          </a:p>
          <a:p>
            <a:r>
              <a:rPr lang="ja-JP" altLang="en-US" dirty="0"/>
              <a:t>購入する前にサービス自体の評価は不可能</a:t>
            </a:r>
            <a:endParaRPr lang="en-US" altLang="ja-JP" dirty="0"/>
          </a:p>
          <a:p>
            <a:r>
              <a:rPr lang="ja-JP" altLang="en-US" dirty="0"/>
              <a:t>顧客に対して不確か</a:t>
            </a:r>
          </a:p>
          <a:p>
            <a:endParaRPr kumimoji="1" lang="ja-JP" altLang="en-US" dirty="0"/>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253</TotalTime>
  <Words>1047</Words>
  <Application>Microsoft Office PowerPoint</Application>
  <PresentationFormat>ワイド画面</PresentationFormat>
  <Paragraphs>158</Paragraphs>
  <Slides>22</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22</vt:i4>
      </vt:variant>
    </vt:vector>
  </HeadingPairs>
  <TitlesOfParts>
    <vt:vector size="28" baseType="lpstr">
      <vt:lpstr>HG丸ｺﾞｼｯｸM-PRO</vt:lpstr>
      <vt:lpstr>Arial</vt:lpstr>
      <vt:lpstr>Calibri</vt:lpstr>
      <vt:lpstr>Times New Roman</vt:lpstr>
      <vt:lpstr>Wingdings</vt:lpstr>
      <vt:lpstr>最上資料館</vt:lpstr>
      <vt:lpstr>サービスとホスピタリティの マーケティング</vt:lpstr>
      <vt:lpstr>マーケティング小史</vt:lpstr>
      <vt:lpstr>４Ｐマーケティング</vt:lpstr>
      <vt:lpstr>ＩＭＣと４Ｃ</vt:lpstr>
      <vt:lpstr>４Ｐと４Ｃ</vt:lpstr>
      <vt:lpstr>１９６９年の大事件</vt:lpstr>
      <vt:lpstr>製品概念の拡張</vt:lpstr>
      <vt:lpstr>「無形財」のマーケティング</vt:lpstr>
      <vt:lpstr>無形性</vt:lpstr>
      <vt:lpstr>同時性</vt:lpstr>
      <vt:lpstr>変動性</vt:lpstr>
      <vt:lpstr>消滅性</vt:lpstr>
      <vt:lpstr>サーブカル</vt:lpstr>
      <vt:lpstr>サーバクション・システム</vt:lpstr>
      <vt:lpstr>サーバクション・ミックス</vt:lpstr>
      <vt:lpstr>見えない部分の重要性</vt:lpstr>
      <vt:lpstr>サービスが生産される「場」</vt:lpstr>
      <vt:lpstr>経験価値マーケティング</vt:lpstr>
      <vt:lpstr>消費の場における５つの要素</vt:lpstr>
      <vt:lpstr>ホスピタリティ・マーケティング</vt:lpstr>
      <vt:lpstr>ホスピタリティ商品とは</vt:lpstr>
      <vt:lpstr>ホスピタリティ商品の特徴</vt:lpstr>
    </vt:vector>
  </TitlesOfParts>
  <Company>jitaku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サービスとホスピタリティのマーケティング</dc:title>
  <dc:creator>kenbou</dc:creator>
  <cp:lastModifiedBy>ゆっくり市場調査論</cp:lastModifiedBy>
  <cp:revision>25</cp:revision>
  <dcterms:created xsi:type="dcterms:W3CDTF">2011-01-15T13:25:37Z</dcterms:created>
  <dcterms:modified xsi:type="dcterms:W3CDTF">2020-11-28T07:24:53Z</dcterms:modified>
</cp:coreProperties>
</file>