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2"/>
  </p:notesMasterIdLst>
  <p:sldIdLst>
    <p:sldId id="256" r:id="rId2"/>
    <p:sldId id="258" r:id="rId3"/>
    <p:sldId id="259" r:id="rId4"/>
    <p:sldId id="283"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84"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72" y="534"/>
      </p:cViewPr>
      <p:guideLst>
        <p:guide orient="horz" pos="2160"/>
        <p:guide pos="3840"/>
      </p:guideLst>
    </p:cSldViewPr>
  </p:slideViewPr>
  <p:notesTextViewPr>
    <p:cViewPr>
      <p:scale>
        <a:sx n="100" d="100"/>
        <a:sy n="100" d="100"/>
      </p:scale>
      <p:origin x="0" y="0"/>
    </p:cViewPr>
  </p:notesTextViewPr>
  <p:gridSpacing cx="360045" cy="36004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BED8D14C-4EA1-46F6-8555-E63EDF4ED8AC}"/>
    <pc:docChg chg="custSel modSld modMainMaster modNotesMaster">
      <pc:chgData name="ゆっくり市場調査論" userId="03e094fd-291a-4030-9f28-a3cc6b5984cc" providerId="ADAL" clId="{BED8D14C-4EA1-46F6-8555-E63EDF4ED8AC}" dt="2020-11-28T07:23:36.237" v="29"/>
      <pc:docMkLst>
        <pc:docMk/>
      </pc:docMkLst>
      <pc:sldChg chg="modSp">
        <pc:chgData name="ゆっくり市場調査論" userId="03e094fd-291a-4030-9f28-a3cc6b5984cc" providerId="ADAL" clId="{BED8D14C-4EA1-46F6-8555-E63EDF4ED8AC}" dt="2020-11-28T07:23:36.237" v="29"/>
        <pc:sldMkLst>
          <pc:docMk/>
          <pc:sldMk cId="0" sldId="256"/>
        </pc:sldMkLst>
        <pc:spChg chg="mod">
          <ac:chgData name="ゆっくり市場調査論" userId="03e094fd-291a-4030-9f28-a3cc6b5984cc" providerId="ADAL" clId="{BED8D14C-4EA1-46F6-8555-E63EDF4ED8AC}" dt="2020-11-28T07:23:36.237" v="29"/>
          <ac:spMkLst>
            <pc:docMk/>
            <pc:sldMk cId="0" sldId="256"/>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56"/>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56"/>
            <ac:spMk id="4" creationId="{00000000-0000-0000-0000-000000000000}"/>
          </ac:spMkLst>
        </pc:spChg>
      </pc:sldChg>
      <pc:sldChg chg="modSp mod">
        <pc:chgData name="ゆっくり市場調査論" userId="03e094fd-291a-4030-9f28-a3cc6b5984cc" providerId="ADAL" clId="{BED8D14C-4EA1-46F6-8555-E63EDF4ED8AC}" dt="2020-11-28T07:23:36.237" v="29"/>
        <pc:sldMkLst>
          <pc:docMk/>
          <pc:sldMk cId="0" sldId="258"/>
        </pc:sldMkLst>
        <pc:spChg chg="mod">
          <ac:chgData name="ゆっくり市場調査論" userId="03e094fd-291a-4030-9f28-a3cc6b5984cc" providerId="ADAL" clId="{BED8D14C-4EA1-46F6-8555-E63EDF4ED8AC}" dt="2020-11-28T07:23:16.732" v="8"/>
          <ac:spMkLst>
            <pc:docMk/>
            <pc:sldMk cId="0" sldId="258"/>
            <ac:spMk id="4"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5"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6"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8"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9"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10"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11"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12"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14"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15"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16"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17"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18" creationId="{00000000-0000-0000-0000-000000000000}"/>
          </ac:spMkLst>
        </pc:spChg>
        <pc:spChg chg="mod">
          <ac:chgData name="ゆっくり市場調査論" userId="03e094fd-291a-4030-9f28-a3cc6b5984cc" providerId="ADAL" clId="{BED8D14C-4EA1-46F6-8555-E63EDF4ED8AC}" dt="2020-11-28T07:23:16.732" v="8"/>
          <ac:spMkLst>
            <pc:docMk/>
            <pc:sldMk cId="0" sldId="258"/>
            <ac:spMk id="19" creationId="{00000000-0000-0000-0000-000000000000}"/>
          </ac:spMkLst>
        </pc:spChg>
        <pc:spChg chg="mod">
          <ac:chgData name="ゆっくり市場調査論" userId="03e094fd-291a-4030-9f28-a3cc6b5984cc" providerId="ADAL" clId="{BED8D14C-4EA1-46F6-8555-E63EDF4ED8AC}" dt="2020-11-28T07:23:36.237" v="29"/>
          <ac:spMkLst>
            <pc:docMk/>
            <pc:sldMk cId="0" sldId="258"/>
            <ac:spMk id="20" creationId="{00000000-0000-0000-0000-000000000000}"/>
          </ac:spMkLst>
        </pc:spChg>
        <pc:spChg chg="mod">
          <ac:chgData name="ゆっくり市場調査論" userId="03e094fd-291a-4030-9f28-a3cc6b5984cc" providerId="ADAL" clId="{BED8D14C-4EA1-46F6-8555-E63EDF4ED8AC}" dt="2020-11-28T07:23:19.385" v="11"/>
          <ac:spMkLst>
            <pc:docMk/>
            <pc:sldMk cId="0" sldId="258"/>
            <ac:spMk id="21"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59"/>
        </pc:sldMkLst>
        <pc:spChg chg="mod">
          <ac:chgData name="ゆっくり市場調査論" userId="03e094fd-291a-4030-9f28-a3cc6b5984cc" providerId="ADAL" clId="{BED8D14C-4EA1-46F6-8555-E63EDF4ED8AC}" dt="2020-11-28T07:23:36.237" v="29"/>
          <ac:spMkLst>
            <pc:docMk/>
            <pc:sldMk cId="0" sldId="259"/>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59"/>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59"/>
            <ac:spMk id="4"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60"/>
        </pc:sldMkLst>
        <pc:spChg chg="mod">
          <ac:chgData name="ゆっくり市場調査論" userId="03e094fd-291a-4030-9f28-a3cc6b5984cc" providerId="ADAL" clId="{BED8D14C-4EA1-46F6-8555-E63EDF4ED8AC}" dt="2020-11-28T07:23:36.237" v="29"/>
          <ac:spMkLst>
            <pc:docMk/>
            <pc:sldMk cId="0" sldId="260"/>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60"/>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60"/>
            <ac:spMk id="4" creationId="{00000000-0000-0000-0000-000000000000}"/>
          </ac:spMkLst>
        </pc:spChg>
      </pc:sldChg>
      <pc:sldChg chg="modSp mod">
        <pc:chgData name="ゆっくり市場調査論" userId="03e094fd-291a-4030-9f28-a3cc6b5984cc" providerId="ADAL" clId="{BED8D14C-4EA1-46F6-8555-E63EDF4ED8AC}" dt="2020-11-28T07:23:36.237" v="29"/>
        <pc:sldMkLst>
          <pc:docMk/>
          <pc:sldMk cId="0" sldId="261"/>
        </pc:sldMkLst>
        <pc:spChg chg="mod">
          <ac:chgData name="ゆっくり市場調査論" userId="03e094fd-291a-4030-9f28-a3cc6b5984cc" providerId="ADAL" clId="{BED8D14C-4EA1-46F6-8555-E63EDF4ED8AC}" dt="2020-11-28T07:23:36.237" v="29"/>
          <ac:spMkLst>
            <pc:docMk/>
            <pc:sldMk cId="0" sldId="261"/>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61"/>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61"/>
            <ac:spMk id="4"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62"/>
        </pc:sldMkLst>
        <pc:spChg chg="mod">
          <ac:chgData name="ゆっくり市場調査論" userId="03e094fd-291a-4030-9f28-a3cc6b5984cc" providerId="ADAL" clId="{BED8D14C-4EA1-46F6-8555-E63EDF4ED8AC}" dt="2020-11-28T07:23:36.237" v="29"/>
          <ac:spMkLst>
            <pc:docMk/>
            <pc:sldMk cId="0" sldId="262"/>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62"/>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62"/>
            <ac:spMk id="4"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63"/>
        </pc:sldMkLst>
        <pc:spChg chg="mod">
          <ac:chgData name="ゆっくり市場調査論" userId="03e094fd-291a-4030-9f28-a3cc6b5984cc" providerId="ADAL" clId="{BED8D14C-4EA1-46F6-8555-E63EDF4ED8AC}" dt="2020-11-28T07:23:36.237" v="29"/>
          <ac:spMkLst>
            <pc:docMk/>
            <pc:sldMk cId="0" sldId="263"/>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63"/>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63"/>
            <ac:spMk id="4" creationId="{00000000-0000-0000-0000-000000000000}"/>
          </ac:spMkLst>
        </pc:spChg>
      </pc:sldChg>
      <pc:sldChg chg="modSp mod">
        <pc:chgData name="ゆっくり市場調査論" userId="03e094fd-291a-4030-9f28-a3cc6b5984cc" providerId="ADAL" clId="{BED8D14C-4EA1-46F6-8555-E63EDF4ED8AC}" dt="2020-11-28T07:23:36.237" v="29"/>
        <pc:sldMkLst>
          <pc:docMk/>
          <pc:sldMk cId="0" sldId="264"/>
        </pc:sldMkLst>
        <pc:spChg chg="mod">
          <ac:chgData name="ゆっくり市場調査論" userId="03e094fd-291a-4030-9f28-a3cc6b5984cc" providerId="ADAL" clId="{BED8D14C-4EA1-46F6-8555-E63EDF4ED8AC}" dt="2020-11-28T07:23:36.237" v="29"/>
          <ac:spMkLst>
            <pc:docMk/>
            <pc:sldMk cId="0" sldId="264"/>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64"/>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64"/>
            <ac:spMk id="4"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65"/>
        </pc:sldMkLst>
        <pc:spChg chg="mod">
          <ac:chgData name="ゆっくり市場調査論" userId="03e094fd-291a-4030-9f28-a3cc6b5984cc" providerId="ADAL" clId="{BED8D14C-4EA1-46F6-8555-E63EDF4ED8AC}" dt="2020-11-28T07:23:36.237" v="29"/>
          <ac:spMkLst>
            <pc:docMk/>
            <pc:sldMk cId="0" sldId="265"/>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65"/>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65"/>
            <ac:spMk id="4"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66"/>
        </pc:sldMkLst>
        <pc:spChg chg="mod">
          <ac:chgData name="ゆっくり市場調査論" userId="03e094fd-291a-4030-9f28-a3cc6b5984cc" providerId="ADAL" clId="{BED8D14C-4EA1-46F6-8555-E63EDF4ED8AC}" dt="2020-11-28T07:23:36.237" v="29"/>
          <ac:spMkLst>
            <pc:docMk/>
            <pc:sldMk cId="0" sldId="266"/>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66"/>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66"/>
            <ac:spMk id="4" creationId="{00000000-0000-0000-0000-000000000000}"/>
          </ac:spMkLst>
        </pc:spChg>
      </pc:sldChg>
      <pc:sldChg chg="modSp mod">
        <pc:chgData name="ゆっくり市場調査論" userId="03e094fd-291a-4030-9f28-a3cc6b5984cc" providerId="ADAL" clId="{BED8D14C-4EA1-46F6-8555-E63EDF4ED8AC}" dt="2020-11-28T07:23:36.237" v="29"/>
        <pc:sldMkLst>
          <pc:docMk/>
          <pc:sldMk cId="0" sldId="268"/>
        </pc:sldMkLst>
        <pc:spChg chg="mod">
          <ac:chgData name="ゆっくり市場調査論" userId="03e094fd-291a-4030-9f28-a3cc6b5984cc" providerId="ADAL" clId="{BED8D14C-4EA1-46F6-8555-E63EDF4ED8AC}" dt="2020-11-28T07:23:36.237" v="29"/>
          <ac:spMkLst>
            <pc:docMk/>
            <pc:sldMk cId="0" sldId="268"/>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68"/>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68"/>
            <ac:spMk id="4" creationId="{00000000-0000-0000-0000-000000000000}"/>
          </ac:spMkLst>
        </pc:spChg>
      </pc:sldChg>
      <pc:sldChg chg="modSp mod">
        <pc:chgData name="ゆっくり市場調査論" userId="03e094fd-291a-4030-9f28-a3cc6b5984cc" providerId="ADAL" clId="{BED8D14C-4EA1-46F6-8555-E63EDF4ED8AC}" dt="2020-11-28T07:23:36.237" v="29"/>
        <pc:sldMkLst>
          <pc:docMk/>
          <pc:sldMk cId="0" sldId="269"/>
        </pc:sldMkLst>
        <pc:spChg chg="mod">
          <ac:chgData name="ゆっくり市場調査論" userId="03e094fd-291a-4030-9f28-a3cc6b5984cc" providerId="ADAL" clId="{BED8D14C-4EA1-46F6-8555-E63EDF4ED8AC}" dt="2020-11-28T07:23:36.237" v="29"/>
          <ac:spMkLst>
            <pc:docMk/>
            <pc:sldMk cId="0" sldId="269"/>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69"/>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69"/>
            <ac:spMk id="4"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70"/>
        </pc:sldMkLst>
        <pc:spChg chg="mod">
          <ac:chgData name="ゆっくり市場調査論" userId="03e094fd-291a-4030-9f28-a3cc6b5984cc" providerId="ADAL" clId="{BED8D14C-4EA1-46F6-8555-E63EDF4ED8AC}" dt="2020-11-28T07:23:36.237" v="29"/>
          <ac:spMkLst>
            <pc:docMk/>
            <pc:sldMk cId="0" sldId="270"/>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70"/>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70"/>
            <ac:spMk id="4"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71"/>
        </pc:sldMkLst>
        <pc:spChg chg="mod">
          <ac:chgData name="ゆっくり市場調査論" userId="03e094fd-291a-4030-9f28-a3cc6b5984cc" providerId="ADAL" clId="{BED8D14C-4EA1-46F6-8555-E63EDF4ED8AC}" dt="2020-11-28T07:23:36.237" v="29"/>
          <ac:spMkLst>
            <pc:docMk/>
            <pc:sldMk cId="0" sldId="271"/>
            <ac:spMk id="2" creationId="{00000000-0000-0000-0000-000000000000}"/>
          </ac:spMkLst>
        </pc:spChg>
        <pc:spChg chg="mod">
          <ac:chgData name="ゆっくり市場調査論" userId="03e094fd-291a-4030-9f28-a3cc6b5984cc" providerId="ADAL" clId="{BED8D14C-4EA1-46F6-8555-E63EDF4ED8AC}" dt="2020-11-28T07:23:19.385" v="11"/>
          <ac:spMkLst>
            <pc:docMk/>
            <pc:sldMk cId="0" sldId="271"/>
            <ac:spMk id="5" creationId="{00000000-0000-0000-0000-000000000000}"/>
          </ac:spMkLst>
        </pc:spChg>
        <pc:graphicFrameChg chg="mod">
          <ac:chgData name="ゆっくり市場調査論" userId="03e094fd-291a-4030-9f28-a3cc6b5984cc" providerId="ADAL" clId="{BED8D14C-4EA1-46F6-8555-E63EDF4ED8AC}" dt="2020-11-28T07:23:16.732" v="8"/>
          <ac:graphicFrameMkLst>
            <pc:docMk/>
            <pc:sldMk cId="0" sldId="271"/>
            <ac:graphicFrameMk id="4" creationId="{00000000-0000-0000-0000-000000000000}"/>
          </ac:graphicFrameMkLst>
        </pc:graphicFrameChg>
      </pc:sldChg>
      <pc:sldChg chg="modSp mod">
        <pc:chgData name="ゆっくり市場調査論" userId="03e094fd-291a-4030-9f28-a3cc6b5984cc" providerId="ADAL" clId="{BED8D14C-4EA1-46F6-8555-E63EDF4ED8AC}" dt="2020-11-28T07:23:36.237" v="29"/>
        <pc:sldMkLst>
          <pc:docMk/>
          <pc:sldMk cId="0" sldId="272"/>
        </pc:sldMkLst>
        <pc:spChg chg="mod">
          <ac:chgData name="ゆっくり市場調査論" userId="03e094fd-291a-4030-9f28-a3cc6b5984cc" providerId="ADAL" clId="{BED8D14C-4EA1-46F6-8555-E63EDF4ED8AC}" dt="2020-11-28T07:23:36.237" v="29"/>
          <ac:spMkLst>
            <pc:docMk/>
            <pc:sldMk cId="0" sldId="272"/>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72"/>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72"/>
            <ac:spMk id="4" creationId="{00000000-0000-0000-0000-000000000000}"/>
          </ac:spMkLst>
        </pc:spChg>
      </pc:sldChg>
      <pc:sldChg chg="modSp mod">
        <pc:chgData name="ゆっくり市場調査論" userId="03e094fd-291a-4030-9f28-a3cc6b5984cc" providerId="ADAL" clId="{BED8D14C-4EA1-46F6-8555-E63EDF4ED8AC}" dt="2020-11-28T07:23:36.237" v="29"/>
        <pc:sldMkLst>
          <pc:docMk/>
          <pc:sldMk cId="0" sldId="273"/>
        </pc:sldMkLst>
        <pc:spChg chg="mod">
          <ac:chgData name="ゆっくり市場調査論" userId="03e094fd-291a-4030-9f28-a3cc6b5984cc" providerId="ADAL" clId="{BED8D14C-4EA1-46F6-8555-E63EDF4ED8AC}" dt="2020-11-28T07:23:36.237" v="29"/>
          <ac:spMkLst>
            <pc:docMk/>
            <pc:sldMk cId="0" sldId="273"/>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73"/>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73"/>
            <ac:spMk id="4" creationId="{00000000-0000-0000-0000-000000000000}"/>
          </ac:spMkLst>
        </pc:spChg>
      </pc:sldChg>
      <pc:sldChg chg="modSp mod">
        <pc:chgData name="ゆっくり市場調査論" userId="03e094fd-291a-4030-9f28-a3cc6b5984cc" providerId="ADAL" clId="{BED8D14C-4EA1-46F6-8555-E63EDF4ED8AC}" dt="2020-11-28T07:23:36.237" v="29"/>
        <pc:sldMkLst>
          <pc:docMk/>
          <pc:sldMk cId="0" sldId="274"/>
        </pc:sldMkLst>
        <pc:spChg chg="mod">
          <ac:chgData name="ゆっくり市場調査論" userId="03e094fd-291a-4030-9f28-a3cc6b5984cc" providerId="ADAL" clId="{BED8D14C-4EA1-46F6-8555-E63EDF4ED8AC}" dt="2020-11-28T07:23:36.237" v="29"/>
          <ac:spMkLst>
            <pc:docMk/>
            <pc:sldMk cId="0" sldId="274"/>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74"/>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74"/>
            <ac:spMk id="4"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75"/>
        </pc:sldMkLst>
        <pc:spChg chg="mod">
          <ac:chgData name="ゆっくり市場調査論" userId="03e094fd-291a-4030-9f28-a3cc6b5984cc" providerId="ADAL" clId="{BED8D14C-4EA1-46F6-8555-E63EDF4ED8AC}" dt="2020-11-28T07:23:36.237" v="29"/>
          <ac:spMkLst>
            <pc:docMk/>
            <pc:sldMk cId="0" sldId="275"/>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75"/>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75"/>
            <ac:spMk id="4" creationId="{00000000-0000-0000-0000-000000000000}"/>
          </ac:spMkLst>
        </pc:spChg>
      </pc:sldChg>
      <pc:sldChg chg="modSp">
        <pc:chgData name="ゆっくり市場調査論" userId="03e094fd-291a-4030-9f28-a3cc6b5984cc" providerId="ADAL" clId="{BED8D14C-4EA1-46F6-8555-E63EDF4ED8AC}" dt="2020-11-28T07:23:36.237" v="29"/>
        <pc:sldMkLst>
          <pc:docMk/>
          <pc:sldMk cId="0" sldId="283"/>
        </pc:sldMkLst>
        <pc:spChg chg="mod">
          <ac:chgData name="ゆっくり市場調査論" userId="03e094fd-291a-4030-9f28-a3cc6b5984cc" providerId="ADAL" clId="{BED8D14C-4EA1-46F6-8555-E63EDF4ED8AC}" dt="2020-11-28T07:23:36.237" v="29"/>
          <ac:spMkLst>
            <pc:docMk/>
            <pc:sldMk cId="0" sldId="283"/>
            <ac:spMk id="2" creationId="{00000000-0000-0000-0000-000000000000}"/>
          </ac:spMkLst>
        </pc:spChg>
        <pc:spChg chg="mod">
          <ac:chgData name="ゆっくり市場調査論" userId="03e094fd-291a-4030-9f28-a3cc6b5984cc" providerId="ADAL" clId="{BED8D14C-4EA1-46F6-8555-E63EDF4ED8AC}" dt="2020-11-28T07:23:19.385" v="11"/>
          <ac:spMkLst>
            <pc:docMk/>
            <pc:sldMk cId="0" sldId="283"/>
            <ac:spMk id="4" creationId="{00000000-0000-0000-0000-000000000000}"/>
          </ac:spMkLst>
        </pc:spChg>
        <pc:graphicFrameChg chg="mod">
          <ac:chgData name="ゆっくり市場調査論" userId="03e094fd-291a-4030-9f28-a3cc6b5984cc" providerId="ADAL" clId="{BED8D14C-4EA1-46F6-8555-E63EDF4ED8AC}" dt="2020-11-28T07:23:16.732" v="8"/>
          <ac:graphicFrameMkLst>
            <pc:docMk/>
            <pc:sldMk cId="0" sldId="283"/>
            <ac:graphicFrameMk id="5" creationId="{00000000-0000-0000-0000-000000000000}"/>
          </ac:graphicFrameMkLst>
        </pc:graphicFrameChg>
      </pc:sldChg>
      <pc:sldChg chg="modSp">
        <pc:chgData name="ゆっくり市場調査論" userId="03e094fd-291a-4030-9f28-a3cc6b5984cc" providerId="ADAL" clId="{BED8D14C-4EA1-46F6-8555-E63EDF4ED8AC}" dt="2020-11-28T07:23:36.237" v="29"/>
        <pc:sldMkLst>
          <pc:docMk/>
          <pc:sldMk cId="0" sldId="284"/>
        </pc:sldMkLst>
        <pc:spChg chg="mod">
          <ac:chgData name="ゆっくり市場調査論" userId="03e094fd-291a-4030-9f28-a3cc6b5984cc" providerId="ADAL" clId="{BED8D14C-4EA1-46F6-8555-E63EDF4ED8AC}" dt="2020-11-28T07:23:36.237" v="29"/>
          <ac:spMkLst>
            <pc:docMk/>
            <pc:sldMk cId="0" sldId="284"/>
            <ac:spMk id="2" creationId="{00000000-0000-0000-0000-000000000000}"/>
          </ac:spMkLst>
        </pc:spChg>
        <pc:spChg chg="mod">
          <ac:chgData name="ゆっくり市場調査論" userId="03e094fd-291a-4030-9f28-a3cc6b5984cc" providerId="ADAL" clId="{BED8D14C-4EA1-46F6-8555-E63EDF4ED8AC}" dt="2020-11-28T07:23:36.237" v="29"/>
          <ac:spMkLst>
            <pc:docMk/>
            <pc:sldMk cId="0" sldId="284"/>
            <ac:spMk id="3" creationId="{00000000-0000-0000-0000-000000000000}"/>
          </ac:spMkLst>
        </pc:spChg>
        <pc:spChg chg="mod">
          <ac:chgData name="ゆっくり市場調査論" userId="03e094fd-291a-4030-9f28-a3cc6b5984cc" providerId="ADAL" clId="{BED8D14C-4EA1-46F6-8555-E63EDF4ED8AC}" dt="2020-11-28T07:23:19.385" v="11"/>
          <ac:spMkLst>
            <pc:docMk/>
            <pc:sldMk cId="0" sldId="284"/>
            <ac:spMk id="4" creationId="{00000000-0000-0000-0000-000000000000}"/>
          </ac:spMkLst>
        </pc:spChg>
      </pc:sldChg>
      <pc:sldMasterChg chg="modSp modSldLayout">
        <pc:chgData name="ゆっくり市場調査論" userId="03e094fd-291a-4030-9f28-a3cc6b5984cc" providerId="ADAL" clId="{BED8D14C-4EA1-46F6-8555-E63EDF4ED8AC}" dt="2020-11-28T07:23:16.732" v="8"/>
        <pc:sldMasterMkLst>
          <pc:docMk/>
          <pc:sldMasterMk cId="3956585755" sldId="2147483660"/>
        </pc:sldMasterMkLst>
        <pc:spChg chg="mod">
          <ac:chgData name="ゆっくり市場調査論" userId="03e094fd-291a-4030-9f28-a3cc6b5984cc" providerId="ADAL" clId="{BED8D14C-4EA1-46F6-8555-E63EDF4ED8AC}" dt="2020-11-28T07:23:16.732" v="8"/>
          <ac:spMkLst>
            <pc:docMk/>
            <pc:sldMasterMk cId="3956585755" sldId="2147483660"/>
            <ac:spMk id="2" creationId="{EA51FF78-864C-4BB3-8EEC-3AA50915CC52}"/>
          </ac:spMkLst>
        </pc:spChg>
        <pc:spChg chg="mod">
          <ac:chgData name="ゆっくり市場調査論" userId="03e094fd-291a-4030-9f28-a3cc6b5984cc" providerId="ADAL" clId="{BED8D14C-4EA1-46F6-8555-E63EDF4ED8AC}" dt="2020-11-28T07:23:16.732" v="8"/>
          <ac:spMkLst>
            <pc:docMk/>
            <pc:sldMasterMk cId="3956585755" sldId="2147483660"/>
            <ac:spMk id="3" creationId="{A722ED5F-5390-4A63-AF77-17BFA86F2C9A}"/>
          </ac:spMkLst>
        </pc:spChg>
        <pc:spChg chg="mod">
          <ac:chgData name="ゆっくり市場調査論" userId="03e094fd-291a-4030-9f28-a3cc6b5984cc" providerId="ADAL" clId="{BED8D14C-4EA1-46F6-8555-E63EDF4ED8AC}" dt="2020-11-28T07:23:16.732" v="8"/>
          <ac:spMkLst>
            <pc:docMk/>
            <pc:sldMasterMk cId="3956585755" sldId="2147483660"/>
            <ac:spMk id="4" creationId="{38826726-336E-48FC-80B5-C26FE164A0AB}"/>
          </ac:spMkLst>
        </pc:spChg>
        <pc:spChg chg="mod">
          <ac:chgData name="ゆっくり市場調査論" userId="03e094fd-291a-4030-9f28-a3cc6b5984cc" providerId="ADAL" clId="{BED8D14C-4EA1-46F6-8555-E63EDF4ED8AC}" dt="2020-11-28T07:23:16.732" v="8"/>
          <ac:spMkLst>
            <pc:docMk/>
            <pc:sldMasterMk cId="3956585755" sldId="2147483660"/>
            <ac:spMk id="5" creationId="{B14BCAC7-E312-45A6-B07B-6E84194E64FD}"/>
          </ac:spMkLst>
        </pc:spChg>
        <pc:spChg chg="mod">
          <ac:chgData name="ゆっくり市場調査論" userId="03e094fd-291a-4030-9f28-a3cc6b5984cc" providerId="ADAL" clId="{BED8D14C-4EA1-46F6-8555-E63EDF4ED8AC}" dt="2020-11-28T07:23:16.732" v="8"/>
          <ac:spMkLst>
            <pc:docMk/>
            <pc:sldMasterMk cId="3956585755" sldId="2147483660"/>
            <ac:spMk id="6" creationId="{567C021E-2C18-478E-A02C-229B5F666C5D}"/>
          </ac:spMkLst>
        </pc:spChg>
        <pc:sldLayoutChg chg="modSp">
          <pc:chgData name="ゆっくり市場調査論" userId="03e094fd-291a-4030-9f28-a3cc6b5984cc" providerId="ADAL" clId="{BED8D14C-4EA1-46F6-8555-E63EDF4ED8AC}" dt="2020-11-28T07:23:16.732" v="8"/>
          <pc:sldLayoutMkLst>
            <pc:docMk/>
            <pc:sldMasterMk cId="3956585755" sldId="2147483660"/>
            <pc:sldLayoutMk cId="4179963781" sldId="2147483661"/>
          </pc:sldLayoutMkLst>
          <pc:spChg chg="mod">
            <ac:chgData name="ゆっくり市場調査論" userId="03e094fd-291a-4030-9f28-a3cc6b5984cc" providerId="ADAL" clId="{BED8D14C-4EA1-46F6-8555-E63EDF4ED8AC}" dt="2020-11-28T07:23:16.732" v="8"/>
            <ac:spMkLst>
              <pc:docMk/>
              <pc:sldMasterMk cId="3956585755" sldId="2147483660"/>
              <pc:sldLayoutMk cId="4179963781" sldId="2147483661"/>
              <ac:spMk id="2" creationId="{B9237D9F-ADE2-49FD-8F32-732AE9CEBA5C}"/>
            </ac:spMkLst>
          </pc:spChg>
          <pc:spChg chg="mod">
            <ac:chgData name="ゆっくり市場調査論" userId="03e094fd-291a-4030-9f28-a3cc6b5984cc" providerId="ADAL" clId="{BED8D14C-4EA1-46F6-8555-E63EDF4ED8AC}" dt="2020-11-28T07:23:16.732" v="8"/>
            <ac:spMkLst>
              <pc:docMk/>
              <pc:sldMasterMk cId="3956585755" sldId="2147483660"/>
              <pc:sldLayoutMk cId="4179963781" sldId="2147483661"/>
              <ac:spMk id="3" creationId="{47E0333B-0CB5-47A3-9BE0-5D7C207226D2}"/>
            </ac:spMkLst>
          </pc:spChg>
        </pc:sldLayoutChg>
        <pc:sldLayoutChg chg="modSp">
          <pc:chgData name="ゆっくり市場調査論" userId="03e094fd-291a-4030-9f28-a3cc6b5984cc" providerId="ADAL" clId="{BED8D14C-4EA1-46F6-8555-E63EDF4ED8AC}" dt="2020-11-28T07:23:16.732" v="8"/>
          <pc:sldLayoutMkLst>
            <pc:docMk/>
            <pc:sldMasterMk cId="3956585755" sldId="2147483660"/>
            <pc:sldLayoutMk cId="725505916" sldId="2147483663"/>
          </pc:sldLayoutMkLst>
          <pc:spChg chg="mod">
            <ac:chgData name="ゆっくり市場調査論" userId="03e094fd-291a-4030-9f28-a3cc6b5984cc" providerId="ADAL" clId="{BED8D14C-4EA1-46F6-8555-E63EDF4ED8AC}" dt="2020-11-28T07:23:16.732" v="8"/>
            <ac:spMkLst>
              <pc:docMk/>
              <pc:sldMasterMk cId="3956585755" sldId="2147483660"/>
              <pc:sldLayoutMk cId="725505916" sldId="2147483663"/>
              <ac:spMk id="2" creationId="{58AC7368-E6D3-4ADF-B6FB-E8E83CA218F4}"/>
            </ac:spMkLst>
          </pc:spChg>
          <pc:spChg chg="mod">
            <ac:chgData name="ゆっくり市場調査論" userId="03e094fd-291a-4030-9f28-a3cc6b5984cc" providerId="ADAL" clId="{BED8D14C-4EA1-46F6-8555-E63EDF4ED8AC}" dt="2020-11-28T07:23:16.732" v="8"/>
            <ac:spMkLst>
              <pc:docMk/>
              <pc:sldMasterMk cId="3956585755" sldId="2147483660"/>
              <pc:sldLayoutMk cId="725505916" sldId="2147483663"/>
              <ac:spMk id="3" creationId="{E6BF3711-DEA1-4FAD-BB43-004059039BB9}"/>
            </ac:spMkLst>
          </pc:spChg>
        </pc:sldLayoutChg>
        <pc:sldLayoutChg chg="modSp">
          <pc:chgData name="ゆっくり市場調査論" userId="03e094fd-291a-4030-9f28-a3cc6b5984cc" providerId="ADAL" clId="{BED8D14C-4EA1-46F6-8555-E63EDF4ED8AC}" dt="2020-11-28T07:23:16.732" v="8"/>
          <pc:sldLayoutMkLst>
            <pc:docMk/>
            <pc:sldMasterMk cId="3956585755" sldId="2147483660"/>
            <pc:sldLayoutMk cId="4272943774" sldId="2147483664"/>
          </pc:sldLayoutMkLst>
          <pc:spChg chg="mod">
            <ac:chgData name="ゆっくり市場調査論" userId="03e094fd-291a-4030-9f28-a3cc6b5984cc" providerId="ADAL" clId="{BED8D14C-4EA1-46F6-8555-E63EDF4ED8AC}" dt="2020-11-28T07:23:16.732" v="8"/>
            <ac:spMkLst>
              <pc:docMk/>
              <pc:sldMasterMk cId="3956585755" sldId="2147483660"/>
              <pc:sldLayoutMk cId="4272943774" sldId="2147483664"/>
              <ac:spMk id="3" creationId="{D94FB138-83DE-4365-8452-3B3C789EFED8}"/>
            </ac:spMkLst>
          </pc:spChg>
          <pc:spChg chg="mod">
            <ac:chgData name="ゆっくり市場調査論" userId="03e094fd-291a-4030-9f28-a3cc6b5984cc" providerId="ADAL" clId="{BED8D14C-4EA1-46F6-8555-E63EDF4ED8AC}" dt="2020-11-28T07:23:16.732" v="8"/>
            <ac:spMkLst>
              <pc:docMk/>
              <pc:sldMasterMk cId="3956585755" sldId="2147483660"/>
              <pc:sldLayoutMk cId="4272943774" sldId="2147483664"/>
              <ac:spMk id="4" creationId="{134C3D06-3127-4181-A6D4-50B213E54C8C}"/>
            </ac:spMkLst>
          </pc:spChg>
        </pc:sldLayoutChg>
        <pc:sldLayoutChg chg="modSp">
          <pc:chgData name="ゆっくり市場調査論" userId="03e094fd-291a-4030-9f28-a3cc6b5984cc" providerId="ADAL" clId="{BED8D14C-4EA1-46F6-8555-E63EDF4ED8AC}" dt="2020-11-28T07:23:16.732" v="8"/>
          <pc:sldLayoutMkLst>
            <pc:docMk/>
            <pc:sldMasterMk cId="3956585755" sldId="2147483660"/>
            <pc:sldLayoutMk cId="1532226802" sldId="2147483665"/>
          </pc:sldLayoutMkLst>
          <pc:spChg chg="mod">
            <ac:chgData name="ゆっくり市場調査論" userId="03e094fd-291a-4030-9f28-a3cc6b5984cc" providerId="ADAL" clId="{BED8D14C-4EA1-46F6-8555-E63EDF4ED8AC}" dt="2020-11-28T07:23:16.732" v="8"/>
            <ac:spMkLst>
              <pc:docMk/>
              <pc:sldMasterMk cId="3956585755" sldId="2147483660"/>
              <pc:sldLayoutMk cId="1532226802" sldId="2147483665"/>
              <ac:spMk id="2" creationId="{0AF5745F-C578-40CA-A457-87575F50C31D}"/>
            </ac:spMkLst>
          </pc:spChg>
          <pc:spChg chg="mod">
            <ac:chgData name="ゆっくり市場調査論" userId="03e094fd-291a-4030-9f28-a3cc6b5984cc" providerId="ADAL" clId="{BED8D14C-4EA1-46F6-8555-E63EDF4ED8AC}" dt="2020-11-28T07:23:16.732" v="8"/>
            <ac:spMkLst>
              <pc:docMk/>
              <pc:sldMasterMk cId="3956585755" sldId="2147483660"/>
              <pc:sldLayoutMk cId="1532226802" sldId="2147483665"/>
              <ac:spMk id="3" creationId="{CF3E0235-3624-48C7-81E3-A6904680A047}"/>
            </ac:spMkLst>
          </pc:spChg>
          <pc:spChg chg="mod">
            <ac:chgData name="ゆっくり市場調査論" userId="03e094fd-291a-4030-9f28-a3cc6b5984cc" providerId="ADAL" clId="{BED8D14C-4EA1-46F6-8555-E63EDF4ED8AC}" dt="2020-11-28T07:23:16.732" v="8"/>
            <ac:spMkLst>
              <pc:docMk/>
              <pc:sldMasterMk cId="3956585755" sldId="2147483660"/>
              <pc:sldLayoutMk cId="1532226802" sldId="2147483665"/>
              <ac:spMk id="4" creationId="{B52A9B2D-A9A7-4830-8AD4-E8F1EF1FFD7E}"/>
            </ac:spMkLst>
          </pc:spChg>
          <pc:spChg chg="mod">
            <ac:chgData name="ゆっくり市場調査論" userId="03e094fd-291a-4030-9f28-a3cc6b5984cc" providerId="ADAL" clId="{BED8D14C-4EA1-46F6-8555-E63EDF4ED8AC}" dt="2020-11-28T07:23:16.732" v="8"/>
            <ac:spMkLst>
              <pc:docMk/>
              <pc:sldMasterMk cId="3956585755" sldId="2147483660"/>
              <pc:sldLayoutMk cId="1532226802" sldId="2147483665"/>
              <ac:spMk id="5" creationId="{CA5F99DF-2C07-4B86-B7B2-618D2FF282E1}"/>
            </ac:spMkLst>
          </pc:spChg>
          <pc:spChg chg="mod">
            <ac:chgData name="ゆっくり市場調査論" userId="03e094fd-291a-4030-9f28-a3cc6b5984cc" providerId="ADAL" clId="{BED8D14C-4EA1-46F6-8555-E63EDF4ED8AC}" dt="2020-11-28T07:23:16.732" v="8"/>
            <ac:spMkLst>
              <pc:docMk/>
              <pc:sldMasterMk cId="3956585755" sldId="2147483660"/>
              <pc:sldLayoutMk cId="1532226802" sldId="2147483665"/>
              <ac:spMk id="6" creationId="{45FE624E-E2E0-41E1-A75F-0E999A558FBC}"/>
            </ac:spMkLst>
          </pc:spChg>
        </pc:sldLayoutChg>
        <pc:sldLayoutChg chg="modSp">
          <pc:chgData name="ゆっくり市場調査論" userId="03e094fd-291a-4030-9f28-a3cc6b5984cc" providerId="ADAL" clId="{BED8D14C-4EA1-46F6-8555-E63EDF4ED8AC}" dt="2020-11-28T07:23:16.732" v="8"/>
          <pc:sldLayoutMkLst>
            <pc:docMk/>
            <pc:sldMasterMk cId="3956585755" sldId="2147483660"/>
            <pc:sldLayoutMk cId="3108550035" sldId="2147483668"/>
          </pc:sldLayoutMkLst>
          <pc:spChg chg="mod">
            <ac:chgData name="ゆっくり市場調査論" userId="03e094fd-291a-4030-9f28-a3cc6b5984cc" providerId="ADAL" clId="{BED8D14C-4EA1-46F6-8555-E63EDF4ED8AC}" dt="2020-11-28T07:23:16.732" v="8"/>
            <ac:spMkLst>
              <pc:docMk/>
              <pc:sldMasterMk cId="3956585755" sldId="2147483660"/>
              <pc:sldLayoutMk cId="3108550035" sldId="2147483668"/>
              <ac:spMk id="2" creationId="{352CFCD2-A63A-49D0-8C21-A32A5894BD69}"/>
            </ac:spMkLst>
          </pc:spChg>
          <pc:spChg chg="mod">
            <ac:chgData name="ゆっくり市場調査論" userId="03e094fd-291a-4030-9f28-a3cc6b5984cc" providerId="ADAL" clId="{BED8D14C-4EA1-46F6-8555-E63EDF4ED8AC}" dt="2020-11-28T07:23:16.732" v="8"/>
            <ac:spMkLst>
              <pc:docMk/>
              <pc:sldMasterMk cId="3956585755" sldId="2147483660"/>
              <pc:sldLayoutMk cId="3108550035" sldId="2147483668"/>
              <ac:spMk id="3" creationId="{BD154EFF-E482-43B3-9227-FFD86D30E36E}"/>
            </ac:spMkLst>
          </pc:spChg>
          <pc:spChg chg="mod">
            <ac:chgData name="ゆっくり市場調査論" userId="03e094fd-291a-4030-9f28-a3cc6b5984cc" providerId="ADAL" clId="{BED8D14C-4EA1-46F6-8555-E63EDF4ED8AC}" dt="2020-11-28T07:23:16.732" v="8"/>
            <ac:spMkLst>
              <pc:docMk/>
              <pc:sldMasterMk cId="3956585755" sldId="2147483660"/>
              <pc:sldLayoutMk cId="3108550035" sldId="2147483668"/>
              <ac:spMk id="4" creationId="{BF115F17-19E1-4CBF-957D-1B60A6F117EB}"/>
            </ac:spMkLst>
          </pc:spChg>
        </pc:sldLayoutChg>
        <pc:sldLayoutChg chg="modSp">
          <pc:chgData name="ゆっくり市場調査論" userId="03e094fd-291a-4030-9f28-a3cc6b5984cc" providerId="ADAL" clId="{BED8D14C-4EA1-46F6-8555-E63EDF4ED8AC}" dt="2020-11-28T07:23:16.732" v="8"/>
          <pc:sldLayoutMkLst>
            <pc:docMk/>
            <pc:sldMasterMk cId="3956585755" sldId="2147483660"/>
            <pc:sldLayoutMk cId="1330813495" sldId="2147483669"/>
          </pc:sldLayoutMkLst>
          <pc:spChg chg="mod">
            <ac:chgData name="ゆっくり市場調査論" userId="03e094fd-291a-4030-9f28-a3cc6b5984cc" providerId="ADAL" clId="{BED8D14C-4EA1-46F6-8555-E63EDF4ED8AC}" dt="2020-11-28T07:23:16.732" v="8"/>
            <ac:spMkLst>
              <pc:docMk/>
              <pc:sldMasterMk cId="3956585755" sldId="2147483660"/>
              <pc:sldLayoutMk cId="1330813495" sldId="2147483669"/>
              <ac:spMk id="2" creationId="{F031EB76-EA58-4330-832D-CE5AAB9F46D0}"/>
            </ac:spMkLst>
          </pc:spChg>
          <pc:spChg chg="mod">
            <ac:chgData name="ゆっくり市場調査論" userId="03e094fd-291a-4030-9f28-a3cc6b5984cc" providerId="ADAL" clId="{BED8D14C-4EA1-46F6-8555-E63EDF4ED8AC}" dt="2020-11-28T07:23:16.732" v="8"/>
            <ac:spMkLst>
              <pc:docMk/>
              <pc:sldMasterMk cId="3956585755" sldId="2147483660"/>
              <pc:sldLayoutMk cId="1330813495" sldId="2147483669"/>
              <ac:spMk id="3" creationId="{6421A4E5-1674-4E51-9275-7285701BC946}"/>
            </ac:spMkLst>
          </pc:spChg>
          <pc:spChg chg="mod">
            <ac:chgData name="ゆっくり市場調査論" userId="03e094fd-291a-4030-9f28-a3cc6b5984cc" providerId="ADAL" clId="{BED8D14C-4EA1-46F6-8555-E63EDF4ED8AC}" dt="2020-11-28T07:23:16.732" v="8"/>
            <ac:spMkLst>
              <pc:docMk/>
              <pc:sldMasterMk cId="3956585755" sldId="2147483660"/>
              <pc:sldLayoutMk cId="1330813495" sldId="2147483669"/>
              <ac:spMk id="4" creationId="{6380AFC5-AAB2-4C5C-9E3B-880BB0125E19}"/>
            </ac:spMkLst>
          </pc:spChg>
        </pc:sldLayoutChg>
        <pc:sldLayoutChg chg="modSp">
          <pc:chgData name="ゆっくり市場調査論" userId="03e094fd-291a-4030-9f28-a3cc6b5984cc" providerId="ADAL" clId="{BED8D14C-4EA1-46F6-8555-E63EDF4ED8AC}" dt="2020-11-28T07:23:16.732" v="8"/>
          <pc:sldLayoutMkLst>
            <pc:docMk/>
            <pc:sldMasterMk cId="3956585755" sldId="2147483660"/>
            <pc:sldLayoutMk cId="3572609465" sldId="2147483671"/>
          </pc:sldLayoutMkLst>
          <pc:spChg chg="mod">
            <ac:chgData name="ゆっくり市場調査論" userId="03e094fd-291a-4030-9f28-a3cc6b5984cc" providerId="ADAL" clId="{BED8D14C-4EA1-46F6-8555-E63EDF4ED8AC}" dt="2020-11-28T07:23:16.732" v="8"/>
            <ac:spMkLst>
              <pc:docMk/>
              <pc:sldMasterMk cId="3956585755" sldId="2147483660"/>
              <pc:sldLayoutMk cId="3572609465" sldId="2147483671"/>
              <ac:spMk id="2" creationId="{314659FC-0EE6-4260-8161-BADE0EAB1288}"/>
            </ac:spMkLst>
          </pc:spChg>
          <pc:spChg chg="mod">
            <ac:chgData name="ゆっくり市場調査論" userId="03e094fd-291a-4030-9f28-a3cc6b5984cc" providerId="ADAL" clId="{BED8D14C-4EA1-46F6-8555-E63EDF4ED8AC}" dt="2020-11-28T07:23:16.732" v="8"/>
            <ac:spMkLst>
              <pc:docMk/>
              <pc:sldMasterMk cId="3956585755" sldId="2147483660"/>
              <pc:sldLayoutMk cId="3572609465" sldId="2147483671"/>
              <ac:spMk id="3" creationId="{274C9970-01B0-4963-BCA0-93B77AF69F7C}"/>
            </ac:spMkLst>
          </pc:spChg>
        </pc:sldLayoutChg>
      </pc:sldMasterChg>
    </pc:docChg>
  </pc:docChgLst>
  <pc:docChgLst>
    <pc:chgData name="ゆっくり市場調査論" userId="03e094fd-291a-4030-9f28-a3cc6b5984cc" providerId="ADAL" clId="{30A3C80C-A962-4E9E-9DCD-74BEF1D749B8}"/>
    <pc:docChg chg="modSld">
      <pc:chgData name="ゆっくり市場調査論" userId="03e094fd-291a-4030-9f28-a3cc6b5984cc" providerId="ADAL" clId="{30A3C80C-A962-4E9E-9DCD-74BEF1D749B8}" dt="2021-05-02T12:00:20.876" v="63" actId="20577"/>
      <pc:docMkLst>
        <pc:docMk/>
      </pc:docMkLst>
      <pc:sldChg chg="modSp mod">
        <pc:chgData name="ゆっくり市場調査論" userId="03e094fd-291a-4030-9f28-a3cc6b5984cc" providerId="ADAL" clId="{30A3C80C-A962-4E9E-9DCD-74BEF1D749B8}" dt="2021-05-02T12:00:20.876" v="63" actId="20577"/>
        <pc:sldMkLst>
          <pc:docMk/>
          <pc:sldMk cId="0" sldId="258"/>
        </pc:sldMkLst>
        <pc:spChg chg="mod">
          <ac:chgData name="ゆっくり市場調査論" userId="03e094fd-291a-4030-9f28-a3cc6b5984cc" providerId="ADAL" clId="{30A3C80C-A962-4E9E-9DCD-74BEF1D749B8}" dt="2021-05-02T11:59:42.835" v="0" actId="255"/>
          <ac:spMkLst>
            <pc:docMk/>
            <pc:sldMk cId="0" sldId="258"/>
            <ac:spMk id="4"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5"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6"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8"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9"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10"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11"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12"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14"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15"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16"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17" creationId="{00000000-0000-0000-0000-000000000000}"/>
          </ac:spMkLst>
        </pc:spChg>
        <pc:spChg chg="mod">
          <ac:chgData name="ゆっくり市場調査論" userId="03e094fd-291a-4030-9f28-a3cc6b5984cc" providerId="ADAL" clId="{30A3C80C-A962-4E9E-9DCD-74BEF1D749B8}" dt="2021-05-02T12:00:20.876" v="63" actId="20577"/>
          <ac:spMkLst>
            <pc:docMk/>
            <pc:sldMk cId="0" sldId="258"/>
            <ac:spMk id="18" creationId="{00000000-0000-0000-0000-000000000000}"/>
          </ac:spMkLst>
        </pc:spChg>
        <pc:spChg chg="mod">
          <ac:chgData name="ゆっくり市場調査論" userId="03e094fd-291a-4030-9f28-a3cc6b5984cc" providerId="ADAL" clId="{30A3C80C-A962-4E9E-9DCD-74BEF1D749B8}" dt="2021-05-02T11:59:42.835" v="0" actId="255"/>
          <ac:spMkLst>
            <pc:docMk/>
            <pc:sldMk cId="0" sldId="258"/>
            <ac:spMk id="19" creationId="{00000000-0000-0000-0000-00000000000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Sheet1!$B$1</c:f>
              <c:strCache>
                <c:ptCount val="1"/>
                <c:pt idx="0">
                  <c:v>上位</c:v>
                </c:pt>
              </c:strCache>
            </c:strRef>
          </c:tx>
          <c:spPr>
            <a:solidFill>
              <a:srgbClr val="0000FF"/>
            </a:solidFill>
          </c:spPr>
          <c:invertIfNegative val="0"/>
          <c:dLbls>
            <c:spPr>
              <a:noFill/>
              <a:ln>
                <a:noFill/>
              </a:ln>
              <a:effectLst/>
            </c:spPr>
            <c:txPr>
              <a:bodyPr/>
              <a:lstStyle/>
              <a:p>
                <a:pPr>
                  <a:defRPr sz="2800">
                    <a:solidFill>
                      <a:schemeClr val="bg1"/>
                    </a:solidFill>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人口</c:v>
                </c:pt>
                <c:pt idx="1">
                  <c:v>所得</c:v>
                </c:pt>
                <c:pt idx="2">
                  <c:v>エネルギー</c:v>
                </c:pt>
              </c:strCache>
            </c:strRef>
          </c:cat>
          <c:val>
            <c:numRef>
              <c:f>Sheet1!$B$2:$B$4</c:f>
              <c:numCache>
                <c:formatCode>0%</c:formatCode>
                <c:ptCount val="3"/>
                <c:pt idx="0">
                  <c:v>0.2</c:v>
                </c:pt>
                <c:pt idx="1">
                  <c:v>0.8</c:v>
                </c:pt>
                <c:pt idx="2">
                  <c:v>0.60000000000000009</c:v>
                </c:pt>
              </c:numCache>
            </c:numRef>
          </c:val>
          <c:extLst>
            <c:ext xmlns:c16="http://schemas.microsoft.com/office/drawing/2014/chart" uri="{C3380CC4-5D6E-409C-BE32-E72D297353CC}">
              <c16:uniqueId val="{00000000-7216-4AF1-8BFA-41CFB77849A3}"/>
            </c:ext>
          </c:extLst>
        </c:ser>
        <c:ser>
          <c:idx val="1"/>
          <c:order val="1"/>
          <c:tx>
            <c:strRef>
              <c:f>Sheet1!$C$1</c:f>
              <c:strCache>
                <c:ptCount val="1"/>
                <c:pt idx="0">
                  <c:v>中位</c:v>
                </c:pt>
              </c:strCache>
            </c:strRef>
          </c:tx>
          <c:spPr>
            <a:solidFill>
              <a:srgbClr val="008000"/>
            </a:solidFill>
            <a:ln w="19050"/>
          </c:spPr>
          <c:invertIfNegative val="0"/>
          <c:dLbls>
            <c:spPr>
              <a:noFill/>
              <a:ln>
                <a:noFill/>
              </a:ln>
              <a:effectLst/>
            </c:spPr>
            <c:txPr>
              <a:bodyPr/>
              <a:lstStyle/>
              <a:p>
                <a:pPr>
                  <a:defRPr sz="2800">
                    <a:solidFill>
                      <a:schemeClr val="bg1"/>
                    </a:solidFill>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人口</c:v>
                </c:pt>
                <c:pt idx="1">
                  <c:v>所得</c:v>
                </c:pt>
                <c:pt idx="2">
                  <c:v>エネルギー</c:v>
                </c:pt>
              </c:strCache>
            </c:strRef>
          </c:cat>
          <c:val>
            <c:numRef>
              <c:f>Sheet1!$C$2:$C$4</c:f>
              <c:numCache>
                <c:formatCode>0%</c:formatCode>
                <c:ptCount val="3"/>
                <c:pt idx="0">
                  <c:v>0.60000000000000009</c:v>
                </c:pt>
                <c:pt idx="1">
                  <c:v>0.18000000000000002</c:v>
                </c:pt>
                <c:pt idx="2">
                  <c:v>0.4</c:v>
                </c:pt>
              </c:numCache>
            </c:numRef>
          </c:val>
          <c:extLst>
            <c:ext xmlns:c16="http://schemas.microsoft.com/office/drawing/2014/chart" uri="{C3380CC4-5D6E-409C-BE32-E72D297353CC}">
              <c16:uniqueId val="{00000001-7216-4AF1-8BFA-41CFB77849A3}"/>
            </c:ext>
          </c:extLst>
        </c:ser>
        <c:ser>
          <c:idx val="2"/>
          <c:order val="2"/>
          <c:tx>
            <c:strRef>
              <c:f>Sheet1!$D$1</c:f>
              <c:strCache>
                <c:ptCount val="1"/>
                <c:pt idx="0">
                  <c:v>下位</c:v>
                </c:pt>
              </c:strCache>
            </c:strRef>
          </c:tx>
          <c:spPr>
            <a:solidFill>
              <a:srgbClr val="FF0000"/>
            </a:solidFill>
          </c:spPr>
          <c:invertIfNegative val="0"/>
          <c:dLbls>
            <c:dLbl>
              <c:idx val="0"/>
              <c:spPr/>
              <c:txPr>
                <a:bodyPr/>
                <a:lstStyle/>
                <a:p>
                  <a:pPr>
                    <a:defRPr sz="2800">
                      <a:solidFill>
                        <a:schemeClr val="bg1"/>
                      </a:solidFill>
                    </a:defRPr>
                  </a:pPr>
                  <a:endParaRPr lang="ja-JP"/>
                </a:p>
              </c:txPr>
              <c:showLegendKey val="0"/>
              <c:showVal val="1"/>
              <c:showCatName val="0"/>
              <c:showSerName val="0"/>
              <c:showPercent val="0"/>
              <c:showBubbleSize val="0"/>
              <c:extLst>
                <c:ext xmlns:c16="http://schemas.microsoft.com/office/drawing/2014/chart" uri="{C3380CC4-5D6E-409C-BE32-E72D297353CC}">
                  <c16:uniqueId val="{00000002-7216-4AF1-8BFA-41CFB77849A3}"/>
                </c:ext>
              </c:extLst>
            </c:dLbl>
            <c:dLbl>
              <c:idx val="1"/>
              <c:layout>
                <c:manualLayout>
                  <c:x val="2.0061728395061734E-2"/>
                  <c:y val="0.1150473390966740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216-4AF1-8BFA-41CFB77849A3}"/>
                </c:ext>
              </c:extLst>
            </c:dLbl>
            <c:spPr>
              <a:noFill/>
              <a:ln>
                <a:noFill/>
              </a:ln>
              <a:effectLst/>
            </c:spPr>
            <c:txPr>
              <a:bodyPr/>
              <a:lstStyle/>
              <a:p>
                <a:pPr>
                  <a:defRPr sz="28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人口</c:v>
                </c:pt>
                <c:pt idx="1">
                  <c:v>所得</c:v>
                </c:pt>
                <c:pt idx="2">
                  <c:v>エネルギー</c:v>
                </c:pt>
              </c:strCache>
            </c:strRef>
          </c:cat>
          <c:val>
            <c:numRef>
              <c:f>Sheet1!$D$2:$D$4</c:f>
              <c:numCache>
                <c:formatCode>0%</c:formatCode>
                <c:ptCount val="3"/>
                <c:pt idx="0">
                  <c:v>0.2</c:v>
                </c:pt>
                <c:pt idx="1">
                  <c:v>2.0000000000000004E-2</c:v>
                </c:pt>
              </c:numCache>
            </c:numRef>
          </c:val>
          <c:extLst>
            <c:ext xmlns:c16="http://schemas.microsoft.com/office/drawing/2014/chart" uri="{C3380CC4-5D6E-409C-BE32-E72D297353CC}">
              <c16:uniqueId val="{00000004-7216-4AF1-8BFA-41CFB77849A3}"/>
            </c:ext>
          </c:extLst>
        </c:ser>
        <c:dLbls>
          <c:showLegendKey val="0"/>
          <c:showVal val="1"/>
          <c:showCatName val="0"/>
          <c:showSerName val="0"/>
          <c:showPercent val="0"/>
          <c:showBubbleSize val="0"/>
        </c:dLbls>
        <c:gapWidth val="50"/>
        <c:overlap val="100"/>
        <c:axId val="173826048"/>
        <c:axId val="173827584"/>
      </c:barChart>
      <c:catAx>
        <c:axId val="173826048"/>
        <c:scaling>
          <c:orientation val="minMax"/>
        </c:scaling>
        <c:delete val="0"/>
        <c:axPos val="l"/>
        <c:numFmt formatCode="0%" sourceLinked="0"/>
        <c:majorTickMark val="out"/>
        <c:minorTickMark val="none"/>
        <c:tickLblPos val="nextTo"/>
        <c:txPr>
          <a:bodyPr/>
          <a:lstStyle/>
          <a:p>
            <a:pPr>
              <a:defRPr sz="2400"/>
            </a:pPr>
            <a:endParaRPr lang="ja-JP"/>
          </a:p>
        </c:txPr>
        <c:crossAx val="173827584"/>
        <c:crosses val="autoZero"/>
        <c:auto val="1"/>
        <c:lblAlgn val="ctr"/>
        <c:lblOffset val="100"/>
        <c:noMultiLvlLbl val="0"/>
      </c:catAx>
      <c:valAx>
        <c:axId val="173827584"/>
        <c:scaling>
          <c:orientation val="minMax"/>
        </c:scaling>
        <c:delete val="0"/>
        <c:axPos val="b"/>
        <c:majorGridlines/>
        <c:numFmt formatCode="0%" sourceLinked="1"/>
        <c:majorTickMark val="out"/>
        <c:minorTickMark val="none"/>
        <c:tickLblPos val="nextTo"/>
        <c:crossAx val="173826048"/>
        <c:crosses val="autoZero"/>
        <c:crossBetween val="between"/>
      </c:valAx>
    </c:plotArea>
    <c:legend>
      <c:legendPos val="b"/>
      <c:overlay val="0"/>
    </c:legend>
    <c:plotVisOnly val="1"/>
    <c:dispBlanksAs val="gap"/>
    <c:showDLblsOverMax val="0"/>
  </c:chart>
  <c:txPr>
    <a:bodyPr/>
    <a:lstStyle/>
    <a:p>
      <a:pPr>
        <a:defRPr sz="1800"/>
      </a:pPr>
      <a:endParaRPr lang="ja-JP"/>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CDFD97-7A19-4906-9967-1F1339DAE625}" type="doc">
      <dgm:prSet loTypeId="urn:microsoft.com/office/officeart/2005/8/layout/cycle7" loCatId="cycle" qsTypeId="urn:microsoft.com/office/officeart/2005/8/quickstyle/simple2" qsCatId="simple" csTypeId="urn:microsoft.com/office/officeart/2005/8/colors/accent0_1" csCatId="mainScheme" phldr="1"/>
      <dgm:spPr/>
      <dgm:t>
        <a:bodyPr/>
        <a:lstStyle/>
        <a:p>
          <a:endParaRPr kumimoji="1" lang="ja-JP" altLang="en-US"/>
        </a:p>
      </dgm:t>
    </dgm:pt>
    <dgm:pt modelId="{8B63DE87-2B6D-4904-9942-033A3009FE40}">
      <dgm:prSet phldrT="[テキスト]" custT="1"/>
      <dgm:spPr/>
      <dgm:t>
        <a:bodyPr/>
        <a:lstStyle/>
        <a:p>
          <a:r>
            <a:rPr kumimoji="1" lang="ja-JP" altLang="en-US" sz="2800" dirty="0"/>
            <a:t>経済</a:t>
          </a:r>
          <a:br>
            <a:rPr kumimoji="1" lang="en-US" altLang="ja-JP" sz="2800" dirty="0"/>
          </a:br>
          <a:r>
            <a:rPr kumimoji="1" lang="en-US" altLang="ja-JP" sz="2800" dirty="0"/>
            <a:t>Economy</a:t>
          </a:r>
          <a:endParaRPr kumimoji="1" lang="ja-JP" altLang="en-US" sz="2800" dirty="0"/>
        </a:p>
      </dgm:t>
    </dgm:pt>
    <dgm:pt modelId="{E94ED4D3-E2E8-4FBC-9F8F-37E7A8051F92}" type="parTrans" cxnId="{763EC02F-16C2-486B-B524-C8CE35979A4B}">
      <dgm:prSet/>
      <dgm:spPr/>
      <dgm:t>
        <a:bodyPr/>
        <a:lstStyle/>
        <a:p>
          <a:endParaRPr kumimoji="1" lang="ja-JP" altLang="en-US"/>
        </a:p>
      </dgm:t>
    </dgm:pt>
    <dgm:pt modelId="{E447A57F-48A3-4335-820B-74E3B8C9AE20}" type="sibTrans" cxnId="{763EC02F-16C2-486B-B524-C8CE35979A4B}">
      <dgm:prSet/>
      <dgm:spPr/>
      <dgm:t>
        <a:bodyPr/>
        <a:lstStyle/>
        <a:p>
          <a:endParaRPr kumimoji="1" lang="ja-JP" altLang="en-US"/>
        </a:p>
      </dgm:t>
    </dgm:pt>
    <dgm:pt modelId="{64339665-AB89-4900-9F34-ED044F39690F}">
      <dgm:prSet phldrT="[テキスト]" custT="1"/>
      <dgm:spPr/>
      <dgm:t>
        <a:bodyPr/>
        <a:lstStyle/>
        <a:p>
          <a:r>
            <a:rPr kumimoji="1" lang="ja-JP" altLang="en-US" sz="2800" dirty="0"/>
            <a:t>資源</a:t>
          </a:r>
          <a:br>
            <a:rPr kumimoji="1" lang="en-US" altLang="ja-JP" sz="2800" dirty="0"/>
          </a:br>
          <a:r>
            <a:rPr kumimoji="1" lang="en-US" altLang="ja-JP" sz="2800" dirty="0"/>
            <a:t>Energy</a:t>
          </a:r>
          <a:endParaRPr kumimoji="1" lang="ja-JP" altLang="en-US" sz="2800" dirty="0"/>
        </a:p>
      </dgm:t>
    </dgm:pt>
    <dgm:pt modelId="{AEA76CC6-D73E-4FF3-B3B5-D545DBD902DE}" type="parTrans" cxnId="{1E3C709A-BAA6-4ECB-949E-28AC33B1C580}">
      <dgm:prSet/>
      <dgm:spPr/>
      <dgm:t>
        <a:bodyPr/>
        <a:lstStyle/>
        <a:p>
          <a:endParaRPr kumimoji="1" lang="ja-JP" altLang="en-US"/>
        </a:p>
      </dgm:t>
    </dgm:pt>
    <dgm:pt modelId="{58CF1F39-8A6B-45DF-AB38-CCBEF5D2A409}" type="sibTrans" cxnId="{1E3C709A-BAA6-4ECB-949E-28AC33B1C580}">
      <dgm:prSet/>
      <dgm:spPr/>
      <dgm:t>
        <a:bodyPr/>
        <a:lstStyle/>
        <a:p>
          <a:endParaRPr kumimoji="1" lang="ja-JP" altLang="en-US"/>
        </a:p>
      </dgm:t>
    </dgm:pt>
    <dgm:pt modelId="{3FD76249-B340-49E8-AD95-60CC4C87DFE3}">
      <dgm:prSet phldrT="[テキスト]" custT="1"/>
      <dgm:spPr/>
      <dgm:t>
        <a:bodyPr/>
        <a:lstStyle/>
        <a:p>
          <a:r>
            <a:rPr lang="ja-JP" altLang="en-US" sz="2800" dirty="0"/>
            <a:t>環境</a:t>
          </a:r>
          <a:br>
            <a:rPr lang="en-US" altLang="ja-JP" sz="2800" dirty="0"/>
          </a:br>
          <a:r>
            <a:rPr lang="en-US" altLang="ja-JP" sz="2800" dirty="0"/>
            <a:t>Environment</a:t>
          </a:r>
          <a:endParaRPr lang="ja-JP" altLang="en-US" sz="2800" dirty="0"/>
        </a:p>
      </dgm:t>
    </dgm:pt>
    <dgm:pt modelId="{44B20FAF-65BD-435F-B515-ED186D07FC95}" type="parTrans" cxnId="{E0860A70-F03E-454A-AB8E-0E3EB11F465D}">
      <dgm:prSet/>
      <dgm:spPr/>
      <dgm:t>
        <a:bodyPr/>
        <a:lstStyle/>
        <a:p>
          <a:endParaRPr kumimoji="1" lang="ja-JP" altLang="en-US"/>
        </a:p>
      </dgm:t>
    </dgm:pt>
    <dgm:pt modelId="{5B0E10E5-6782-4F2B-BF96-27D0581D0DD8}" type="sibTrans" cxnId="{E0860A70-F03E-454A-AB8E-0E3EB11F465D}">
      <dgm:prSet/>
      <dgm:spPr/>
      <dgm:t>
        <a:bodyPr/>
        <a:lstStyle/>
        <a:p>
          <a:endParaRPr kumimoji="1" lang="ja-JP" altLang="en-US"/>
        </a:p>
      </dgm:t>
    </dgm:pt>
    <dgm:pt modelId="{51FA4647-503C-47B1-B0B5-950D3AE37739}" type="pres">
      <dgm:prSet presAssocID="{F5CDFD97-7A19-4906-9967-1F1339DAE625}" presName="Name0" presStyleCnt="0">
        <dgm:presLayoutVars>
          <dgm:dir/>
          <dgm:resizeHandles val="exact"/>
        </dgm:presLayoutVars>
      </dgm:prSet>
      <dgm:spPr/>
    </dgm:pt>
    <dgm:pt modelId="{958A14E7-FEC8-4828-AF33-D61DF1557FF3}" type="pres">
      <dgm:prSet presAssocID="{8B63DE87-2B6D-4904-9942-033A3009FE40}" presName="node" presStyleLbl="node1" presStyleIdx="0" presStyleCnt="3">
        <dgm:presLayoutVars>
          <dgm:bulletEnabled val="1"/>
        </dgm:presLayoutVars>
      </dgm:prSet>
      <dgm:spPr/>
    </dgm:pt>
    <dgm:pt modelId="{EF112FF0-8714-4E94-94F0-D459F0401624}" type="pres">
      <dgm:prSet presAssocID="{E447A57F-48A3-4335-820B-74E3B8C9AE20}" presName="sibTrans" presStyleLbl="sibTrans2D1" presStyleIdx="0" presStyleCnt="3"/>
      <dgm:spPr/>
    </dgm:pt>
    <dgm:pt modelId="{A08AA008-3EBB-44FE-AD2A-209198C44045}" type="pres">
      <dgm:prSet presAssocID="{E447A57F-48A3-4335-820B-74E3B8C9AE20}" presName="connectorText" presStyleLbl="sibTrans2D1" presStyleIdx="0" presStyleCnt="3"/>
      <dgm:spPr/>
    </dgm:pt>
    <dgm:pt modelId="{9C346C3E-42A1-4260-9C59-E8734E6305F2}" type="pres">
      <dgm:prSet presAssocID="{64339665-AB89-4900-9F34-ED044F39690F}" presName="node" presStyleLbl="node1" presStyleIdx="1" presStyleCnt="3">
        <dgm:presLayoutVars>
          <dgm:bulletEnabled val="1"/>
        </dgm:presLayoutVars>
      </dgm:prSet>
      <dgm:spPr/>
    </dgm:pt>
    <dgm:pt modelId="{DDC6327B-1E06-468B-AE8F-CFADD81BF835}" type="pres">
      <dgm:prSet presAssocID="{58CF1F39-8A6B-45DF-AB38-CCBEF5D2A409}" presName="sibTrans" presStyleLbl="sibTrans2D1" presStyleIdx="1" presStyleCnt="3"/>
      <dgm:spPr/>
    </dgm:pt>
    <dgm:pt modelId="{0F1C2D6E-0D04-4EE3-B01C-EF8D256D629A}" type="pres">
      <dgm:prSet presAssocID="{58CF1F39-8A6B-45DF-AB38-CCBEF5D2A409}" presName="connectorText" presStyleLbl="sibTrans2D1" presStyleIdx="1" presStyleCnt="3"/>
      <dgm:spPr/>
    </dgm:pt>
    <dgm:pt modelId="{EDD7911F-6275-4AB7-9CDE-9EA5372F55E1}" type="pres">
      <dgm:prSet presAssocID="{3FD76249-B340-49E8-AD95-60CC4C87DFE3}" presName="node" presStyleLbl="node1" presStyleIdx="2" presStyleCnt="3">
        <dgm:presLayoutVars>
          <dgm:bulletEnabled val="1"/>
        </dgm:presLayoutVars>
      </dgm:prSet>
      <dgm:spPr/>
    </dgm:pt>
    <dgm:pt modelId="{6BBE1F4F-22F5-4F11-83DB-98C569FAEC5F}" type="pres">
      <dgm:prSet presAssocID="{5B0E10E5-6782-4F2B-BF96-27D0581D0DD8}" presName="sibTrans" presStyleLbl="sibTrans2D1" presStyleIdx="2" presStyleCnt="3"/>
      <dgm:spPr/>
    </dgm:pt>
    <dgm:pt modelId="{289B2D55-C328-4520-98A4-CC7A5F64AC66}" type="pres">
      <dgm:prSet presAssocID="{5B0E10E5-6782-4F2B-BF96-27D0581D0DD8}" presName="connectorText" presStyleLbl="sibTrans2D1" presStyleIdx="2" presStyleCnt="3"/>
      <dgm:spPr/>
    </dgm:pt>
  </dgm:ptLst>
  <dgm:cxnLst>
    <dgm:cxn modelId="{61450B13-9EAF-4973-9F50-0E951EAF85F6}" type="presOf" srcId="{5B0E10E5-6782-4F2B-BF96-27D0581D0DD8}" destId="{289B2D55-C328-4520-98A4-CC7A5F64AC66}" srcOrd="1" destOrd="0" presId="urn:microsoft.com/office/officeart/2005/8/layout/cycle7"/>
    <dgm:cxn modelId="{763EC02F-16C2-486B-B524-C8CE35979A4B}" srcId="{F5CDFD97-7A19-4906-9967-1F1339DAE625}" destId="{8B63DE87-2B6D-4904-9942-033A3009FE40}" srcOrd="0" destOrd="0" parTransId="{E94ED4D3-E2E8-4FBC-9F8F-37E7A8051F92}" sibTransId="{E447A57F-48A3-4335-820B-74E3B8C9AE20}"/>
    <dgm:cxn modelId="{1891C133-6A18-44C1-861A-270651A38176}" type="presOf" srcId="{58CF1F39-8A6B-45DF-AB38-CCBEF5D2A409}" destId="{DDC6327B-1E06-468B-AE8F-CFADD81BF835}" srcOrd="0" destOrd="0" presId="urn:microsoft.com/office/officeart/2005/8/layout/cycle7"/>
    <dgm:cxn modelId="{21817E6B-2AA0-4673-8C83-54C06E91B827}" type="presOf" srcId="{3FD76249-B340-49E8-AD95-60CC4C87DFE3}" destId="{EDD7911F-6275-4AB7-9CDE-9EA5372F55E1}" srcOrd="0" destOrd="0" presId="urn:microsoft.com/office/officeart/2005/8/layout/cycle7"/>
    <dgm:cxn modelId="{E0860A70-F03E-454A-AB8E-0E3EB11F465D}" srcId="{F5CDFD97-7A19-4906-9967-1F1339DAE625}" destId="{3FD76249-B340-49E8-AD95-60CC4C87DFE3}" srcOrd="2" destOrd="0" parTransId="{44B20FAF-65BD-435F-B515-ED186D07FC95}" sibTransId="{5B0E10E5-6782-4F2B-BF96-27D0581D0DD8}"/>
    <dgm:cxn modelId="{B9812F8E-57E5-4E6B-B52F-9425B30AEBF5}" type="presOf" srcId="{F5CDFD97-7A19-4906-9967-1F1339DAE625}" destId="{51FA4647-503C-47B1-B0B5-950D3AE37739}" srcOrd="0" destOrd="0" presId="urn:microsoft.com/office/officeart/2005/8/layout/cycle7"/>
    <dgm:cxn modelId="{364DC196-5287-47D2-9EF4-4562C1A36F58}" type="presOf" srcId="{8B63DE87-2B6D-4904-9942-033A3009FE40}" destId="{958A14E7-FEC8-4828-AF33-D61DF1557FF3}" srcOrd="0" destOrd="0" presId="urn:microsoft.com/office/officeart/2005/8/layout/cycle7"/>
    <dgm:cxn modelId="{1E3C709A-BAA6-4ECB-949E-28AC33B1C580}" srcId="{F5CDFD97-7A19-4906-9967-1F1339DAE625}" destId="{64339665-AB89-4900-9F34-ED044F39690F}" srcOrd="1" destOrd="0" parTransId="{AEA76CC6-D73E-4FF3-B3B5-D545DBD902DE}" sibTransId="{58CF1F39-8A6B-45DF-AB38-CCBEF5D2A409}"/>
    <dgm:cxn modelId="{6742A0C8-95A3-409D-BDFF-2EC5A85D7B1C}" type="presOf" srcId="{58CF1F39-8A6B-45DF-AB38-CCBEF5D2A409}" destId="{0F1C2D6E-0D04-4EE3-B01C-EF8D256D629A}" srcOrd="1" destOrd="0" presId="urn:microsoft.com/office/officeart/2005/8/layout/cycle7"/>
    <dgm:cxn modelId="{F200A9C8-3D7E-4CCB-9066-EA62D58C7000}" type="presOf" srcId="{E447A57F-48A3-4335-820B-74E3B8C9AE20}" destId="{A08AA008-3EBB-44FE-AD2A-209198C44045}" srcOrd="1" destOrd="0" presId="urn:microsoft.com/office/officeart/2005/8/layout/cycle7"/>
    <dgm:cxn modelId="{254810D4-6389-483C-AC39-F91230280947}" type="presOf" srcId="{5B0E10E5-6782-4F2B-BF96-27D0581D0DD8}" destId="{6BBE1F4F-22F5-4F11-83DB-98C569FAEC5F}" srcOrd="0" destOrd="0" presId="urn:microsoft.com/office/officeart/2005/8/layout/cycle7"/>
    <dgm:cxn modelId="{171405ED-4718-4E08-98A2-B9F42B385FAA}" type="presOf" srcId="{E447A57F-48A3-4335-820B-74E3B8C9AE20}" destId="{EF112FF0-8714-4E94-94F0-D459F0401624}" srcOrd="0" destOrd="0" presId="urn:microsoft.com/office/officeart/2005/8/layout/cycle7"/>
    <dgm:cxn modelId="{9FD469FE-693B-479F-80DE-6950689CA5CE}" type="presOf" srcId="{64339665-AB89-4900-9F34-ED044F39690F}" destId="{9C346C3E-42A1-4260-9C59-E8734E6305F2}" srcOrd="0" destOrd="0" presId="urn:microsoft.com/office/officeart/2005/8/layout/cycle7"/>
    <dgm:cxn modelId="{74D84DF8-47E4-4C7E-81D6-2AF2E2420A29}" type="presParOf" srcId="{51FA4647-503C-47B1-B0B5-950D3AE37739}" destId="{958A14E7-FEC8-4828-AF33-D61DF1557FF3}" srcOrd="0" destOrd="0" presId="urn:microsoft.com/office/officeart/2005/8/layout/cycle7"/>
    <dgm:cxn modelId="{FFEF714F-CDB3-4C99-8DA3-9577DE14F723}" type="presParOf" srcId="{51FA4647-503C-47B1-B0B5-950D3AE37739}" destId="{EF112FF0-8714-4E94-94F0-D459F0401624}" srcOrd="1" destOrd="0" presId="urn:microsoft.com/office/officeart/2005/8/layout/cycle7"/>
    <dgm:cxn modelId="{930FDD49-7733-438B-9F54-B70CC30772CB}" type="presParOf" srcId="{EF112FF0-8714-4E94-94F0-D459F0401624}" destId="{A08AA008-3EBB-44FE-AD2A-209198C44045}" srcOrd="0" destOrd="0" presId="urn:microsoft.com/office/officeart/2005/8/layout/cycle7"/>
    <dgm:cxn modelId="{922DD32F-2D6B-41E6-91EB-149395F648EA}" type="presParOf" srcId="{51FA4647-503C-47B1-B0B5-950D3AE37739}" destId="{9C346C3E-42A1-4260-9C59-E8734E6305F2}" srcOrd="2" destOrd="0" presId="urn:microsoft.com/office/officeart/2005/8/layout/cycle7"/>
    <dgm:cxn modelId="{756672FD-0C42-4461-98E4-DD5BE36F9C8A}" type="presParOf" srcId="{51FA4647-503C-47B1-B0B5-950D3AE37739}" destId="{DDC6327B-1E06-468B-AE8F-CFADD81BF835}" srcOrd="3" destOrd="0" presId="urn:microsoft.com/office/officeart/2005/8/layout/cycle7"/>
    <dgm:cxn modelId="{0C6A5804-9B87-40A7-BCD4-031B1513B679}" type="presParOf" srcId="{DDC6327B-1E06-468B-AE8F-CFADD81BF835}" destId="{0F1C2D6E-0D04-4EE3-B01C-EF8D256D629A}" srcOrd="0" destOrd="0" presId="urn:microsoft.com/office/officeart/2005/8/layout/cycle7"/>
    <dgm:cxn modelId="{5FC8E4BD-06FA-4322-8AC2-FC0693D69FAD}" type="presParOf" srcId="{51FA4647-503C-47B1-B0B5-950D3AE37739}" destId="{EDD7911F-6275-4AB7-9CDE-9EA5372F55E1}" srcOrd="4" destOrd="0" presId="urn:microsoft.com/office/officeart/2005/8/layout/cycle7"/>
    <dgm:cxn modelId="{F97BF59A-F1E6-4E7A-A5E2-B88FCC42749B}" type="presParOf" srcId="{51FA4647-503C-47B1-B0B5-950D3AE37739}" destId="{6BBE1F4F-22F5-4F11-83DB-98C569FAEC5F}" srcOrd="5" destOrd="0" presId="urn:microsoft.com/office/officeart/2005/8/layout/cycle7"/>
    <dgm:cxn modelId="{97345829-1807-4830-9973-23620F5EBC31}" type="presParOf" srcId="{6BBE1F4F-22F5-4F11-83DB-98C569FAEC5F}" destId="{289B2D55-C328-4520-98A4-CC7A5F64AC66}"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8A14E7-FEC8-4828-AF33-D61DF1557FF3}">
      <dsp:nvSpPr>
        <dsp:cNvPr id="0" name=""/>
        <dsp:cNvSpPr/>
      </dsp:nvSpPr>
      <dsp:spPr>
        <a:xfrm>
          <a:off x="2816953" y="1352"/>
          <a:ext cx="2252792" cy="1126396"/>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経済</a:t>
          </a:r>
          <a:br>
            <a:rPr kumimoji="1" lang="en-US" altLang="ja-JP" sz="2800" kern="1200" dirty="0"/>
          </a:br>
          <a:r>
            <a:rPr kumimoji="1" lang="en-US" altLang="ja-JP" sz="2800" kern="1200" dirty="0"/>
            <a:t>Economy</a:t>
          </a:r>
          <a:endParaRPr kumimoji="1" lang="ja-JP" altLang="en-US" sz="2800" kern="1200" dirty="0"/>
        </a:p>
      </dsp:txBody>
      <dsp:txXfrm>
        <a:off x="2849944" y="34343"/>
        <a:ext cx="2186810" cy="1060414"/>
      </dsp:txXfrm>
    </dsp:sp>
    <dsp:sp modelId="{EF112FF0-8714-4E94-94F0-D459F0401624}">
      <dsp:nvSpPr>
        <dsp:cNvPr id="0" name=""/>
        <dsp:cNvSpPr/>
      </dsp:nvSpPr>
      <dsp:spPr>
        <a:xfrm rot="3600000">
          <a:off x="4286359" y="1978549"/>
          <a:ext cx="1174340" cy="394238"/>
        </a:xfrm>
        <a:prstGeom prst="lef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kumimoji="1" lang="ja-JP" altLang="en-US" sz="1700" kern="1200"/>
        </a:p>
      </dsp:txBody>
      <dsp:txXfrm>
        <a:off x="4404630" y="2057397"/>
        <a:ext cx="937798" cy="236542"/>
      </dsp:txXfrm>
    </dsp:sp>
    <dsp:sp modelId="{9C346C3E-42A1-4260-9C59-E8734E6305F2}">
      <dsp:nvSpPr>
        <dsp:cNvPr id="0" name=""/>
        <dsp:cNvSpPr/>
      </dsp:nvSpPr>
      <dsp:spPr>
        <a:xfrm>
          <a:off x="4677313" y="3223589"/>
          <a:ext cx="2252792" cy="1126396"/>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資源</a:t>
          </a:r>
          <a:br>
            <a:rPr kumimoji="1" lang="en-US" altLang="ja-JP" sz="2800" kern="1200" dirty="0"/>
          </a:br>
          <a:r>
            <a:rPr kumimoji="1" lang="en-US" altLang="ja-JP" sz="2800" kern="1200" dirty="0"/>
            <a:t>Energy</a:t>
          </a:r>
          <a:endParaRPr kumimoji="1" lang="ja-JP" altLang="en-US" sz="2800" kern="1200" dirty="0"/>
        </a:p>
      </dsp:txBody>
      <dsp:txXfrm>
        <a:off x="4710304" y="3256580"/>
        <a:ext cx="2186810" cy="1060414"/>
      </dsp:txXfrm>
    </dsp:sp>
    <dsp:sp modelId="{DDC6327B-1E06-468B-AE8F-CFADD81BF835}">
      <dsp:nvSpPr>
        <dsp:cNvPr id="0" name=""/>
        <dsp:cNvSpPr/>
      </dsp:nvSpPr>
      <dsp:spPr>
        <a:xfrm rot="10800000">
          <a:off x="3356179" y="3589668"/>
          <a:ext cx="1174340" cy="394238"/>
        </a:xfrm>
        <a:prstGeom prst="lef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kumimoji="1" lang="ja-JP" altLang="en-US" sz="1700" kern="1200"/>
        </a:p>
      </dsp:txBody>
      <dsp:txXfrm rot="10800000">
        <a:off x="3474450" y="3668516"/>
        <a:ext cx="937798" cy="236542"/>
      </dsp:txXfrm>
    </dsp:sp>
    <dsp:sp modelId="{EDD7911F-6275-4AB7-9CDE-9EA5372F55E1}">
      <dsp:nvSpPr>
        <dsp:cNvPr id="0" name=""/>
        <dsp:cNvSpPr/>
      </dsp:nvSpPr>
      <dsp:spPr>
        <a:xfrm>
          <a:off x="956594" y="3223589"/>
          <a:ext cx="2252792" cy="1126396"/>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ja-JP" altLang="en-US" sz="2800" kern="1200" dirty="0"/>
            <a:t>環境</a:t>
          </a:r>
          <a:br>
            <a:rPr lang="en-US" altLang="ja-JP" sz="2800" kern="1200" dirty="0"/>
          </a:br>
          <a:r>
            <a:rPr lang="en-US" altLang="ja-JP" sz="2800" kern="1200" dirty="0"/>
            <a:t>Environment</a:t>
          </a:r>
          <a:endParaRPr lang="ja-JP" altLang="en-US" sz="2800" kern="1200" dirty="0"/>
        </a:p>
      </dsp:txBody>
      <dsp:txXfrm>
        <a:off x="989585" y="3256580"/>
        <a:ext cx="2186810" cy="1060414"/>
      </dsp:txXfrm>
    </dsp:sp>
    <dsp:sp modelId="{6BBE1F4F-22F5-4F11-83DB-98C569FAEC5F}">
      <dsp:nvSpPr>
        <dsp:cNvPr id="0" name=""/>
        <dsp:cNvSpPr/>
      </dsp:nvSpPr>
      <dsp:spPr>
        <a:xfrm rot="18000000">
          <a:off x="2425999" y="1978549"/>
          <a:ext cx="1174340" cy="394238"/>
        </a:xfrm>
        <a:prstGeom prst="lef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kumimoji="1" lang="ja-JP" altLang="en-US" sz="1700" kern="1200"/>
        </a:p>
      </dsp:txBody>
      <dsp:txXfrm>
        <a:off x="2544270" y="2057397"/>
        <a:ext cx="937798" cy="236542"/>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B3AE12-7EFC-4CCF-B189-B0676973873B}" type="datetimeFigureOut">
              <a:rPr kumimoji="1" lang="ja-JP" altLang="en-US" smtClean="0"/>
              <a:pPr/>
              <a:t>2021/5/2</a:t>
            </a:fld>
            <a:endParaRPr kumimoji="1"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4EB454-7313-48F6-BC44-18A2351DE5CD}"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0" y="2709000"/>
            <a:ext cx="5039638" cy="2880587"/>
          </a:xfrm>
        </p:spPr>
        <p:txBody>
          <a:bodyPr>
            <a:normAutofit/>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0" y="2709000"/>
            <a:ext cx="5039638" cy="2880588"/>
          </a:xfrm>
        </p:spPr>
        <p:txBody>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5"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0"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725463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63201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515169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196355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142892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0" y="4589463"/>
            <a:ext cx="10515600" cy="135985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2607384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4"/>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5"/>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524974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8" y="2505075"/>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0" y="2505075"/>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687527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775074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324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323132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2419866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5"/>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800" smtClean="0">
                <a:solidFill>
                  <a:schemeClr val="tx1"/>
                </a:solidFill>
              </a:rPr>
              <a:pPr algn="r"/>
              <a:t>‹#›</a:t>
            </a:fld>
            <a:endParaRPr kumimoji="1" lang="ja-JP" altLang="en-US" sz="4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4"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4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746958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サスティナビリティーとマーケティング</a:t>
            </a:r>
          </a:p>
        </p:txBody>
      </p:sp>
      <p:sp>
        <p:nvSpPr>
          <p:cNvPr id="3" name="サブタイトル 2"/>
          <p:cNvSpPr>
            <a:spLocks noGrp="1"/>
          </p:cNvSpPr>
          <p:nvPr>
            <p:ph type="subTitle" idx="1"/>
          </p:nvPr>
        </p:nvSpPr>
        <p:spPr/>
        <p:txBody>
          <a:bodyPr/>
          <a:lstStyle/>
          <a:p>
            <a:r>
              <a:rPr kumimoji="1" lang="ja-JP" altLang="en-US" dirty="0">
                <a:solidFill>
                  <a:schemeClr val="tx1"/>
                </a:solidFill>
              </a:rPr>
              <a:t>循環可能なマーケティング</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小宮山宏・武内和彦の定義</a:t>
            </a:r>
          </a:p>
        </p:txBody>
      </p:sp>
      <p:sp>
        <p:nvSpPr>
          <p:cNvPr id="3" name="コンテンツ プレースホルダ 2"/>
          <p:cNvSpPr>
            <a:spLocks noGrp="1"/>
          </p:cNvSpPr>
          <p:nvPr>
            <p:ph idx="1"/>
          </p:nvPr>
        </p:nvSpPr>
        <p:spPr/>
        <p:txBody>
          <a:bodyPr/>
          <a:lstStyle/>
          <a:p>
            <a:r>
              <a:rPr kumimoji="1" lang="ja-JP" altLang="en-US" dirty="0"/>
              <a:t>サスティナビリティとは地球環境を破壊せず、人間の尊厳を損なわず豊かな人類社会を持続させていくこと</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持続可能な社会の４つの条件</a:t>
            </a:r>
          </a:p>
        </p:txBody>
      </p:sp>
      <p:sp>
        <p:nvSpPr>
          <p:cNvPr id="3" name="コンテンツ プレースホルダ 2"/>
          <p:cNvSpPr>
            <a:spLocks noGrp="1"/>
          </p:cNvSpPr>
          <p:nvPr>
            <p:ph idx="1"/>
          </p:nvPr>
        </p:nvSpPr>
        <p:spPr/>
        <p:txBody>
          <a:bodyPr/>
          <a:lstStyle/>
          <a:p>
            <a:pPr marL="514350" indent="-514350">
              <a:buFont typeface="+mj-ea"/>
              <a:buAutoNum type="circleNumDbPlain"/>
            </a:pPr>
            <a:r>
              <a:rPr lang="ja-JP" altLang="en-US" dirty="0"/>
              <a:t>生物圏の中で、地殻から掘り出した物質の濃度を増やし続けてはならない</a:t>
            </a:r>
            <a:endParaRPr lang="en-US" altLang="ja-JP" dirty="0"/>
          </a:p>
          <a:p>
            <a:pPr marL="514350" indent="-514350">
              <a:buFont typeface="+mj-ea"/>
              <a:buAutoNum type="circleNumDbPlain"/>
            </a:pPr>
            <a:r>
              <a:rPr kumimoji="1" lang="ja-JP" altLang="en-US" dirty="0"/>
              <a:t>生物圏の中で人工的に製造した物質の濃度を増やし続けてはならない</a:t>
            </a:r>
            <a:endParaRPr kumimoji="1" lang="en-US" altLang="ja-JP" dirty="0"/>
          </a:p>
          <a:p>
            <a:pPr marL="514350" indent="-514350">
              <a:buFont typeface="+mj-ea"/>
              <a:buAutoNum type="circleNumDbPlain"/>
            </a:pPr>
            <a:r>
              <a:rPr lang="ja-JP" altLang="en-US" dirty="0"/>
              <a:t>自然の循環と多様性を支える物理的基盤を破壊し続けてはならない</a:t>
            </a:r>
            <a:endParaRPr lang="en-US" altLang="ja-JP" dirty="0"/>
          </a:p>
          <a:p>
            <a:pPr marL="514350" indent="-514350">
              <a:buFont typeface="+mj-ea"/>
              <a:buAutoNum type="circleNumDbPlain"/>
            </a:pPr>
            <a:r>
              <a:rPr kumimoji="1" lang="ja-JP" altLang="en-US" dirty="0"/>
              <a:t>効率的で公平な資源の利用を図らなければならない</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バックグランド</a:t>
            </a:r>
          </a:p>
        </p:txBody>
      </p:sp>
      <p:sp>
        <p:nvSpPr>
          <p:cNvPr id="3" name="コンテンツ プレースホルダ 2"/>
          <p:cNvSpPr>
            <a:spLocks noGrp="1"/>
          </p:cNvSpPr>
          <p:nvPr>
            <p:ph idx="1"/>
          </p:nvPr>
        </p:nvSpPr>
        <p:spPr/>
        <p:txBody>
          <a:bodyPr>
            <a:normAutofit fontScale="85000" lnSpcReduction="20000"/>
          </a:bodyPr>
          <a:lstStyle/>
          <a:p>
            <a:r>
              <a:rPr kumimoji="1" lang="ja-JP" altLang="en-US" dirty="0"/>
              <a:t>ソーシャル</a:t>
            </a:r>
            <a:r>
              <a:rPr lang="ja-JP" altLang="en-US" dirty="0"/>
              <a:t>マーケティング</a:t>
            </a:r>
            <a:endParaRPr lang="en-US" altLang="ja-JP" dirty="0"/>
          </a:p>
          <a:p>
            <a:pPr lvl="1"/>
            <a:r>
              <a:rPr lang="ja-JP" altLang="en-US" dirty="0"/>
              <a:t>１９７０年前後に認識</a:t>
            </a:r>
            <a:endParaRPr lang="en-US" altLang="ja-JP" dirty="0"/>
          </a:p>
          <a:p>
            <a:pPr lvl="1"/>
            <a:r>
              <a:rPr lang="ja-JP" altLang="en-US" dirty="0"/>
              <a:t>「成長の限界」</a:t>
            </a:r>
            <a:endParaRPr lang="en-US" altLang="ja-JP" dirty="0"/>
          </a:p>
          <a:p>
            <a:pPr lvl="1"/>
            <a:r>
              <a:rPr lang="ja-JP" altLang="en-US" dirty="0"/>
              <a:t>経済成長第一主義の副産物への批判</a:t>
            </a:r>
            <a:endParaRPr lang="en-US" altLang="ja-JP" dirty="0"/>
          </a:p>
          <a:p>
            <a:pPr lvl="1"/>
            <a:r>
              <a:rPr lang="ja-JP" altLang="en-US" dirty="0"/>
              <a:t>社会的責任論</a:t>
            </a:r>
            <a:endParaRPr lang="en-US" altLang="ja-JP" dirty="0"/>
          </a:p>
          <a:p>
            <a:pPr lvl="1"/>
            <a:r>
              <a:rPr lang="ja-JP" altLang="en-US" dirty="0"/>
              <a:t>社会とのかかわりの理論と実践</a:t>
            </a:r>
            <a:endParaRPr lang="en-US" altLang="ja-JP" dirty="0"/>
          </a:p>
          <a:p>
            <a:r>
              <a:rPr lang="ja-JP" altLang="en-US" dirty="0"/>
              <a:t>環境マーケティング</a:t>
            </a:r>
            <a:endParaRPr lang="en-US" altLang="ja-JP" dirty="0"/>
          </a:p>
          <a:p>
            <a:pPr lvl="1"/>
            <a:r>
              <a:rPr kumimoji="1" lang="ja-JP" altLang="en-US" dirty="0"/>
              <a:t>１９９０年前後</a:t>
            </a:r>
            <a:endParaRPr kumimoji="1" lang="en-US" altLang="ja-JP" dirty="0"/>
          </a:p>
          <a:p>
            <a:pPr lvl="1"/>
            <a:r>
              <a:rPr lang="ja-JP" altLang="en-US" dirty="0"/>
              <a:t>地球環境問題への広範囲の関心と圧力の高まり</a:t>
            </a:r>
            <a:endParaRPr lang="en-US" altLang="ja-JP" dirty="0"/>
          </a:p>
          <a:p>
            <a:pPr lvl="1"/>
            <a:r>
              <a:rPr kumimoji="1" lang="ja-JP" altLang="en-US" dirty="0"/>
              <a:t>環境対応の理論と実践</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サスティナ</a:t>
            </a:r>
            <a:r>
              <a:rPr lang="ja-JP" altLang="en-US" dirty="0"/>
              <a:t>ブル</a:t>
            </a:r>
            <a:r>
              <a:rPr kumimoji="1" lang="ja-JP" altLang="en-US" dirty="0"/>
              <a:t>・マーケティング</a:t>
            </a:r>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a:t>２０００年前後</a:t>
            </a:r>
            <a:endParaRPr kumimoji="1" lang="en-US" altLang="ja-JP" dirty="0"/>
          </a:p>
          <a:p>
            <a:r>
              <a:rPr lang="ja-JP" altLang="en-US" dirty="0"/>
              <a:t>グローバリゼーションの進展による負の側面や様々な問題への取り組み</a:t>
            </a:r>
            <a:endParaRPr lang="en-US" altLang="ja-JP" dirty="0"/>
          </a:p>
          <a:p>
            <a:r>
              <a:rPr lang="ja-JP" altLang="en-US" dirty="0"/>
              <a:t>マーケティング活動における環境負荷の低減と環境保全・環境貢献を図る</a:t>
            </a:r>
            <a:endParaRPr lang="en-US" altLang="ja-JP" dirty="0"/>
          </a:p>
          <a:p>
            <a:r>
              <a:rPr lang="ja-JP" altLang="en-US" dirty="0"/>
              <a:t>利害関係者への配慮</a:t>
            </a:r>
            <a:endParaRPr lang="en-US" altLang="ja-JP" dirty="0"/>
          </a:p>
          <a:p>
            <a:r>
              <a:rPr lang="ja-JP" altLang="en-US" dirty="0"/>
              <a:t>経済的側面・社会的側面・環境的側面を重視</a:t>
            </a:r>
            <a:endParaRPr lang="en-US" altLang="ja-JP" dirty="0"/>
          </a:p>
          <a:p>
            <a:r>
              <a:rPr lang="ja-JP" altLang="en-US" dirty="0"/>
              <a:t>トリプル・ボトム・ライン・アプローチ</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経済と環境の二律背反性</a:t>
            </a:r>
          </a:p>
        </p:txBody>
      </p:sp>
      <p:sp>
        <p:nvSpPr>
          <p:cNvPr id="3" name="コンテンツ プレースホルダ 2"/>
          <p:cNvSpPr>
            <a:spLocks noGrp="1"/>
          </p:cNvSpPr>
          <p:nvPr>
            <p:ph idx="1"/>
          </p:nvPr>
        </p:nvSpPr>
        <p:spPr/>
        <p:txBody>
          <a:bodyPr>
            <a:normAutofit/>
          </a:bodyPr>
          <a:lstStyle/>
          <a:p>
            <a:r>
              <a:rPr kumimoji="1" lang="ja-JP" altLang="en-US" dirty="0"/>
              <a:t>環境や社会に配慮する活動にはお金と時間がかかる</a:t>
            </a:r>
            <a:endParaRPr kumimoji="1" lang="en-US" altLang="ja-JP" dirty="0"/>
          </a:p>
          <a:p>
            <a:r>
              <a:rPr lang="ja-JP" altLang="en-US" dirty="0"/>
              <a:t>環境への取り組み姿勢</a:t>
            </a:r>
            <a:endParaRPr lang="en-US" altLang="ja-JP" dirty="0"/>
          </a:p>
          <a:p>
            <a:pPr lvl="1"/>
            <a:r>
              <a:rPr lang="ja-JP" altLang="en-US" dirty="0"/>
              <a:t>本来のビジネスで利益が出たら行う</a:t>
            </a:r>
            <a:endParaRPr lang="en-US" altLang="ja-JP" dirty="0"/>
          </a:p>
          <a:p>
            <a:pPr lvl="1"/>
            <a:r>
              <a:rPr lang="ja-JP" altLang="en-US" dirty="0"/>
              <a:t>ビジネスにプラスになるなら行う</a:t>
            </a:r>
            <a:endParaRPr lang="en-US" altLang="ja-JP" dirty="0"/>
          </a:p>
          <a:p>
            <a:pPr lvl="1"/>
            <a:r>
              <a:rPr kumimoji="1" lang="ja-JP" altLang="en-US" dirty="0"/>
              <a:t>批判されない程度に行う</a:t>
            </a:r>
            <a:endParaRPr kumimoji="1" lang="en-US" altLang="ja-JP" dirty="0"/>
          </a:p>
          <a:p>
            <a:r>
              <a:rPr kumimoji="1" lang="ja-JP" altLang="en-US" dirty="0"/>
              <a:t>経済と環境はトレードオフ</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トリレンマ</a:t>
            </a:r>
          </a:p>
        </p:txBody>
      </p:sp>
      <p:graphicFrame>
        <p:nvGraphicFramePr>
          <p:cNvPr id="4" name="コンテンツ プレースホルダ 3"/>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サスティナブル・マーケティング</a:t>
            </a:r>
            <a:br>
              <a:rPr kumimoji="1" lang="en-US" altLang="ja-JP" dirty="0"/>
            </a:br>
            <a:r>
              <a:rPr lang="ja-JP" altLang="en-US" dirty="0"/>
              <a:t>コンセプト</a:t>
            </a:r>
            <a:endParaRPr kumimoji="1" lang="ja-JP" altLang="en-US" dirty="0"/>
          </a:p>
        </p:txBody>
      </p:sp>
      <p:sp>
        <p:nvSpPr>
          <p:cNvPr id="3" name="コンテンツ プレースホルダ 2"/>
          <p:cNvSpPr>
            <a:spLocks noGrp="1"/>
          </p:cNvSpPr>
          <p:nvPr>
            <p:ph idx="1"/>
          </p:nvPr>
        </p:nvSpPr>
        <p:spPr/>
        <p:txBody>
          <a:bodyPr/>
          <a:lstStyle/>
          <a:p>
            <a:r>
              <a:rPr lang="ja-JP" altLang="en-US" dirty="0"/>
              <a:t>顧客・環境・社会からの要請を利益を上げかつ持続可能な方法で明らかにし、予測し、充足させることに責任をもつホーリスティックなマネジメント・プロセス</a:t>
            </a:r>
            <a:endParaRPr lang="en-US" altLang="ja-JP" dirty="0"/>
          </a:p>
          <a:p>
            <a:r>
              <a:rPr lang="ja-JP" altLang="en-US" dirty="0"/>
              <a:t>「技術</a:t>
            </a:r>
            <a:r>
              <a:rPr lang="en-US" altLang="ja-JP" dirty="0"/>
              <a:t>―</a:t>
            </a:r>
            <a:r>
              <a:rPr lang="ja-JP" altLang="en-US" dirty="0"/>
              <a:t>経済」の視点と「社会</a:t>
            </a:r>
            <a:r>
              <a:rPr lang="en-US" altLang="ja-JP" dirty="0"/>
              <a:t>―</a:t>
            </a:r>
            <a:r>
              <a:rPr lang="ja-JP" altLang="en-US" dirty="0"/>
              <a:t>環境」を両立</a:t>
            </a:r>
            <a:endParaRPr lang="en-US" altLang="ja-JP" dirty="0"/>
          </a:p>
          <a:p>
            <a:r>
              <a:rPr kumimoji="1" lang="ja-JP" altLang="en-US" dirty="0"/>
              <a:t>ホーリスティック（全体的）な視点を重視</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サスティナブルマーケティングの特徴</a:t>
            </a:r>
          </a:p>
        </p:txBody>
      </p:sp>
      <p:sp>
        <p:nvSpPr>
          <p:cNvPr id="3" name="コンテンツ プレースホルダ 2"/>
          <p:cNvSpPr>
            <a:spLocks noGrp="1"/>
          </p:cNvSpPr>
          <p:nvPr>
            <p:ph idx="1"/>
          </p:nvPr>
        </p:nvSpPr>
        <p:spPr/>
        <p:txBody>
          <a:bodyPr/>
          <a:lstStyle/>
          <a:p>
            <a:r>
              <a:rPr kumimoji="1" lang="ja-JP" altLang="en-US" dirty="0"/>
              <a:t>無限に継続する視点に基づく</a:t>
            </a:r>
            <a:endParaRPr kumimoji="1" lang="en-US" altLang="ja-JP" dirty="0"/>
          </a:p>
          <a:p>
            <a:r>
              <a:rPr lang="ja-JP" altLang="en-US" dirty="0"/>
              <a:t>顧客・環境・社会に焦点を当てる</a:t>
            </a:r>
            <a:endParaRPr lang="en-US" altLang="ja-JP" dirty="0"/>
          </a:p>
          <a:p>
            <a:r>
              <a:rPr kumimoji="1" lang="ja-JP" altLang="en-US" dirty="0"/>
              <a:t>環境と社会は本質的価値を持つ</a:t>
            </a:r>
            <a:endParaRPr lang="en-US" altLang="ja-JP" dirty="0"/>
          </a:p>
          <a:p>
            <a:r>
              <a:rPr kumimoji="1" lang="ja-JP" altLang="en-US" dirty="0"/>
              <a:t>地球的な問題として焦点を当てる</a:t>
            </a:r>
            <a:endParaRPr kumimoji="1" lang="en-US" altLang="ja-JP" dirty="0"/>
          </a:p>
          <a:p>
            <a:r>
              <a:rPr lang="ja-JP" altLang="en-US" dirty="0"/>
              <a:t>ビジネスすべての領域にかかわる内容を取り扱う</a:t>
            </a:r>
            <a:endParaRPr kumimoji="1" lang="en-US" altLang="ja-JP"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サスティナビリティ・マーケティングの課題</a:t>
            </a:r>
          </a:p>
        </p:txBody>
      </p:sp>
      <p:sp>
        <p:nvSpPr>
          <p:cNvPr id="3" name="コンテンツ プレースホルダ 2"/>
          <p:cNvSpPr>
            <a:spLocks noGrp="1"/>
          </p:cNvSpPr>
          <p:nvPr>
            <p:ph idx="1"/>
          </p:nvPr>
        </p:nvSpPr>
        <p:spPr/>
        <p:txBody>
          <a:bodyPr>
            <a:normAutofit lnSpcReduction="10000"/>
          </a:bodyPr>
          <a:lstStyle/>
          <a:p>
            <a:r>
              <a:rPr lang="ja-JP" altLang="en-US" dirty="0"/>
              <a:t>自社の持続可能なマーケティングと自然環境や社会の持続可能な発展を別々のものとしてではなく、同じ活動軸に乗せること</a:t>
            </a:r>
            <a:endParaRPr lang="en-US" altLang="ja-JP" dirty="0"/>
          </a:p>
          <a:p>
            <a:r>
              <a:rPr lang="ja-JP" altLang="en-US" dirty="0"/>
              <a:t>サスティナビリティ課題への対応が自社の生存・発展の可能性を高め、高い企業価値と強い競争力を獲得</a:t>
            </a:r>
            <a:endParaRPr lang="en-US" altLang="ja-JP" dirty="0"/>
          </a:p>
          <a:p>
            <a:r>
              <a:rPr lang="ja-JP" altLang="en-US" dirty="0"/>
              <a:t>企業が社会・環境価値の創造に貢献すればするほど、自社の企業価値が向上する関係</a:t>
            </a:r>
            <a:br>
              <a:rPr lang="ja-JP" altLang="en-US" dirty="0"/>
            </a:br>
            <a:endParaRPr lang="ja-JP" altLang="en-US" dirty="0"/>
          </a:p>
          <a:p>
            <a:endParaRPr lang="en-US" altLang="ja-JP"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社会・環境価値の創造例</a:t>
            </a:r>
          </a:p>
        </p:txBody>
      </p:sp>
      <p:sp>
        <p:nvSpPr>
          <p:cNvPr id="3" name="コンテンツ プレースホルダ 2"/>
          <p:cNvSpPr>
            <a:spLocks noGrp="1"/>
          </p:cNvSpPr>
          <p:nvPr>
            <p:ph idx="1"/>
          </p:nvPr>
        </p:nvSpPr>
        <p:spPr/>
        <p:txBody>
          <a:bodyPr>
            <a:normAutofit/>
          </a:bodyPr>
          <a:lstStyle/>
          <a:p>
            <a:r>
              <a:rPr kumimoji="1" lang="ja-JP" altLang="en-US" dirty="0"/>
              <a:t>未解決の環境問題・社会課題への対応の推進</a:t>
            </a:r>
            <a:endParaRPr kumimoji="1" lang="en-US" altLang="ja-JP" dirty="0"/>
          </a:p>
          <a:p>
            <a:r>
              <a:rPr lang="ja-JP" altLang="en-US" dirty="0"/>
              <a:t>満たされていない現代世代の基本ニーズの充足</a:t>
            </a:r>
            <a:endParaRPr lang="en-US" altLang="ja-JP" dirty="0"/>
          </a:p>
          <a:p>
            <a:r>
              <a:rPr kumimoji="1" lang="ja-JP" altLang="en-US" dirty="0"/>
              <a:t>将来世代の生存・発展可能性が向上</a:t>
            </a:r>
            <a:endParaRPr kumimoji="1" lang="en-US" altLang="ja-JP" dirty="0"/>
          </a:p>
          <a:p>
            <a:r>
              <a:rPr lang="ja-JP" altLang="en-US" dirty="0"/>
              <a:t>健全で安心・安全な社会の実現</a:t>
            </a:r>
            <a:endParaRPr lang="en-US" altLang="ja-JP" dirty="0"/>
          </a:p>
          <a:p>
            <a:r>
              <a:rPr kumimoji="1" lang="ja-JP" altLang="en-US" dirty="0"/>
              <a:t>希望・夢・感動・幸せ・充足感のある生活</a:t>
            </a:r>
            <a:endParaRPr kumimoji="1" lang="en-US" altLang="ja-JP"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573460" y="1268730"/>
            <a:ext cx="3243267"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人口</a:t>
            </a:r>
          </a:p>
        </p:txBody>
      </p:sp>
      <p:sp>
        <p:nvSpPr>
          <p:cNvPr id="5" name="正方形/長方形 4"/>
          <p:cNvSpPr/>
          <p:nvPr/>
        </p:nvSpPr>
        <p:spPr>
          <a:xfrm>
            <a:off x="3573460" y="1989456"/>
            <a:ext cx="3243267"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自動車台数</a:t>
            </a:r>
          </a:p>
        </p:txBody>
      </p:sp>
      <p:sp>
        <p:nvSpPr>
          <p:cNvPr id="6" name="正方形/長方形 5"/>
          <p:cNvSpPr/>
          <p:nvPr/>
        </p:nvSpPr>
        <p:spPr>
          <a:xfrm>
            <a:off x="3573460" y="2710182"/>
            <a:ext cx="3243267"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石油の消費量</a:t>
            </a:r>
          </a:p>
        </p:txBody>
      </p:sp>
      <p:sp>
        <p:nvSpPr>
          <p:cNvPr id="8" name="正方形/長方形 7"/>
          <p:cNvSpPr/>
          <p:nvPr/>
        </p:nvSpPr>
        <p:spPr>
          <a:xfrm>
            <a:off x="3573460" y="3430908"/>
            <a:ext cx="3243267"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発電量</a:t>
            </a:r>
          </a:p>
        </p:txBody>
      </p:sp>
      <p:sp>
        <p:nvSpPr>
          <p:cNvPr id="9" name="正方形/長方形 8"/>
          <p:cNvSpPr/>
          <p:nvPr/>
        </p:nvSpPr>
        <p:spPr>
          <a:xfrm>
            <a:off x="3573460" y="4151634"/>
            <a:ext cx="3243267"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小麦の生産量</a:t>
            </a:r>
          </a:p>
        </p:txBody>
      </p:sp>
      <p:sp>
        <p:nvSpPr>
          <p:cNvPr id="10" name="正方形/長方形 9"/>
          <p:cNvSpPr/>
          <p:nvPr/>
        </p:nvSpPr>
        <p:spPr>
          <a:xfrm>
            <a:off x="6816727" y="1268730"/>
            <a:ext cx="1801815"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２．４倍</a:t>
            </a:r>
          </a:p>
        </p:txBody>
      </p:sp>
      <p:sp>
        <p:nvSpPr>
          <p:cNvPr id="11" name="正方形/長方形 10"/>
          <p:cNvSpPr/>
          <p:nvPr/>
        </p:nvSpPr>
        <p:spPr>
          <a:xfrm>
            <a:off x="6816727" y="1989456"/>
            <a:ext cx="1801815"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１０．３倍</a:t>
            </a:r>
          </a:p>
        </p:txBody>
      </p:sp>
      <p:sp>
        <p:nvSpPr>
          <p:cNvPr id="12" name="正方形/長方形 11"/>
          <p:cNvSpPr/>
          <p:nvPr/>
        </p:nvSpPr>
        <p:spPr>
          <a:xfrm>
            <a:off x="6816727" y="2710182"/>
            <a:ext cx="1801815"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７．３倍</a:t>
            </a:r>
          </a:p>
        </p:txBody>
      </p:sp>
      <p:sp>
        <p:nvSpPr>
          <p:cNvPr id="14" name="正方形/長方形 13"/>
          <p:cNvSpPr/>
          <p:nvPr/>
        </p:nvSpPr>
        <p:spPr>
          <a:xfrm>
            <a:off x="6816727" y="3430908"/>
            <a:ext cx="1801815"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２１．０倍</a:t>
            </a:r>
          </a:p>
        </p:txBody>
      </p:sp>
      <p:sp>
        <p:nvSpPr>
          <p:cNvPr id="15" name="正方形/長方形 14"/>
          <p:cNvSpPr/>
          <p:nvPr/>
        </p:nvSpPr>
        <p:spPr>
          <a:xfrm>
            <a:off x="6816727" y="4151634"/>
            <a:ext cx="1801815"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４．１倍</a:t>
            </a:r>
          </a:p>
        </p:txBody>
      </p:sp>
      <p:sp>
        <p:nvSpPr>
          <p:cNvPr id="16" name="正方形/長方形 15"/>
          <p:cNvSpPr/>
          <p:nvPr/>
        </p:nvSpPr>
        <p:spPr>
          <a:xfrm>
            <a:off x="3573460" y="4872360"/>
            <a:ext cx="3243267"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パルプの生産量</a:t>
            </a:r>
          </a:p>
        </p:txBody>
      </p:sp>
      <p:sp>
        <p:nvSpPr>
          <p:cNvPr id="17" name="正方形/長方形 16"/>
          <p:cNvSpPr/>
          <p:nvPr/>
        </p:nvSpPr>
        <p:spPr>
          <a:xfrm>
            <a:off x="6816727" y="4872360"/>
            <a:ext cx="1801815"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１４．３倍</a:t>
            </a:r>
          </a:p>
        </p:txBody>
      </p:sp>
      <p:sp>
        <p:nvSpPr>
          <p:cNvPr id="18" name="正方形/長方形 17"/>
          <p:cNvSpPr/>
          <p:nvPr/>
        </p:nvSpPr>
        <p:spPr>
          <a:xfrm>
            <a:off x="3573460" y="5593086"/>
            <a:ext cx="3243267"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アルミニュームの</a:t>
            </a:r>
            <a:r>
              <a:rPr lang="ja-JP" altLang="en-US" dirty="0">
                <a:solidFill>
                  <a:schemeClr val="tx1"/>
                </a:solidFill>
              </a:rPr>
              <a:t>生産量</a:t>
            </a:r>
          </a:p>
        </p:txBody>
      </p:sp>
      <p:sp>
        <p:nvSpPr>
          <p:cNvPr id="19" name="正方形/長方形 18"/>
          <p:cNvSpPr/>
          <p:nvPr/>
        </p:nvSpPr>
        <p:spPr>
          <a:xfrm>
            <a:off x="6816727" y="5593086"/>
            <a:ext cx="1801815" cy="720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１５．３倍</a:t>
            </a:r>
          </a:p>
        </p:txBody>
      </p:sp>
      <p:sp>
        <p:nvSpPr>
          <p:cNvPr id="20" name="タイトル 19"/>
          <p:cNvSpPr>
            <a:spLocks noGrp="1"/>
          </p:cNvSpPr>
          <p:nvPr>
            <p:ph type="title"/>
          </p:nvPr>
        </p:nvSpPr>
        <p:spPr/>
        <p:txBody>
          <a:bodyPr>
            <a:normAutofit/>
          </a:bodyPr>
          <a:lstStyle/>
          <a:p>
            <a:r>
              <a:rPr kumimoji="1" lang="ja-JP" altLang="en-US" dirty="0"/>
              <a:t>１９５０年から２０００年の規模拡大率</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企業価値向上の効果</a:t>
            </a:r>
          </a:p>
        </p:txBody>
      </p:sp>
      <p:sp>
        <p:nvSpPr>
          <p:cNvPr id="3" name="コンテンツ プレースホルダ 2"/>
          <p:cNvSpPr>
            <a:spLocks noGrp="1"/>
          </p:cNvSpPr>
          <p:nvPr>
            <p:ph idx="1"/>
          </p:nvPr>
        </p:nvSpPr>
        <p:spPr/>
        <p:txBody>
          <a:bodyPr/>
          <a:lstStyle/>
          <a:p>
            <a:r>
              <a:rPr lang="ja-JP" altLang="en-US" dirty="0"/>
              <a:t>新しい市場の開拓</a:t>
            </a:r>
            <a:endParaRPr lang="en-US" altLang="ja-JP" dirty="0"/>
          </a:p>
          <a:p>
            <a:r>
              <a:rPr lang="ja-JP" altLang="en-US" dirty="0"/>
              <a:t>自社製品がより売れるようになる</a:t>
            </a:r>
            <a:endParaRPr lang="en-US" altLang="ja-JP" dirty="0"/>
          </a:p>
          <a:p>
            <a:r>
              <a:rPr lang="ja-JP" altLang="en-US" dirty="0"/>
              <a:t>顧客ロイヤルティが向上</a:t>
            </a:r>
            <a:endParaRPr lang="en-US" altLang="ja-JP" dirty="0"/>
          </a:p>
          <a:p>
            <a:r>
              <a:rPr lang="ja-JP" altLang="en-US" dirty="0"/>
              <a:t>ブランド価値の向上</a:t>
            </a:r>
            <a:endParaRPr lang="en-US" altLang="ja-JP" dirty="0"/>
          </a:p>
          <a:p>
            <a:r>
              <a:rPr lang="ja-JP" altLang="en-US" dirty="0"/>
              <a:t>士気が高く忠誠心の強い人材の確保が可能</a:t>
            </a:r>
          </a:p>
          <a:p>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富の集中</a:t>
            </a:r>
          </a:p>
        </p:txBody>
      </p:sp>
      <p:sp>
        <p:nvSpPr>
          <p:cNvPr id="3" name="コンテンツ プレースホルダ 2"/>
          <p:cNvSpPr>
            <a:spLocks noGrp="1"/>
          </p:cNvSpPr>
          <p:nvPr>
            <p:ph idx="1"/>
          </p:nvPr>
        </p:nvSpPr>
        <p:spPr/>
        <p:txBody>
          <a:bodyPr/>
          <a:lstStyle/>
          <a:p>
            <a:r>
              <a:rPr kumimoji="1" lang="ja-JP" altLang="en-US" dirty="0"/>
              <a:t>もっとも豊かな２０％</a:t>
            </a:r>
            <a:endParaRPr kumimoji="1" lang="en-US" altLang="ja-JP" dirty="0"/>
          </a:p>
          <a:p>
            <a:pPr lvl="1"/>
            <a:r>
              <a:rPr lang="ja-JP" altLang="en-US" dirty="0"/>
              <a:t>８０％の所得を手に入れ</a:t>
            </a:r>
            <a:endParaRPr lang="en-US" altLang="ja-JP" dirty="0"/>
          </a:p>
          <a:p>
            <a:pPr lvl="1"/>
            <a:r>
              <a:rPr lang="ja-JP" altLang="en-US" dirty="0"/>
              <a:t>エネルギーの６０％を使用</a:t>
            </a:r>
            <a:endParaRPr lang="en-US" altLang="ja-JP" dirty="0"/>
          </a:p>
          <a:p>
            <a:r>
              <a:rPr lang="ja-JP" altLang="en-US" dirty="0"/>
              <a:t>もっとも貧しい２０％</a:t>
            </a:r>
            <a:endParaRPr lang="en-US" altLang="ja-JP" dirty="0"/>
          </a:p>
          <a:p>
            <a:pPr lvl="1"/>
            <a:r>
              <a:rPr lang="ja-JP" altLang="en-US" dirty="0"/>
              <a:t>２％の所得</a:t>
            </a:r>
            <a:endParaRPr lang="en-US" altLang="ja-JP" dirty="0"/>
          </a:p>
          <a:p>
            <a:r>
              <a:rPr kumimoji="1" lang="ja-JP" altLang="en-US" dirty="0"/>
              <a:t>現在の経済成長の仕組みでは貧富の差は拡大</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富の集中</a:t>
            </a:r>
          </a:p>
        </p:txBody>
      </p:sp>
      <p:graphicFrame>
        <p:nvGraphicFramePr>
          <p:cNvPr id="5" name="コンテンツ プレースホルダ 4"/>
          <p:cNvGraphicFramePr>
            <a:graphicFrameLocks noGrp="1"/>
          </p:cNvGraphicFramePr>
          <p:nvPr>
            <p:ph idx="1"/>
          </p:nvPr>
        </p:nvGraphicFramePr>
        <p:xfrm>
          <a:off x="2152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経済成長のもたらすもの</a:t>
            </a:r>
          </a:p>
        </p:txBody>
      </p:sp>
      <p:sp>
        <p:nvSpPr>
          <p:cNvPr id="3" name="コンテンツ プレースホルダ 2"/>
          <p:cNvSpPr>
            <a:spLocks noGrp="1"/>
          </p:cNvSpPr>
          <p:nvPr>
            <p:ph idx="1"/>
          </p:nvPr>
        </p:nvSpPr>
        <p:spPr/>
        <p:txBody>
          <a:bodyPr/>
          <a:lstStyle/>
          <a:p>
            <a:r>
              <a:rPr kumimoji="1" lang="ja-JP" altLang="en-US" dirty="0"/>
              <a:t>化石化</a:t>
            </a:r>
            <a:r>
              <a:rPr lang="ja-JP" altLang="en-US" dirty="0"/>
              <a:t>燃料や金属などの大量の地下資源を採掘</a:t>
            </a:r>
            <a:endParaRPr lang="en-US" altLang="ja-JP" dirty="0"/>
          </a:p>
          <a:p>
            <a:r>
              <a:rPr kumimoji="1" lang="ja-JP" altLang="en-US" dirty="0"/>
              <a:t>森林・家畜・漁業などの資源を大量に消費</a:t>
            </a:r>
            <a:endParaRPr kumimoji="1" lang="en-US" altLang="ja-JP" dirty="0"/>
          </a:p>
          <a:p>
            <a:r>
              <a:rPr kumimoji="1" lang="ja-JP" altLang="en-US" dirty="0"/>
              <a:t>地球の浄化能力を超える廃棄物と有害物質を排出</a:t>
            </a:r>
            <a:endParaRPr kumimoji="1" lang="en-US" altLang="ja-JP" dirty="0"/>
          </a:p>
          <a:p>
            <a:r>
              <a:rPr lang="ja-JP" altLang="en-US" dirty="0"/>
              <a:t>地球規模の環境問題が発生</a:t>
            </a:r>
            <a:endParaRPr lang="en-US" altLang="ja-JP"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今後の成長の余地</a:t>
            </a:r>
          </a:p>
        </p:txBody>
      </p:sp>
      <p:sp>
        <p:nvSpPr>
          <p:cNvPr id="3" name="コンテンツ プレースホルダ 2"/>
          <p:cNvSpPr>
            <a:spLocks noGrp="1"/>
          </p:cNvSpPr>
          <p:nvPr>
            <p:ph idx="1"/>
          </p:nvPr>
        </p:nvSpPr>
        <p:spPr/>
        <p:txBody>
          <a:bodyPr>
            <a:normAutofit lnSpcReduction="10000"/>
          </a:bodyPr>
          <a:lstStyle/>
          <a:p>
            <a:r>
              <a:rPr kumimoji="1" lang="ja-JP" altLang="en-US" dirty="0"/>
              <a:t>２０５０年の世界人口は９１億人（推定）</a:t>
            </a:r>
            <a:endParaRPr kumimoji="1" lang="en-US" altLang="ja-JP" dirty="0"/>
          </a:p>
          <a:p>
            <a:r>
              <a:rPr lang="ja-JP" altLang="en-US" dirty="0"/>
              <a:t>穀物生産能力が不足</a:t>
            </a:r>
            <a:endParaRPr lang="en-US" altLang="ja-JP" dirty="0"/>
          </a:p>
          <a:p>
            <a:r>
              <a:rPr kumimoji="1" lang="ja-JP" altLang="en-US" dirty="0"/>
              <a:t>エネルギー資源・鉱物資源は枯渇・価格高騰</a:t>
            </a:r>
            <a:endParaRPr kumimoji="1" lang="en-US" altLang="ja-JP" dirty="0"/>
          </a:p>
          <a:p>
            <a:r>
              <a:rPr kumimoji="1" lang="ja-JP" altLang="en-US" dirty="0"/>
              <a:t>地球温暖化・環境破壊の進行による混乱</a:t>
            </a:r>
            <a:endParaRPr kumimoji="1" lang="en-US" altLang="ja-JP" dirty="0"/>
          </a:p>
          <a:p>
            <a:r>
              <a:rPr kumimoji="1" lang="ja-JP" altLang="en-US" dirty="0"/>
              <a:t>世界経済の規模拡大には限界がある</a:t>
            </a:r>
            <a:endParaRPr kumimoji="1" lang="en-US" altLang="ja-JP" dirty="0"/>
          </a:p>
          <a:p>
            <a:r>
              <a:rPr kumimoji="1" lang="ja-JP" altLang="en-US" dirty="0"/>
              <a:t>物資的成長が永続することは不可能</a:t>
            </a:r>
            <a:endParaRPr kumimoji="1" lang="en-US" altLang="ja-JP" dirty="0"/>
          </a:p>
          <a:p>
            <a:r>
              <a:rPr lang="ja-JP" altLang="en-US" dirty="0"/>
              <a:t>上限は地球生態系の能力による</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仕組みの変更が必要</a:t>
            </a:r>
          </a:p>
        </p:txBody>
      </p:sp>
      <p:sp>
        <p:nvSpPr>
          <p:cNvPr id="3" name="コンテンツ プレースホルダ 2"/>
          <p:cNvSpPr>
            <a:spLocks noGrp="1"/>
          </p:cNvSpPr>
          <p:nvPr>
            <p:ph idx="1"/>
          </p:nvPr>
        </p:nvSpPr>
        <p:spPr/>
        <p:txBody>
          <a:bodyPr/>
          <a:lstStyle/>
          <a:p>
            <a:r>
              <a:rPr kumimoji="1" lang="ja-JP" altLang="en-US" dirty="0"/>
              <a:t>経済の物理的な規模の調整が必要</a:t>
            </a:r>
            <a:endParaRPr kumimoji="1" lang="en-US" altLang="ja-JP" dirty="0"/>
          </a:p>
          <a:p>
            <a:pPr lvl="1"/>
            <a:r>
              <a:rPr lang="ja-JP" altLang="en-US" dirty="0"/>
              <a:t>地球温暖化物質の削減</a:t>
            </a:r>
            <a:endParaRPr lang="en-US" altLang="ja-JP" dirty="0"/>
          </a:p>
          <a:p>
            <a:pPr lvl="1"/>
            <a:r>
              <a:rPr kumimoji="1" lang="ja-JP" altLang="en-US" dirty="0"/>
              <a:t>脱</a:t>
            </a:r>
            <a:r>
              <a:rPr lang="ja-JP" altLang="en-US" dirty="0"/>
              <a:t>物質化</a:t>
            </a:r>
            <a:endParaRPr lang="en-US" altLang="ja-JP" dirty="0"/>
          </a:p>
          <a:p>
            <a:pPr lvl="1"/>
            <a:r>
              <a:rPr kumimoji="1" lang="ja-JP" altLang="en-US" dirty="0"/>
              <a:t>廃棄物削減</a:t>
            </a:r>
            <a:endParaRPr kumimoji="1" lang="en-US" altLang="ja-JP" dirty="0"/>
          </a:p>
          <a:p>
            <a:r>
              <a:rPr lang="ja-JP" altLang="en-US" dirty="0"/>
              <a:t>「量的拡大・成長第一主義」から「質的発展・福祉の向上」を目指す社会へ</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サスティナビリティの意味</a:t>
            </a:r>
          </a:p>
        </p:txBody>
      </p:sp>
      <p:sp>
        <p:nvSpPr>
          <p:cNvPr id="3" name="コンテンツ プレースホルダ 2"/>
          <p:cNvSpPr>
            <a:spLocks noGrp="1"/>
          </p:cNvSpPr>
          <p:nvPr>
            <p:ph idx="1"/>
          </p:nvPr>
        </p:nvSpPr>
        <p:spPr/>
        <p:txBody>
          <a:bodyPr/>
          <a:lstStyle/>
          <a:p>
            <a:r>
              <a:rPr kumimoji="1" lang="ja-JP" altLang="en-US" dirty="0"/>
              <a:t>「持続可能性」と訳される</a:t>
            </a:r>
            <a:endParaRPr kumimoji="1" lang="en-US" altLang="ja-JP" dirty="0"/>
          </a:p>
          <a:p>
            <a:r>
              <a:rPr kumimoji="1" lang="ja-JP" altLang="en-US" dirty="0"/>
              <a:t>現状を放置しておくと望ましくない状態になってしまう</a:t>
            </a:r>
            <a:endParaRPr kumimoji="1" lang="en-US" altLang="ja-JP" dirty="0"/>
          </a:p>
          <a:p>
            <a:r>
              <a:rPr kumimoji="1" lang="ja-JP" altLang="en-US" dirty="0"/>
              <a:t>望ましい状態を続けていくための可能性や方法を探り</a:t>
            </a:r>
            <a:endParaRPr kumimoji="1" lang="en-US" altLang="ja-JP" dirty="0"/>
          </a:p>
          <a:p>
            <a:r>
              <a:rPr kumimoji="1" lang="ja-JP" altLang="en-US" dirty="0"/>
              <a:t>それを実行していく過程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「環境と開発に関する世界委員会」の定義</a:t>
            </a:r>
          </a:p>
        </p:txBody>
      </p:sp>
      <p:sp>
        <p:nvSpPr>
          <p:cNvPr id="3" name="コンテンツ プレースホルダ 2"/>
          <p:cNvSpPr>
            <a:spLocks noGrp="1"/>
          </p:cNvSpPr>
          <p:nvPr>
            <p:ph idx="1"/>
          </p:nvPr>
        </p:nvSpPr>
        <p:spPr/>
        <p:txBody>
          <a:bodyPr/>
          <a:lstStyle/>
          <a:p>
            <a:r>
              <a:rPr kumimoji="1" lang="ja-JP" altLang="en-US" dirty="0"/>
              <a:t>「持続可能な発展とは将来世代がそのニーズを満たす能力を損なうことなく、現在世代のニーズを満たす発展である。」</a:t>
            </a:r>
            <a:endParaRPr kumimoji="1" lang="en-US" altLang="ja-JP" dirty="0"/>
          </a:p>
          <a:p>
            <a:r>
              <a:rPr kumimoji="1" lang="ja-JP" altLang="en-US" dirty="0"/>
              <a:t>ニーズの充足に当たって</a:t>
            </a:r>
            <a:endParaRPr kumimoji="1" lang="en-US" altLang="ja-JP" dirty="0"/>
          </a:p>
          <a:p>
            <a:pPr lvl="1"/>
            <a:r>
              <a:rPr lang="ja-JP" altLang="en-US" dirty="0"/>
              <a:t>世代間の公平と先進国・途上国の公平を確保</a:t>
            </a:r>
            <a:endParaRPr lang="en-US" altLang="ja-JP" dirty="0"/>
          </a:p>
          <a:p>
            <a:pPr lvl="1"/>
            <a:r>
              <a:rPr kumimoji="1" lang="ja-JP" altLang="en-US" dirty="0"/>
              <a:t>あらゆる意思決定において環境と資源に配慮</a:t>
            </a:r>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TotalTime>
  <Words>888</Words>
  <Application>Microsoft Office PowerPoint</Application>
  <PresentationFormat>ワイド画面</PresentationFormat>
  <Paragraphs>116</Paragraphs>
  <Slides>20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20</vt:i4>
      </vt:variant>
    </vt:vector>
  </HeadingPairs>
  <TitlesOfParts>
    <vt:vector size="25" baseType="lpstr">
      <vt:lpstr>HG丸ｺﾞｼｯｸM-PRO</vt:lpstr>
      <vt:lpstr>Arial</vt:lpstr>
      <vt:lpstr>Calibri</vt:lpstr>
      <vt:lpstr>Times New Roman</vt:lpstr>
      <vt:lpstr>最上資料館</vt:lpstr>
      <vt:lpstr>サスティナビリティーとマーケティング</vt:lpstr>
      <vt:lpstr>１９５０年から２０００年の規模拡大率</vt:lpstr>
      <vt:lpstr>富の集中</vt:lpstr>
      <vt:lpstr>富の集中</vt:lpstr>
      <vt:lpstr>経済成長のもたらすもの</vt:lpstr>
      <vt:lpstr>今後の成長の余地</vt:lpstr>
      <vt:lpstr>仕組みの変更が必要</vt:lpstr>
      <vt:lpstr>サスティナビリティの意味</vt:lpstr>
      <vt:lpstr>「環境と開発に関する世界委員会」の定義</vt:lpstr>
      <vt:lpstr>小宮山宏・武内和彦の定義</vt:lpstr>
      <vt:lpstr>持続可能な社会の４つの条件</vt:lpstr>
      <vt:lpstr>バックグランド</vt:lpstr>
      <vt:lpstr>サスティナブル・マーケティング</vt:lpstr>
      <vt:lpstr>経済と環境の二律背反性</vt:lpstr>
      <vt:lpstr>トリレンマ</vt:lpstr>
      <vt:lpstr>サスティナブル・マーケティング コンセプト</vt:lpstr>
      <vt:lpstr>サスティナブルマーケティングの特徴</vt:lpstr>
      <vt:lpstr>サスティナビリティ・マーケティングの課題</vt:lpstr>
      <vt:lpstr>社会・環境価値の創造例</vt:lpstr>
      <vt:lpstr>企業価値向上の効果</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サスティナビリティーとマーケティング</dc:title>
  <dc:creator>user</dc:creator>
  <cp:lastModifiedBy>ゆっくり市場調査論</cp:lastModifiedBy>
  <cp:revision>27</cp:revision>
  <dcterms:created xsi:type="dcterms:W3CDTF">2010-12-11T04:04:32Z</dcterms:created>
  <dcterms:modified xsi:type="dcterms:W3CDTF">2021-05-02T12:00:22Z</dcterms:modified>
</cp:coreProperties>
</file>