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22"/>
  </p:handoutMasterIdLst>
  <p:sldIdLst>
    <p:sldId id="256" r:id="rId2"/>
    <p:sldId id="257" r:id="rId3"/>
    <p:sldId id="258" r:id="rId4"/>
    <p:sldId id="259" r:id="rId5"/>
    <p:sldId id="260" r:id="rId6"/>
    <p:sldId id="272" r:id="rId7"/>
    <p:sldId id="261" r:id="rId8"/>
    <p:sldId id="262" r:id="rId9"/>
    <p:sldId id="263" r:id="rId10"/>
    <p:sldId id="264" r:id="rId11"/>
    <p:sldId id="265" r:id="rId12"/>
    <p:sldId id="266" r:id="rId13"/>
    <p:sldId id="267" r:id="rId14"/>
    <p:sldId id="268" r:id="rId15"/>
    <p:sldId id="269" r:id="rId16"/>
    <p:sldId id="274" r:id="rId17"/>
    <p:sldId id="270" r:id="rId18"/>
    <p:sldId id="275" r:id="rId19"/>
    <p:sldId id="273" r:id="rId20"/>
    <p:sldId id="271" r:id="rId21"/>
  </p:sldIdLst>
  <p:sldSz cx="12192000" cy="6858000"/>
  <p:notesSz cx="6759575" cy="98679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967558-363E-490E-B00F-1D99A60CAA1C}" v="2" dt="2021-10-15T12:10:41.6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08" y="78"/>
      </p:cViewPr>
      <p:guideLst>
        <p:guide orient="horz" pos="2160"/>
        <p:guide pos="3840"/>
      </p:guideLst>
    </p:cSldViewPr>
  </p:slideViewPr>
  <p:notesTextViewPr>
    <p:cViewPr>
      <p:scale>
        <a:sx n="100" d="100"/>
        <a:sy n="100" d="100"/>
      </p:scale>
      <p:origin x="0" y="0"/>
    </p:cViewPr>
  </p:notesTextViewPr>
  <p:gridSpacing cx="360045" cy="36004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ゆっくり市場調査論" userId="03e094fd-291a-4030-9f28-a3cc6b5984cc" providerId="ADAL" clId="{F3967558-363E-490E-B00F-1D99A60CAA1C}"/>
    <pc:docChg chg="custSel modSld">
      <pc:chgData name="ゆっくり市場調査論" userId="03e094fd-291a-4030-9f28-a3cc6b5984cc" providerId="ADAL" clId="{F3967558-363E-490E-B00F-1D99A60CAA1C}" dt="2021-10-15T12:10:41.664" v="7"/>
      <pc:docMkLst>
        <pc:docMk/>
      </pc:docMkLst>
      <pc:sldChg chg="modSp">
        <pc:chgData name="ゆっくり市場調査論" userId="03e094fd-291a-4030-9f28-a3cc6b5984cc" providerId="ADAL" clId="{F3967558-363E-490E-B00F-1D99A60CAA1C}" dt="2021-10-15T12:10:15.948" v="0"/>
        <pc:sldMkLst>
          <pc:docMk/>
          <pc:sldMk cId="0" sldId="256"/>
        </pc:sldMkLst>
        <pc:spChg chg="mod">
          <ac:chgData name="ゆっくり市場調査論" userId="03e094fd-291a-4030-9f28-a3cc6b5984cc" providerId="ADAL" clId="{F3967558-363E-490E-B00F-1D99A60CAA1C}" dt="2021-10-15T12:10:15.948" v="0"/>
          <ac:spMkLst>
            <pc:docMk/>
            <pc:sldMk cId="0" sldId="256"/>
            <ac:spMk id="2050" creationId="{00000000-0000-0000-0000-000000000000}"/>
          </ac:spMkLst>
        </pc:spChg>
        <pc:spChg chg="mod">
          <ac:chgData name="ゆっくり市場調査論" userId="03e094fd-291a-4030-9f28-a3cc6b5984cc" providerId="ADAL" clId="{F3967558-363E-490E-B00F-1D99A60CAA1C}" dt="2021-10-15T12:10:15.948" v="0"/>
          <ac:spMkLst>
            <pc:docMk/>
            <pc:sldMk cId="0" sldId="256"/>
            <ac:spMk id="2051" creationId="{00000000-0000-0000-0000-000000000000}"/>
          </ac:spMkLst>
        </pc:spChg>
      </pc:sldChg>
      <pc:sldChg chg="modSp">
        <pc:chgData name="ゆっくり市場調査論" userId="03e094fd-291a-4030-9f28-a3cc6b5984cc" providerId="ADAL" clId="{F3967558-363E-490E-B00F-1D99A60CAA1C}" dt="2021-10-15T12:10:15.948" v="0"/>
        <pc:sldMkLst>
          <pc:docMk/>
          <pc:sldMk cId="0" sldId="257"/>
        </pc:sldMkLst>
        <pc:spChg chg="mod">
          <ac:chgData name="ゆっくり市場調査論" userId="03e094fd-291a-4030-9f28-a3cc6b5984cc" providerId="ADAL" clId="{F3967558-363E-490E-B00F-1D99A60CAA1C}" dt="2021-10-15T12:10:15.948" v="0"/>
          <ac:spMkLst>
            <pc:docMk/>
            <pc:sldMk cId="0" sldId="257"/>
            <ac:spMk id="3074" creationId="{00000000-0000-0000-0000-000000000000}"/>
          </ac:spMkLst>
        </pc:spChg>
        <pc:spChg chg="mod">
          <ac:chgData name="ゆっくり市場調査論" userId="03e094fd-291a-4030-9f28-a3cc6b5984cc" providerId="ADAL" clId="{F3967558-363E-490E-B00F-1D99A60CAA1C}" dt="2021-10-15T12:10:15.948" v="0"/>
          <ac:spMkLst>
            <pc:docMk/>
            <pc:sldMk cId="0" sldId="257"/>
            <ac:spMk id="3075" creationId="{00000000-0000-0000-0000-000000000000}"/>
          </ac:spMkLst>
        </pc:spChg>
      </pc:sldChg>
      <pc:sldChg chg="modSp">
        <pc:chgData name="ゆっくり市場調査論" userId="03e094fd-291a-4030-9f28-a3cc6b5984cc" providerId="ADAL" clId="{F3967558-363E-490E-B00F-1D99A60CAA1C}" dt="2021-10-15T12:10:15.948" v="0"/>
        <pc:sldMkLst>
          <pc:docMk/>
          <pc:sldMk cId="0" sldId="258"/>
        </pc:sldMkLst>
        <pc:spChg chg="mod">
          <ac:chgData name="ゆっくり市場調査論" userId="03e094fd-291a-4030-9f28-a3cc6b5984cc" providerId="ADAL" clId="{F3967558-363E-490E-B00F-1D99A60CAA1C}" dt="2021-10-15T12:10:15.948" v="0"/>
          <ac:spMkLst>
            <pc:docMk/>
            <pc:sldMk cId="0" sldId="258"/>
            <ac:spMk id="4098" creationId="{00000000-0000-0000-0000-000000000000}"/>
          </ac:spMkLst>
        </pc:spChg>
        <pc:spChg chg="mod">
          <ac:chgData name="ゆっくり市場調査論" userId="03e094fd-291a-4030-9f28-a3cc6b5984cc" providerId="ADAL" clId="{F3967558-363E-490E-B00F-1D99A60CAA1C}" dt="2021-10-15T12:10:15.948" v="0"/>
          <ac:spMkLst>
            <pc:docMk/>
            <pc:sldMk cId="0" sldId="258"/>
            <ac:spMk id="4099" creationId="{00000000-0000-0000-0000-000000000000}"/>
          </ac:spMkLst>
        </pc:spChg>
      </pc:sldChg>
      <pc:sldChg chg="modSp">
        <pc:chgData name="ゆっくり市場調査論" userId="03e094fd-291a-4030-9f28-a3cc6b5984cc" providerId="ADAL" clId="{F3967558-363E-490E-B00F-1D99A60CAA1C}" dt="2021-10-15T12:10:15.948" v="0"/>
        <pc:sldMkLst>
          <pc:docMk/>
          <pc:sldMk cId="0" sldId="259"/>
        </pc:sldMkLst>
        <pc:spChg chg="mod">
          <ac:chgData name="ゆっくり市場調査論" userId="03e094fd-291a-4030-9f28-a3cc6b5984cc" providerId="ADAL" clId="{F3967558-363E-490E-B00F-1D99A60CAA1C}" dt="2021-10-15T12:10:15.948" v="0"/>
          <ac:spMkLst>
            <pc:docMk/>
            <pc:sldMk cId="0" sldId="259"/>
            <ac:spMk id="5122" creationId="{00000000-0000-0000-0000-000000000000}"/>
          </ac:spMkLst>
        </pc:spChg>
        <pc:spChg chg="mod">
          <ac:chgData name="ゆっくり市場調査論" userId="03e094fd-291a-4030-9f28-a3cc6b5984cc" providerId="ADAL" clId="{F3967558-363E-490E-B00F-1D99A60CAA1C}" dt="2021-10-15T12:10:15.948" v="0"/>
          <ac:spMkLst>
            <pc:docMk/>
            <pc:sldMk cId="0" sldId="259"/>
            <ac:spMk id="5123" creationId="{00000000-0000-0000-0000-000000000000}"/>
          </ac:spMkLst>
        </pc:spChg>
      </pc:sldChg>
      <pc:sldChg chg="modSp mod">
        <pc:chgData name="ゆっくり市場調査論" userId="03e094fd-291a-4030-9f28-a3cc6b5984cc" providerId="ADAL" clId="{F3967558-363E-490E-B00F-1D99A60CAA1C}" dt="2021-10-15T12:10:16.302" v="1" actId="27636"/>
        <pc:sldMkLst>
          <pc:docMk/>
          <pc:sldMk cId="0" sldId="260"/>
        </pc:sldMkLst>
        <pc:spChg chg="mod">
          <ac:chgData name="ゆっくり市場調査論" userId="03e094fd-291a-4030-9f28-a3cc6b5984cc" providerId="ADAL" clId="{F3967558-363E-490E-B00F-1D99A60CAA1C}" dt="2021-10-15T12:10:15.948" v="0"/>
          <ac:spMkLst>
            <pc:docMk/>
            <pc:sldMk cId="0" sldId="260"/>
            <ac:spMk id="6146" creationId="{00000000-0000-0000-0000-000000000000}"/>
          </ac:spMkLst>
        </pc:spChg>
        <pc:spChg chg="mod">
          <ac:chgData name="ゆっくり市場調査論" userId="03e094fd-291a-4030-9f28-a3cc6b5984cc" providerId="ADAL" clId="{F3967558-363E-490E-B00F-1D99A60CAA1C}" dt="2021-10-15T12:10:16.302" v="1" actId="27636"/>
          <ac:spMkLst>
            <pc:docMk/>
            <pc:sldMk cId="0" sldId="260"/>
            <ac:spMk id="6147" creationId="{00000000-0000-0000-0000-000000000000}"/>
          </ac:spMkLst>
        </pc:spChg>
      </pc:sldChg>
      <pc:sldChg chg="modSp">
        <pc:chgData name="ゆっくり市場調査論" userId="03e094fd-291a-4030-9f28-a3cc6b5984cc" providerId="ADAL" clId="{F3967558-363E-490E-B00F-1D99A60CAA1C}" dt="2021-10-15T12:10:15.948" v="0"/>
        <pc:sldMkLst>
          <pc:docMk/>
          <pc:sldMk cId="0" sldId="261"/>
        </pc:sldMkLst>
        <pc:spChg chg="mod">
          <ac:chgData name="ゆっくり市場調査論" userId="03e094fd-291a-4030-9f28-a3cc6b5984cc" providerId="ADAL" clId="{F3967558-363E-490E-B00F-1D99A60CAA1C}" dt="2021-10-15T12:10:15.948" v="0"/>
          <ac:spMkLst>
            <pc:docMk/>
            <pc:sldMk cId="0" sldId="261"/>
            <ac:spMk id="8194" creationId="{00000000-0000-0000-0000-000000000000}"/>
          </ac:spMkLst>
        </pc:spChg>
        <pc:spChg chg="mod">
          <ac:chgData name="ゆっくり市場調査論" userId="03e094fd-291a-4030-9f28-a3cc6b5984cc" providerId="ADAL" clId="{F3967558-363E-490E-B00F-1D99A60CAA1C}" dt="2021-10-15T12:10:15.948" v="0"/>
          <ac:spMkLst>
            <pc:docMk/>
            <pc:sldMk cId="0" sldId="261"/>
            <ac:spMk id="8195" creationId="{00000000-0000-0000-0000-000000000000}"/>
          </ac:spMkLst>
        </pc:spChg>
      </pc:sldChg>
      <pc:sldChg chg="modSp">
        <pc:chgData name="ゆっくり市場調査論" userId="03e094fd-291a-4030-9f28-a3cc6b5984cc" providerId="ADAL" clId="{F3967558-363E-490E-B00F-1D99A60CAA1C}" dt="2021-10-15T12:10:15.948" v="0"/>
        <pc:sldMkLst>
          <pc:docMk/>
          <pc:sldMk cId="0" sldId="262"/>
        </pc:sldMkLst>
        <pc:spChg chg="mod">
          <ac:chgData name="ゆっくり市場調査論" userId="03e094fd-291a-4030-9f28-a3cc6b5984cc" providerId="ADAL" clId="{F3967558-363E-490E-B00F-1D99A60CAA1C}" dt="2021-10-15T12:10:15.948" v="0"/>
          <ac:spMkLst>
            <pc:docMk/>
            <pc:sldMk cId="0" sldId="262"/>
            <ac:spMk id="9218" creationId="{00000000-0000-0000-0000-000000000000}"/>
          </ac:spMkLst>
        </pc:spChg>
        <pc:spChg chg="mod">
          <ac:chgData name="ゆっくり市場調査論" userId="03e094fd-291a-4030-9f28-a3cc6b5984cc" providerId="ADAL" clId="{F3967558-363E-490E-B00F-1D99A60CAA1C}" dt="2021-10-15T12:10:15.948" v="0"/>
          <ac:spMkLst>
            <pc:docMk/>
            <pc:sldMk cId="0" sldId="262"/>
            <ac:spMk id="9219" creationId="{00000000-0000-0000-0000-000000000000}"/>
          </ac:spMkLst>
        </pc:spChg>
      </pc:sldChg>
      <pc:sldChg chg="modSp">
        <pc:chgData name="ゆっくり市場調査論" userId="03e094fd-291a-4030-9f28-a3cc6b5984cc" providerId="ADAL" clId="{F3967558-363E-490E-B00F-1D99A60CAA1C}" dt="2021-10-15T12:10:15.948" v="0"/>
        <pc:sldMkLst>
          <pc:docMk/>
          <pc:sldMk cId="0" sldId="263"/>
        </pc:sldMkLst>
        <pc:spChg chg="mod">
          <ac:chgData name="ゆっくり市場調査論" userId="03e094fd-291a-4030-9f28-a3cc6b5984cc" providerId="ADAL" clId="{F3967558-363E-490E-B00F-1D99A60CAA1C}" dt="2021-10-15T12:10:15.948" v="0"/>
          <ac:spMkLst>
            <pc:docMk/>
            <pc:sldMk cId="0" sldId="263"/>
            <ac:spMk id="10242" creationId="{00000000-0000-0000-0000-000000000000}"/>
          </ac:spMkLst>
        </pc:spChg>
        <pc:spChg chg="mod">
          <ac:chgData name="ゆっくり市場調査論" userId="03e094fd-291a-4030-9f28-a3cc6b5984cc" providerId="ADAL" clId="{F3967558-363E-490E-B00F-1D99A60CAA1C}" dt="2021-10-15T12:10:15.948" v="0"/>
          <ac:spMkLst>
            <pc:docMk/>
            <pc:sldMk cId="0" sldId="263"/>
            <ac:spMk id="10243" creationId="{00000000-0000-0000-0000-000000000000}"/>
          </ac:spMkLst>
        </pc:spChg>
      </pc:sldChg>
      <pc:sldChg chg="modSp">
        <pc:chgData name="ゆっくり市場調査論" userId="03e094fd-291a-4030-9f28-a3cc6b5984cc" providerId="ADAL" clId="{F3967558-363E-490E-B00F-1D99A60CAA1C}" dt="2021-10-15T12:10:15.948" v="0"/>
        <pc:sldMkLst>
          <pc:docMk/>
          <pc:sldMk cId="0" sldId="264"/>
        </pc:sldMkLst>
        <pc:spChg chg="mod">
          <ac:chgData name="ゆっくり市場調査論" userId="03e094fd-291a-4030-9f28-a3cc6b5984cc" providerId="ADAL" clId="{F3967558-363E-490E-B00F-1D99A60CAA1C}" dt="2021-10-15T12:10:15.948" v="0"/>
          <ac:spMkLst>
            <pc:docMk/>
            <pc:sldMk cId="0" sldId="264"/>
            <ac:spMk id="11266" creationId="{00000000-0000-0000-0000-000000000000}"/>
          </ac:spMkLst>
        </pc:spChg>
        <pc:spChg chg="mod">
          <ac:chgData name="ゆっくり市場調査論" userId="03e094fd-291a-4030-9f28-a3cc6b5984cc" providerId="ADAL" clId="{F3967558-363E-490E-B00F-1D99A60CAA1C}" dt="2021-10-15T12:10:15.948" v="0"/>
          <ac:spMkLst>
            <pc:docMk/>
            <pc:sldMk cId="0" sldId="264"/>
            <ac:spMk id="11267" creationId="{00000000-0000-0000-0000-000000000000}"/>
          </ac:spMkLst>
        </pc:spChg>
      </pc:sldChg>
      <pc:sldChg chg="modSp">
        <pc:chgData name="ゆっくり市場調査論" userId="03e094fd-291a-4030-9f28-a3cc6b5984cc" providerId="ADAL" clId="{F3967558-363E-490E-B00F-1D99A60CAA1C}" dt="2021-10-15T12:10:15.948" v="0"/>
        <pc:sldMkLst>
          <pc:docMk/>
          <pc:sldMk cId="0" sldId="265"/>
        </pc:sldMkLst>
        <pc:spChg chg="mod">
          <ac:chgData name="ゆっくり市場調査論" userId="03e094fd-291a-4030-9f28-a3cc6b5984cc" providerId="ADAL" clId="{F3967558-363E-490E-B00F-1D99A60CAA1C}" dt="2021-10-15T12:10:15.948" v="0"/>
          <ac:spMkLst>
            <pc:docMk/>
            <pc:sldMk cId="0" sldId="265"/>
            <ac:spMk id="12290" creationId="{00000000-0000-0000-0000-000000000000}"/>
          </ac:spMkLst>
        </pc:spChg>
        <pc:spChg chg="mod">
          <ac:chgData name="ゆっくり市場調査論" userId="03e094fd-291a-4030-9f28-a3cc6b5984cc" providerId="ADAL" clId="{F3967558-363E-490E-B00F-1D99A60CAA1C}" dt="2021-10-15T12:10:15.948" v="0"/>
          <ac:spMkLst>
            <pc:docMk/>
            <pc:sldMk cId="0" sldId="265"/>
            <ac:spMk id="12291" creationId="{00000000-0000-0000-0000-000000000000}"/>
          </ac:spMkLst>
        </pc:spChg>
      </pc:sldChg>
      <pc:sldChg chg="modSp">
        <pc:chgData name="ゆっくり市場調査論" userId="03e094fd-291a-4030-9f28-a3cc6b5984cc" providerId="ADAL" clId="{F3967558-363E-490E-B00F-1D99A60CAA1C}" dt="2021-10-15T12:10:15.948" v="0"/>
        <pc:sldMkLst>
          <pc:docMk/>
          <pc:sldMk cId="0" sldId="266"/>
        </pc:sldMkLst>
        <pc:spChg chg="mod">
          <ac:chgData name="ゆっくり市場調査論" userId="03e094fd-291a-4030-9f28-a3cc6b5984cc" providerId="ADAL" clId="{F3967558-363E-490E-B00F-1D99A60CAA1C}" dt="2021-10-15T12:10:15.948" v="0"/>
          <ac:spMkLst>
            <pc:docMk/>
            <pc:sldMk cId="0" sldId="266"/>
            <ac:spMk id="13314" creationId="{00000000-0000-0000-0000-000000000000}"/>
          </ac:spMkLst>
        </pc:spChg>
        <pc:spChg chg="mod">
          <ac:chgData name="ゆっくり市場調査論" userId="03e094fd-291a-4030-9f28-a3cc6b5984cc" providerId="ADAL" clId="{F3967558-363E-490E-B00F-1D99A60CAA1C}" dt="2021-10-15T12:10:15.948" v="0"/>
          <ac:spMkLst>
            <pc:docMk/>
            <pc:sldMk cId="0" sldId="266"/>
            <ac:spMk id="13315" creationId="{00000000-0000-0000-0000-000000000000}"/>
          </ac:spMkLst>
        </pc:spChg>
      </pc:sldChg>
      <pc:sldChg chg="modSp mod modAnim">
        <pc:chgData name="ゆっくり市場調査論" userId="03e094fd-291a-4030-9f28-a3cc6b5984cc" providerId="ADAL" clId="{F3967558-363E-490E-B00F-1D99A60CAA1C}" dt="2021-10-15T12:10:41.664" v="7"/>
        <pc:sldMkLst>
          <pc:docMk/>
          <pc:sldMk cId="0" sldId="267"/>
        </pc:sldMkLst>
        <pc:spChg chg="mod">
          <ac:chgData name="ゆっくり市場調査論" userId="03e094fd-291a-4030-9f28-a3cc6b5984cc" providerId="ADAL" clId="{F3967558-363E-490E-B00F-1D99A60CAA1C}" dt="2021-10-15T12:10:30.965" v="6" actId="1036"/>
          <ac:spMkLst>
            <pc:docMk/>
            <pc:sldMk cId="0" sldId="267"/>
            <ac:spMk id="14338"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14339"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14340"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14341"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14342"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14343"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14344"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14345"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14346"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14347" creationId="{00000000-0000-0000-0000-000000000000}"/>
          </ac:spMkLst>
        </pc:spChg>
        <pc:spChg chg="mod">
          <ac:chgData name="ゆっくり市場調査論" userId="03e094fd-291a-4030-9f28-a3cc6b5984cc" providerId="ADAL" clId="{F3967558-363E-490E-B00F-1D99A60CAA1C}" dt="2021-10-15T12:10:15.948" v="0"/>
          <ac:spMkLst>
            <pc:docMk/>
            <pc:sldMk cId="0" sldId="267"/>
            <ac:spMk id="21508"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50"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51"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52"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53"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54"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55"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56"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57"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58"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59"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60"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61"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68"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69"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70"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71"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72" creationId="{00000000-0000-0000-0000-000000000000}"/>
          </ac:spMkLst>
        </pc:spChg>
        <pc:spChg chg="mod">
          <ac:chgData name="ゆっくり市場調査論" userId="03e094fd-291a-4030-9f28-a3cc6b5984cc" providerId="ADAL" clId="{F3967558-363E-490E-B00F-1D99A60CAA1C}" dt="2021-10-15T12:10:30.965" v="6" actId="1036"/>
          <ac:spMkLst>
            <pc:docMk/>
            <pc:sldMk cId="0" sldId="267"/>
            <ac:spMk id="21573" creationId="{00000000-0000-0000-0000-000000000000}"/>
          </ac:spMkLst>
        </pc:spChg>
      </pc:sldChg>
      <pc:sldChg chg="modSp mod">
        <pc:chgData name="ゆっくり市場調査論" userId="03e094fd-291a-4030-9f28-a3cc6b5984cc" providerId="ADAL" clId="{F3967558-363E-490E-B00F-1D99A60CAA1C}" dt="2021-10-15T12:10:16.407" v="2" actId="27636"/>
        <pc:sldMkLst>
          <pc:docMk/>
          <pc:sldMk cId="0" sldId="268"/>
        </pc:sldMkLst>
        <pc:spChg chg="mod">
          <ac:chgData name="ゆっくり市場調査論" userId="03e094fd-291a-4030-9f28-a3cc6b5984cc" providerId="ADAL" clId="{F3967558-363E-490E-B00F-1D99A60CAA1C}" dt="2021-10-15T12:10:15.948" v="0"/>
          <ac:spMkLst>
            <pc:docMk/>
            <pc:sldMk cId="0" sldId="268"/>
            <ac:spMk id="15362" creationId="{00000000-0000-0000-0000-000000000000}"/>
          </ac:spMkLst>
        </pc:spChg>
        <pc:spChg chg="mod">
          <ac:chgData name="ゆっくり市場調査論" userId="03e094fd-291a-4030-9f28-a3cc6b5984cc" providerId="ADAL" clId="{F3967558-363E-490E-B00F-1D99A60CAA1C}" dt="2021-10-15T12:10:16.407" v="2" actId="27636"/>
          <ac:spMkLst>
            <pc:docMk/>
            <pc:sldMk cId="0" sldId="268"/>
            <ac:spMk id="15363" creationId="{00000000-0000-0000-0000-000000000000}"/>
          </ac:spMkLst>
        </pc:spChg>
      </pc:sldChg>
      <pc:sldChg chg="modSp mod">
        <pc:chgData name="ゆっくり市場調査論" userId="03e094fd-291a-4030-9f28-a3cc6b5984cc" providerId="ADAL" clId="{F3967558-363E-490E-B00F-1D99A60CAA1C}" dt="2021-10-15T12:10:16.529" v="3" actId="27636"/>
        <pc:sldMkLst>
          <pc:docMk/>
          <pc:sldMk cId="0" sldId="269"/>
        </pc:sldMkLst>
        <pc:spChg chg="mod">
          <ac:chgData name="ゆっくり市場調査論" userId="03e094fd-291a-4030-9f28-a3cc6b5984cc" providerId="ADAL" clId="{F3967558-363E-490E-B00F-1D99A60CAA1C}" dt="2021-10-15T12:10:15.948" v="0"/>
          <ac:spMkLst>
            <pc:docMk/>
            <pc:sldMk cId="0" sldId="269"/>
            <ac:spMk id="16386" creationId="{00000000-0000-0000-0000-000000000000}"/>
          </ac:spMkLst>
        </pc:spChg>
        <pc:spChg chg="mod">
          <ac:chgData name="ゆっくり市場調査論" userId="03e094fd-291a-4030-9f28-a3cc6b5984cc" providerId="ADAL" clId="{F3967558-363E-490E-B00F-1D99A60CAA1C}" dt="2021-10-15T12:10:16.529" v="3" actId="27636"/>
          <ac:spMkLst>
            <pc:docMk/>
            <pc:sldMk cId="0" sldId="269"/>
            <ac:spMk id="16387" creationId="{00000000-0000-0000-0000-000000000000}"/>
          </ac:spMkLst>
        </pc:spChg>
      </pc:sldChg>
      <pc:sldChg chg="modSp">
        <pc:chgData name="ゆっくり市場調査論" userId="03e094fd-291a-4030-9f28-a3cc6b5984cc" providerId="ADAL" clId="{F3967558-363E-490E-B00F-1D99A60CAA1C}" dt="2021-10-15T12:10:15.948" v="0"/>
        <pc:sldMkLst>
          <pc:docMk/>
          <pc:sldMk cId="0" sldId="270"/>
        </pc:sldMkLst>
        <pc:spChg chg="mod">
          <ac:chgData name="ゆっくり市場調査論" userId="03e094fd-291a-4030-9f28-a3cc6b5984cc" providerId="ADAL" clId="{F3967558-363E-490E-B00F-1D99A60CAA1C}" dt="2021-10-15T12:10:15.948" v="0"/>
          <ac:spMkLst>
            <pc:docMk/>
            <pc:sldMk cId="0" sldId="270"/>
            <ac:spMk id="25602" creationId="{00000000-0000-0000-0000-000000000000}"/>
          </ac:spMkLst>
        </pc:spChg>
      </pc:sldChg>
      <pc:sldChg chg="modSp">
        <pc:chgData name="ゆっくり市場調査論" userId="03e094fd-291a-4030-9f28-a3cc6b5984cc" providerId="ADAL" clId="{F3967558-363E-490E-B00F-1D99A60CAA1C}" dt="2021-10-15T12:10:15.948" v="0"/>
        <pc:sldMkLst>
          <pc:docMk/>
          <pc:sldMk cId="0" sldId="271"/>
        </pc:sldMkLst>
        <pc:spChg chg="mod">
          <ac:chgData name="ゆっくり市場調査論" userId="03e094fd-291a-4030-9f28-a3cc6b5984cc" providerId="ADAL" clId="{F3967558-363E-490E-B00F-1D99A60CAA1C}" dt="2021-10-15T12:10:15.948" v="0"/>
          <ac:spMkLst>
            <pc:docMk/>
            <pc:sldMk cId="0" sldId="271"/>
            <ac:spMk id="19458" creationId="{00000000-0000-0000-0000-000000000000}"/>
          </ac:spMkLst>
        </pc:spChg>
        <pc:spChg chg="mod">
          <ac:chgData name="ゆっくり市場調査論" userId="03e094fd-291a-4030-9f28-a3cc6b5984cc" providerId="ADAL" clId="{F3967558-363E-490E-B00F-1D99A60CAA1C}" dt="2021-10-15T12:10:15.948" v="0"/>
          <ac:spMkLst>
            <pc:docMk/>
            <pc:sldMk cId="0" sldId="271"/>
            <ac:spMk id="19459" creationId="{00000000-0000-0000-0000-000000000000}"/>
          </ac:spMkLst>
        </pc:spChg>
      </pc:sldChg>
      <pc:sldChg chg="modSp">
        <pc:chgData name="ゆっくり市場調査論" userId="03e094fd-291a-4030-9f28-a3cc6b5984cc" providerId="ADAL" clId="{F3967558-363E-490E-B00F-1D99A60CAA1C}" dt="2021-10-15T12:10:15.948" v="0"/>
        <pc:sldMkLst>
          <pc:docMk/>
          <pc:sldMk cId="0" sldId="272"/>
        </pc:sldMkLst>
        <pc:spChg chg="mod">
          <ac:chgData name="ゆっくり市場調査論" userId="03e094fd-291a-4030-9f28-a3cc6b5984cc" providerId="ADAL" clId="{F3967558-363E-490E-B00F-1D99A60CAA1C}" dt="2021-10-15T12:10:15.948" v="0"/>
          <ac:spMkLst>
            <pc:docMk/>
            <pc:sldMk cId="0" sldId="272"/>
            <ac:spMk id="7170" creationId="{00000000-0000-0000-0000-000000000000}"/>
          </ac:spMkLst>
        </pc:spChg>
        <pc:spChg chg="mod">
          <ac:chgData name="ゆっくり市場調査論" userId="03e094fd-291a-4030-9f28-a3cc6b5984cc" providerId="ADAL" clId="{F3967558-363E-490E-B00F-1D99A60CAA1C}" dt="2021-10-15T12:10:15.948" v="0"/>
          <ac:spMkLst>
            <pc:docMk/>
            <pc:sldMk cId="0" sldId="272"/>
            <ac:spMk id="7171" creationId="{00000000-0000-0000-0000-000000000000}"/>
          </ac:spMkLst>
        </pc:spChg>
      </pc:sldChg>
      <pc:sldChg chg="modSp">
        <pc:chgData name="ゆっくり市場調査論" userId="03e094fd-291a-4030-9f28-a3cc6b5984cc" providerId="ADAL" clId="{F3967558-363E-490E-B00F-1D99A60CAA1C}" dt="2021-10-15T12:10:15.948" v="0"/>
        <pc:sldMkLst>
          <pc:docMk/>
          <pc:sldMk cId="0" sldId="273"/>
        </pc:sldMkLst>
        <pc:spChg chg="mod">
          <ac:chgData name="ゆっくり市場調査論" userId="03e094fd-291a-4030-9f28-a3cc6b5984cc" providerId="ADAL" clId="{F3967558-363E-490E-B00F-1D99A60CAA1C}" dt="2021-10-15T12:10:15.948" v="0"/>
          <ac:spMkLst>
            <pc:docMk/>
            <pc:sldMk cId="0" sldId="273"/>
            <ac:spMk id="25602" creationId="{00000000-0000-0000-0000-000000000000}"/>
          </ac:spMkLst>
        </pc:spChg>
      </pc:sldChg>
      <pc:sldChg chg="modSp">
        <pc:chgData name="ゆっくり市場調査論" userId="03e094fd-291a-4030-9f28-a3cc6b5984cc" providerId="ADAL" clId="{F3967558-363E-490E-B00F-1D99A60CAA1C}" dt="2021-10-15T12:10:15.948" v="0"/>
        <pc:sldMkLst>
          <pc:docMk/>
          <pc:sldMk cId="0" sldId="274"/>
        </pc:sldMkLst>
        <pc:spChg chg="mod">
          <ac:chgData name="ゆっくり市場調査論" userId="03e094fd-291a-4030-9f28-a3cc6b5984cc" providerId="ADAL" clId="{F3967558-363E-490E-B00F-1D99A60CAA1C}" dt="2021-10-15T12:10:15.948" v="0"/>
          <ac:spMkLst>
            <pc:docMk/>
            <pc:sldMk cId="0" sldId="274"/>
            <ac:spMk id="2" creationId="{00000000-0000-0000-0000-000000000000}"/>
          </ac:spMkLst>
        </pc:spChg>
      </pc:sldChg>
      <pc:sldChg chg="modSp">
        <pc:chgData name="ゆっくり市場調査論" userId="03e094fd-291a-4030-9f28-a3cc6b5984cc" providerId="ADAL" clId="{F3967558-363E-490E-B00F-1D99A60CAA1C}" dt="2021-10-15T12:10:15.948" v="0"/>
        <pc:sldMkLst>
          <pc:docMk/>
          <pc:sldMk cId="0" sldId="275"/>
        </pc:sldMkLst>
        <pc:spChg chg="mod">
          <ac:chgData name="ゆっくり市場調査論" userId="03e094fd-291a-4030-9f28-a3cc6b5984cc" providerId="ADAL" clId="{F3967558-363E-490E-B00F-1D99A60CAA1C}" dt="2021-10-15T12:10:15.948" v="0"/>
          <ac:spMkLst>
            <pc:docMk/>
            <pc:sldMk cId="0" sldId="275"/>
            <ac:spMk id="2" creationId="{00000000-0000-0000-0000-000000000000}"/>
          </ac:spMkLst>
        </pc:spChg>
        <pc:spChg chg="mod">
          <ac:chgData name="ゆっくり市場調査論" userId="03e094fd-291a-4030-9f28-a3cc6b5984cc" providerId="ADAL" clId="{F3967558-363E-490E-B00F-1D99A60CAA1C}" dt="2021-10-15T12:10:15.948" v="0"/>
          <ac:spMkLst>
            <pc:docMk/>
            <pc:sldMk cId="0" sldId="275"/>
            <ac:spMk id="3" creationId="{00000000-0000-0000-0000-000000000000}"/>
          </ac:spMkLst>
        </pc:spChg>
      </pc:sldChg>
    </pc:docChg>
  </pc:docChgLst>
  <pc:docChgLst>
    <pc:chgData name="ゆっくり市場調査論" userId="03e094fd-291a-4030-9f28-a3cc6b5984cc" providerId="ADAL" clId="{F77D222D-C5B7-46CE-968C-91D402C841A9}"/>
    <pc:docChg chg="modSld modMainMaster">
      <pc:chgData name="ゆっくり市場調査論" userId="03e094fd-291a-4030-9f28-a3cc6b5984cc" providerId="ADAL" clId="{F77D222D-C5B7-46CE-968C-91D402C841A9}" dt="2020-11-28T07:22:43.780" v="1"/>
      <pc:docMkLst>
        <pc:docMk/>
      </pc:docMkLst>
      <pc:sldChg chg="modSp">
        <pc:chgData name="ゆっくり市場調査論" userId="03e094fd-291a-4030-9f28-a3cc6b5984cc" providerId="ADAL" clId="{F77D222D-C5B7-46CE-968C-91D402C841A9}" dt="2020-11-28T07:22:43.780" v="1"/>
        <pc:sldMkLst>
          <pc:docMk/>
          <pc:sldMk cId="0" sldId="256"/>
        </pc:sldMkLst>
        <pc:spChg chg="mod">
          <ac:chgData name="ゆっくり市場調査論" userId="03e094fd-291a-4030-9f28-a3cc6b5984cc" providerId="ADAL" clId="{F77D222D-C5B7-46CE-968C-91D402C841A9}" dt="2020-11-28T07:22:43.780" v="1"/>
          <ac:spMkLst>
            <pc:docMk/>
            <pc:sldMk cId="0" sldId="256"/>
            <ac:spMk id="2050" creationId="{00000000-0000-0000-0000-000000000000}"/>
          </ac:spMkLst>
        </pc:spChg>
        <pc:spChg chg="mod">
          <ac:chgData name="ゆっくり市場調査論" userId="03e094fd-291a-4030-9f28-a3cc6b5984cc" providerId="ADAL" clId="{F77D222D-C5B7-46CE-968C-91D402C841A9}" dt="2020-11-28T07:22:43.780" v="1"/>
          <ac:spMkLst>
            <pc:docMk/>
            <pc:sldMk cId="0" sldId="256"/>
            <ac:spMk id="2051" creationId="{00000000-0000-0000-0000-000000000000}"/>
          </ac:spMkLst>
        </pc:spChg>
      </pc:sldChg>
      <pc:sldChg chg="modSp">
        <pc:chgData name="ゆっくり市場調査論" userId="03e094fd-291a-4030-9f28-a3cc6b5984cc" providerId="ADAL" clId="{F77D222D-C5B7-46CE-968C-91D402C841A9}" dt="2020-11-28T07:22:43.780" v="1"/>
        <pc:sldMkLst>
          <pc:docMk/>
          <pc:sldMk cId="0" sldId="257"/>
        </pc:sldMkLst>
        <pc:spChg chg="mod">
          <ac:chgData name="ゆっくり市場調査論" userId="03e094fd-291a-4030-9f28-a3cc6b5984cc" providerId="ADAL" clId="{F77D222D-C5B7-46CE-968C-91D402C841A9}" dt="2020-11-28T07:22:43.780" v="1"/>
          <ac:spMkLst>
            <pc:docMk/>
            <pc:sldMk cId="0" sldId="257"/>
            <ac:spMk id="3074" creationId="{00000000-0000-0000-0000-000000000000}"/>
          </ac:spMkLst>
        </pc:spChg>
        <pc:spChg chg="mod">
          <ac:chgData name="ゆっくり市場調査論" userId="03e094fd-291a-4030-9f28-a3cc6b5984cc" providerId="ADAL" clId="{F77D222D-C5B7-46CE-968C-91D402C841A9}" dt="2020-11-28T07:22:43.780" v="1"/>
          <ac:spMkLst>
            <pc:docMk/>
            <pc:sldMk cId="0" sldId="257"/>
            <ac:spMk id="3075" creationId="{00000000-0000-0000-0000-000000000000}"/>
          </ac:spMkLst>
        </pc:spChg>
      </pc:sldChg>
      <pc:sldChg chg="modSp">
        <pc:chgData name="ゆっくり市場調査論" userId="03e094fd-291a-4030-9f28-a3cc6b5984cc" providerId="ADAL" clId="{F77D222D-C5B7-46CE-968C-91D402C841A9}" dt="2020-11-28T07:22:43.780" v="1"/>
        <pc:sldMkLst>
          <pc:docMk/>
          <pc:sldMk cId="0" sldId="258"/>
        </pc:sldMkLst>
        <pc:spChg chg="mod">
          <ac:chgData name="ゆっくり市場調査論" userId="03e094fd-291a-4030-9f28-a3cc6b5984cc" providerId="ADAL" clId="{F77D222D-C5B7-46CE-968C-91D402C841A9}" dt="2020-11-28T07:22:43.780" v="1"/>
          <ac:spMkLst>
            <pc:docMk/>
            <pc:sldMk cId="0" sldId="258"/>
            <ac:spMk id="4098" creationId="{00000000-0000-0000-0000-000000000000}"/>
          </ac:spMkLst>
        </pc:spChg>
        <pc:spChg chg="mod">
          <ac:chgData name="ゆっくり市場調査論" userId="03e094fd-291a-4030-9f28-a3cc6b5984cc" providerId="ADAL" clId="{F77D222D-C5B7-46CE-968C-91D402C841A9}" dt="2020-11-28T07:22:43.780" v="1"/>
          <ac:spMkLst>
            <pc:docMk/>
            <pc:sldMk cId="0" sldId="258"/>
            <ac:spMk id="4099" creationId="{00000000-0000-0000-0000-000000000000}"/>
          </ac:spMkLst>
        </pc:spChg>
      </pc:sldChg>
      <pc:sldChg chg="modSp">
        <pc:chgData name="ゆっくり市場調査論" userId="03e094fd-291a-4030-9f28-a3cc6b5984cc" providerId="ADAL" clId="{F77D222D-C5B7-46CE-968C-91D402C841A9}" dt="2020-11-28T07:22:43.780" v="1"/>
        <pc:sldMkLst>
          <pc:docMk/>
          <pc:sldMk cId="0" sldId="259"/>
        </pc:sldMkLst>
        <pc:spChg chg="mod">
          <ac:chgData name="ゆっくり市場調査論" userId="03e094fd-291a-4030-9f28-a3cc6b5984cc" providerId="ADAL" clId="{F77D222D-C5B7-46CE-968C-91D402C841A9}" dt="2020-11-28T07:22:43.780" v="1"/>
          <ac:spMkLst>
            <pc:docMk/>
            <pc:sldMk cId="0" sldId="259"/>
            <ac:spMk id="5122" creationId="{00000000-0000-0000-0000-000000000000}"/>
          </ac:spMkLst>
        </pc:spChg>
        <pc:spChg chg="mod">
          <ac:chgData name="ゆっくり市場調査論" userId="03e094fd-291a-4030-9f28-a3cc6b5984cc" providerId="ADAL" clId="{F77D222D-C5B7-46CE-968C-91D402C841A9}" dt="2020-11-28T07:22:43.780" v="1"/>
          <ac:spMkLst>
            <pc:docMk/>
            <pc:sldMk cId="0" sldId="259"/>
            <ac:spMk id="5123" creationId="{00000000-0000-0000-0000-000000000000}"/>
          </ac:spMkLst>
        </pc:spChg>
      </pc:sldChg>
      <pc:sldChg chg="modSp">
        <pc:chgData name="ゆっくり市場調査論" userId="03e094fd-291a-4030-9f28-a3cc6b5984cc" providerId="ADAL" clId="{F77D222D-C5B7-46CE-968C-91D402C841A9}" dt="2020-11-28T07:22:43.780" v="1"/>
        <pc:sldMkLst>
          <pc:docMk/>
          <pc:sldMk cId="0" sldId="260"/>
        </pc:sldMkLst>
        <pc:spChg chg="mod">
          <ac:chgData name="ゆっくり市場調査論" userId="03e094fd-291a-4030-9f28-a3cc6b5984cc" providerId="ADAL" clId="{F77D222D-C5B7-46CE-968C-91D402C841A9}" dt="2020-11-28T07:22:43.780" v="1"/>
          <ac:spMkLst>
            <pc:docMk/>
            <pc:sldMk cId="0" sldId="260"/>
            <ac:spMk id="6146" creationId="{00000000-0000-0000-0000-000000000000}"/>
          </ac:spMkLst>
        </pc:spChg>
        <pc:spChg chg="mod">
          <ac:chgData name="ゆっくり市場調査論" userId="03e094fd-291a-4030-9f28-a3cc6b5984cc" providerId="ADAL" clId="{F77D222D-C5B7-46CE-968C-91D402C841A9}" dt="2020-11-28T07:22:43.780" v="1"/>
          <ac:spMkLst>
            <pc:docMk/>
            <pc:sldMk cId="0" sldId="260"/>
            <ac:spMk id="6147" creationId="{00000000-0000-0000-0000-000000000000}"/>
          </ac:spMkLst>
        </pc:spChg>
      </pc:sldChg>
      <pc:sldChg chg="modSp">
        <pc:chgData name="ゆっくり市場調査論" userId="03e094fd-291a-4030-9f28-a3cc6b5984cc" providerId="ADAL" clId="{F77D222D-C5B7-46CE-968C-91D402C841A9}" dt="2020-11-28T07:22:43.780" v="1"/>
        <pc:sldMkLst>
          <pc:docMk/>
          <pc:sldMk cId="0" sldId="261"/>
        </pc:sldMkLst>
        <pc:spChg chg="mod">
          <ac:chgData name="ゆっくり市場調査論" userId="03e094fd-291a-4030-9f28-a3cc6b5984cc" providerId="ADAL" clId="{F77D222D-C5B7-46CE-968C-91D402C841A9}" dt="2020-11-28T07:22:43.780" v="1"/>
          <ac:spMkLst>
            <pc:docMk/>
            <pc:sldMk cId="0" sldId="261"/>
            <ac:spMk id="8194" creationId="{00000000-0000-0000-0000-000000000000}"/>
          </ac:spMkLst>
        </pc:spChg>
        <pc:spChg chg="mod">
          <ac:chgData name="ゆっくり市場調査論" userId="03e094fd-291a-4030-9f28-a3cc6b5984cc" providerId="ADAL" clId="{F77D222D-C5B7-46CE-968C-91D402C841A9}" dt="2020-11-28T07:22:43.780" v="1"/>
          <ac:spMkLst>
            <pc:docMk/>
            <pc:sldMk cId="0" sldId="261"/>
            <ac:spMk id="8195" creationId="{00000000-0000-0000-0000-000000000000}"/>
          </ac:spMkLst>
        </pc:spChg>
      </pc:sldChg>
      <pc:sldChg chg="modSp">
        <pc:chgData name="ゆっくり市場調査論" userId="03e094fd-291a-4030-9f28-a3cc6b5984cc" providerId="ADAL" clId="{F77D222D-C5B7-46CE-968C-91D402C841A9}" dt="2020-11-28T07:22:43.780" v="1"/>
        <pc:sldMkLst>
          <pc:docMk/>
          <pc:sldMk cId="0" sldId="262"/>
        </pc:sldMkLst>
        <pc:spChg chg="mod">
          <ac:chgData name="ゆっくり市場調査論" userId="03e094fd-291a-4030-9f28-a3cc6b5984cc" providerId="ADAL" clId="{F77D222D-C5B7-46CE-968C-91D402C841A9}" dt="2020-11-28T07:22:43.780" v="1"/>
          <ac:spMkLst>
            <pc:docMk/>
            <pc:sldMk cId="0" sldId="262"/>
            <ac:spMk id="9218" creationId="{00000000-0000-0000-0000-000000000000}"/>
          </ac:spMkLst>
        </pc:spChg>
        <pc:spChg chg="mod">
          <ac:chgData name="ゆっくり市場調査論" userId="03e094fd-291a-4030-9f28-a3cc6b5984cc" providerId="ADAL" clId="{F77D222D-C5B7-46CE-968C-91D402C841A9}" dt="2020-11-28T07:22:43.780" v="1"/>
          <ac:spMkLst>
            <pc:docMk/>
            <pc:sldMk cId="0" sldId="262"/>
            <ac:spMk id="9219" creationId="{00000000-0000-0000-0000-000000000000}"/>
          </ac:spMkLst>
        </pc:spChg>
      </pc:sldChg>
      <pc:sldChg chg="modSp">
        <pc:chgData name="ゆっくり市場調査論" userId="03e094fd-291a-4030-9f28-a3cc6b5984cc" providerId="ADAL" clId="{F77D222D-C5B7-46CE-968C-91D402C841A9}" dt="2020-11-28T07:22:43.780" v="1"/>
        <pc:sldMkLst>
          <pc:docMk/>
          <pc:sldMk cId="0" sldId="263"/>
        </pc:sldMkLst>
        <pc:spChg chg="mod">
          <ac:chgData name="ゆっくり市場調査論" userId="03e094fd-291a-4030-9f28-a3cc6b5984cc" providerId="ADAL" clId="{F77D222D-C5B7-46CE-968C-91D402C841A9}" dt="2020-11-28T07:22:43.780" v="1"/>
          <ac:spMkLst>
            <pc:docMk/>
            <pc:sldMk cId="0" sldId="263"/>
            <ac:spMk id="10242" creationId="{00000000-0000-0000-0000-000000000000}"/>
          </ac:spMkLst>
        </pc:spChg>
        <pc:spChg chg="mod">
          <ac:chgData name="ゆっくり市場調査論" userId="03e094fd-291a-4030-9f28-a3cc6b5984cc" providerId="ADAL" clId="{F77D222D-C5B7-46CE-968C-91D402C841A9}" dt="2020-11-28T07:22:43.780" v="1"/>
          <ac:spMkLst>
            <pc:docMk/>
            <pc:sldMk cId="0" sldId="263"/>
            <ac:spMk id="10243" creationId="{00000000-0000-0000-0000-000000000000}"/>
          </ac:spMkLst>
        </pc:spChg>
      </pc:sldChg>
      <pc:sldChg chg="modSp">
        <pc:chgData name="ゆっくり市場調査論" userId="03e094fd-291a-4030-9f28-a3cc6b5984cc" providerId="ADAL" clId="{F77D222D-C5B7-46CE-968C-91D402C841A9}" dt="2020-11-28T07:22:43.780" v="1"/>
        <pc:sldMkLst>
          <pc:docMk/>
          <pc:sldMk cId="0" sldId="264"/>
        </pc:sldMkLst>
        <pc:spChg chg="mod">
          <ac:chgData name="ゆっくり市場調査論" userId="03e094fd-291a-4030-9f28-a3cc6b5984cc" providerId="ADAL" clId="{F77D222D-C5B7-46CE-968C-91D402C841A9}" dt="2020-11-28T07:22:43.780" v="1"/>
          <ac:spMkLst>
            <pc:docMk/>
            <pc:sldMk cId="0" sldId="264"/>
            <ac:spMk id="11266" creationId="{00000000-0000-0000-0000-000000000000}"/>
          </ac:spMkLst>
        </pc:spChg>
        <pc:spChg chg="mod">
          <ac:chgData name="ゆっくり市場調査論" userId="03e094fd-291a-4030-9f28-a3cc6b5984cc" providerId="ADAL" clId="{F77D222D-C5B7-46CE-968C-91D402C841A9}" dt="2020-11-28T07:22:43.780" v="1"/>
          <ac:spMkLst>
            <pc:docMk/>
            <pc:sldMk cId="0" sldId="264"/>
            <ac:spMk id="11267" creationId="{00000000-0000-0000-0000-000000000000}"/>
          </ac:spMkLst>
        </pc:spChg>
      </pc:sldChg>
      <pc:sldChg chg="modSp">
        <pc:chgData name="ゆっくり市場調査論" userId="03e094fd-291a-4030-9f28-a3cc6b5984cc" providerId="ADAL" clId="{F77D222D-C5B7-46CE-968C-91D402C841A9}" dt="2020-11-28T07:22:43.780" v="1"/>
        <pc:sldMkLst>
          <pc:docMk/>
          <pc:sldMk cId="0" sldId="265"/>
        </pc:sldMkLst>
        <pc:spChg chg="mod">
          <ac:chgData name="ゆっくり市場調査論" userId="03e094fd-291a-4030-9f28-a3cc6b5984cc" providerId="ADAL" clId="{F77D222D-C5B7-46CE-968C-91D402C841A9}" dt="2020-11-28T07:22:43.780" v="1"/>
          <ac:spMkLst>
            <pc:docMk/>
            <pc:sldMk cId="0" sldId="265"/>
            <ac:spMk id="12290" creationId="{00000000-0000-0000-0000-000000000000}"/>
          </ac:spMkLst>
        </pc:spChg>
        <pc:spChg chg="mod">
          <ac:chgData name="ゆっくり市場調査論" userId="03e094fd-291a-4030-9f28-a3cc6b5984cc" providerId="ADAL" clId="{F77D222D-C5B7-46CE-968C-91D402C841A9}" dt="2020-11-28T07:22:43.780" v="1"/>
          <ac:spMkLst>
            <pc:docMk/>
            <pc:sldMk cId="0" sldId="265"/>
            <ac:spMk id="12291" creationId="{00000000-0000-0000-0000-000000000000}"/>
          </ac:spMkLst>
        </pc:spChg>
      </pc:sldChg>
      <pc:sldChg chg="modSp">
        <pc:chgData name="ゆっくり市場調査論" userId="03e094fd-291a-4030-9f28-a3cc6b5984cc" providerId="ADAL" clId="{F77D222D-C5B7-46CE-968C-91D402C841A9}" dt="2020-11-28T07:22:43.780" v="1"/>
        <pc:sldMkLst>
          <pc:docMk/>
          <pc:sldMk cId="0" sldId="266"/>
        </pc:sldMkLst>
        <pc:spChg chg="mod">
          <ac:chgData name="ゆっくり市場調査論" userId="03e094fd-291a-4030-9f28-a3cc6b5984cc" providerId="ADAL" clId="{F77D222D-C5B7-46CE-968C-91D402C841A9}" dt="2020-11-28T07:22:43.780" v="1"/>
          <ac:spMkLst>
            <pc:docMk/>
            <pc:sldMk cId="0" sldId="266"/>
            <ac:spMk id="13314" creationId="{00000000-0000-0000-0000-000000000000}"/>
          </ac:spMkLst>
        </pc:spChg>
        <pc:spChg chg="mod">
          <ac:chgData name="ゆっくり市場調査論" userId="03e094fd-291a-4030-9f28-a3cc6b5984cc" providerId="ADAL" clId="{F77D222D-C5B7-46CE-968C-91D402C841A9}" dt="2020-11-28T07:22:43.780" v="1"/>
          <ac:spMkLst>
            <pc:docMk/>
            <pc:sldMk cId="0" sldId="266"/>
            <ac:spMk id="13315" creationId="{00000000-0000-0000-0000-000000000000}"/>
          </ac:spMkLst>
        </pc:spChg>
      </pc:sldChg>
      <pc:sldChg chg="modSp">
        <pc:chgData name="ゆっくり市場調査論" userId="03e094fd-291a-4030-9f28-a3cc6b5984cc" providerId="ADAL" clId="{F77D222D-C5B7-46CE-968C-91D402C841A9}" dt="2020-11-28T07:22:43.780" v="1"/>
        <pc:sldMkLst>
          <pc:docMk/>
          <pc:sldMk cId="0" sldId="267"/>
        </pc:sldMkLst>
        <pc:spChg chg="mod">
          <ac:chgData name="ゆっくり市場調査論" userId="03e094fd-291a-4030-9f28-a3cc6b5984cc" providerId="ADAL" clId="{F77D222D-C5B7-46CE-968C-91D402C841A9}" dt="2020-11-28T07:22:43.780" v="1"/>
          <ac:spMkLst>
            <pc:docMk/>
            <pc:sldMk cId="0" sldId="267"/>
            <ac:spMk id="14338"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14339"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14340"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14341"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14342"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14343"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14344"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14345"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14346"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14347"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08"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50"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51"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52"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53"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54"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55"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56"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57"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58"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59"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60"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61"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68"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69"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70"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71"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72" creationId="{00000000-0000-0000-0000-000000000000}"/>
          </ac:spMkLst>
        </pc:spChg>
        <pc:spChg chg="mod">
          <ac:chgData name="ゆっくり市場調査論" userId="03e094fd-291a-4030-9f28-a3cc6b5984cc" providerId="ADAL" clId="{F77D222D-C5B7-46CE-968C-91D402C841A9}" dt="2020-11-28T07:22:43.780" v="1"/>
          <ac:spMkLst>
            <pc:docMk/>
            <pc:sldMk cId="0" sldId="267"/>
            <ac:spMk id="21573" creationId="{00000000-0000-0000-0000-000000000000}"/>
          </ac:spMkLst>
        </pc:spChg>
      </pc:sldChg>
      <pc:sldChg chg="modSp">
        <pc:chgData name="ゆっくり市場調査論" userId="03e094fd-291a-4030-9f28-a3cc6b5984cc" providerId="ADAL" clId="{F77D222D-C5B7-46CE-968C-91D402C841A9}" dt="2020-11-28T07:22:43.780" v="1"/>
        <pc:sldMkLst>
          <pc:docMk/>
          <pc:sldMk cId="0" sldId="268"/>
        </pc:sldMkLst>
        <pc:spChg chg="mod">
          <ac:chgData name="ゆっくり市場調査論" userId="03e094fd-291a-4030-9f28-a3cc6b5984cc" providerId="ADAL" clId="{F77D222D-C5B7-46CE-968C-91D402C841A9}" dt="2020-11-28T07:22:43.780" v="1"/>
          <ac:spMkLst>
            <pc:docMk/>
            <pc:sldMk cId="0" sldId="268"/>
            <ac:spMk id="15362" creationId="{00000000-0000-0000-0000-000000000000}"/>
          </ac:spMkLst>
        </pc:spChg>
        <pc:spChg chg="mod">
          <ac:chgData name="ゆっくり市場調査論" userId="03e094fd-291a-4030-9f28-a3cc6b5984cc" providerId="ADAL" clId="{F77D222D-C5B7-46CE-968C-91D402C841A9}" dt="2020-11-28T07:22:43.780" v="1"/>
          <ac:spMkLst>
            <pc:docMk/>
            <pc:sldMk cId="0" sldId="268"/>
            <ac:spMk id="15363" creationId="{00000000-0000-0000-0000-000000000000}"/>
          </ac:spMkLst>
        </pc:spChg>
      </pc:sldChg>
      <pc:sldChg chg="modSp">
        <pc:chgData name="ゆっくり市場調査論" userId="03e094fd-291a-4030-9f28-a3cc6b5984cc" providerId="ADAL" clId="{F77D222D-C5B7-46CE-968C-91D402C841A9}" dt="2020-11-28T07:22:43.780" v="1"/>
        <pc:sldMkLst>
          <pc:docMk/>
          <pc:sldMk cId="0" sldId="269"/>
        </pc:sldMkLst>
        <pc:spChg chg="mod">
          <ac:chgData name="ゆっくり市場調査論" userId="03e094fd-291a-4030-9f28-a3cc6b5984cc" providerId="ADAL" clId="{F77D222D-C5B7-46CE-968C-91D402C841A9}" dt="2020-11-28T07:22:43.780" v="1"/>
          <ac:spMkLst>
            <pc:docMk/>
            <pc:sldMk cId="0" sldId="269"/>
            <ac:spMk id="16386" creationId="{00000000-0000-0000-0000-000000000000}"/>
          </ac:spMkLst>
        </pc:spChg>
        <pc:spChg chg="mod">
          <ac:chgData name="ゆっくり市場調査論" userId="03e094fd-291a-4030-9f28-a3cc6b5984cc" providerId="ADAL" clId="{F77D222D-C5B7-46CE-968C-91D402C841A9}" dt="2020-11-28T07:22:43.780" v="1"/>
          <ac:spMkLst>
            <pc:docMk/>
            <pc:sldMk cId="0" sldId="269"/>
            <ac:spMk id="16387" creationId="{00000000-0000-0000-0000-000000000000}"/>
          </ac:spMkLst>
        </pc:spChg>
      </pc:sldChg>
      <pc:sldChg chg="modSp">
        <pc:chgData name="ゆっくり市場調査論" userId="03e094fd-291a-4030-9f28-a3cc6b5984cc" providerId="ADAL" clId="{F77D222D-C5B7-46CE-968C-91D402C841A9}" dt="2020-11-28T07:22:43.780" v="1"/>
        <pc:sldMkLst>
          <pc:docMk/>
          <pc:sldMk cId="0" sldId="270"/>
        </pc:sldMkLst>
        <pc:spChg chg="mod">
          <ac:chgData name="ゆっくり市場調査論" userId="03e094fd-291a-4030-9f28-a3cc6b5984cc" providerId="ADAL" clId="{F77D222D-C5B7-46CE-968C-91D402C841A9}" dt="2020-11-28T07:22:43.780" v="1"/>
          <ac:spMkLst>
            <pc:docMk/>
            <pc:sldMk cId="0" sldId="270"/>
            <ac:spMk id="25602" creationId="{00000000-0000-0000-0000-000000000000}"/>
          </ac:spMkLst>
        </pc:spChg>
        <pc:graphicFrameChg chg="mod">
          <ac:chgData name="ゆっくり市場調査論" userId="03e094fd-291a-4030-9f28-a3cc6b5984cc" providerId="ADAL" clId="{F77D222D-C5B7-46CE-968C-91D402C841A9}" dt="2020-11-28T07:22:43.780" v="1"/>
          <ac:graphicFrameMkLst>
            <pc:docMk/>
            <pc:sldMk cId="0" sldId="270"/>
            <ac:graphicFrameMk id="13" creationId="{00000000-0000-0000-0000-000000000000}"/>
          </ac:graphicFrameMkLst>
        </pc:graphicFrameChg>
      </pc:sldChg>
      <pc:sldChg chg="modSp">
        <pc:chgData name="ゆっくり市場調査論" userId="03e094fd-291a-4030-9f28-a3cc6b5984cc" providerId="ADAL" clId="{F77D222D-C5B7-46CE-968C-91D402C841A9}" dt="2020-11-28T07:22:43.780" v="1"/>
        <pc:sldMkLst>
          <pc:docMk/>
          <pc:sldMk cId="0" sldId="271"/>
        </pc:sldMkLst>
        <pc:spChg chg="mod">
          <ac:chgData name="ゆっくり市場調査論" userId="03e094fd-291a-4030-9f28-a3cc6b5984cc" providerId="ADAL" clId="{F77D222D-C5B7-46CE-968C-91D402C841A9}" dt="2020-11-28T07:22:43.780" v="1"/>
          <ac:spMkLst>
            <pc:docMk/>
            <pc:sldMk cId="0" sldId="271"/>
            <ac:spMk id="19458" creationId="{00000000-0000-0000-0000-000000000000}"/>
          </ac:spMkLst>
        </pc:spChg>
        <pc:spChg chg="mod">
          <ac:chgData name="ゆっくり市場調査論" userId="03e094fd-291a-4030-9f28-a3cc6b5984cc" providerId="ADAL" clId="{F77D222D-C5B7-46CE-968C-91D402C841A9}" dt="2020-11-28T07:22:43.780" v="1"/>
          <ac:spMkLst>
            <pc:docMk/>
            <pc:sldMk cId="0" sldId="271"/>
            <ac:spMk id="19459" creationId="{00000000-0000-0000-0000-000000000000}"/>
          </ac:spMkLst>
        </pc:spChg>
      </pc:sldChg>
      <pc:sldChg chg="modSp">
        <pc:chgData name="ゆっくり市場調査論" userId="03e094fd-291a-4030-9f28-a3cc6b5984cc" providerId="ADAL" clId="{F77D222D-C5B7-46CE-968C-91D402C841A9}" dt="2020-11-28T07:22:43.780" v="1"/>
        <pc:sldMkLst>
          <pc:docMk/>
          <pc:sldMk cId="0" sldId="272"/>
        </pc:sldMkLst>
        <pc:spChg chg="mod">
          <ac:chgData name="ゆっくり市場調査論" userId="03e094fd-291a-4030-9f28-a3cc6b5984cc" providerId="ADAL" clId="{F77D222D-C5B7-46CE-968C-91D402C841A9}" dt="2020-11-28T07:22:43.780" v="1"/>
          <ac:spMkLst>
            <pc:docMk/>
            <pc:sldMk cId="0" sldId="272"/>
            <ac:spMk id="7170" creationId="{00000000-0000-0000-0000-000000000000}"/>
          </ac:spMkLst>
        </pc:spChg>
        <pc:spChg chg="mod">
          <ac:chgData name="ゆっくり市場調査論" userId="03e094fd-291a-4030-9f28-a3cc6b5984cc" providerId="ADAL" clId="{F77D222D-C5B7-46CE-968C-91D402C841A9}" dt="2020-11-28T07:22:43.780" v="1"/>
          <ac:spMkLst>
            <pc:docMk/>
            <pc:sldMk cId="0" sldId="272"/>
            <ac:spMk id="7171" creationId="{00000000-0000-0000-0000-000000000000}"/>
          </ac:spMkLst>
        </pc:spChg>
      </pc:sldChg>
      <pc:sldChg chg="modSp">
        <pc:chgData name="ゆっくり市場調査論" userId="03e094fd-291a-4030-9f28-a3cc6b5984cc" providerId="ADAL" clId="{F77D222D-C5B7-46CE-968C-91D402C841A9}" dt="2020-11-28T07:22:43.780" v="1"/>
        <pc:sldMkLst>
          <pc:docMk/>
          <pc:sldMk cId="0" sldId="273"/>
        </pc:sldMkLst>
        <pc:spChg chg="mod">
          <ac:chgData name="ゆっくり市場調査論" userId="03e094fd-291a-4030-9f28-a3cc6b5984cc" providerId="ADAL" clId="{F77D222D-C5B7-46CE-968C-91D402C841A9}" dt="2020-11-28T07:22:43.780" v="1"/>
          <ac:spMkLst>
            <pc:docMk/>
            <pc:sldMk cId="0" sldId="273"/>
            <ac:spMk id="25602" creationId="{00000000-0000-0000-0000-000000000000}"/>
          </ac:spMkLst>
        </pc:spChg>
        <pc:graphicFrameChg chg="mod">
          <ac:chgData name="ゆっくり市場調査論" userId="03e094fd-291a-4030-9f28-a3cc6b5984cc" providerId="ADAL" clId="{F77D222D-C5B7-46CE-968C-91D402C841A9}" dt="2020-11-28T07:22:43.780" v="1"/>
          <ac:graphicFrameMkLst>
            <pc:docMk/>
            <pc:sldMk cId="0" sldId="273"/>
            <ac:graphicFrameMk id="4" creationId="{00000000-0000-0000-0000-000000000000}"/>
          </ac:graphicFrameMkLst>
        </pc:graphicFrameChg>
      </pc:sldChg>
      <pc:sldChg chg="modSp">
        <pc:chgData name="ゆっくり市場調査論" userId="03e094fd-291a-4030-9f28-a3cc6b5984cc" providerId="ADAL" clId="{F77D222D-C5B7-46CE-968C-91D402C841A9}" dt="2020-11-28T07:22:43.780" v="1"/>
        <pc:sldMkLst>
          <pc:docMk/>
          <pc:sldMk cId="0" sldId="274"/>
        </pc:sldMkLst>
        <pc:spChg chg="mod">
          <ac:chgData name="ゆっくり市場調査論" userId="03e094fd-291a-4030-9f28-a3cc6b5984cc" providerId="ADAL" clId="{F77D222D-C5B7-46CE-968C-91D402C841A9}" dt="2020-11-28T07:22:43.780" v="1"/>
          <ac:spMkLst>
            <pc:docMk/>
            <pc:sldMk cId="0" sldId="274"/>
            <ac:spMk id="2" creationId="{00000000-0000-0000-0000-000000000000}"/>
          </ac:spMkLst>
        </pc:spChg>
        <pc:spChg chg="mod">
          <ac:chgData name="ゆっくり市場調査論" userId="03e094fd-291a-4030-9f28-a3cc6b5984cc" providerId="ADAL" clId="{F77D222D-C5B7-46CE-968C-91D402C841A9}" dt="2020-11-28T07:22:43.780" v="1"/>
          <ac:spMkLst>
            <pc:docMk/>
            <pc:sldMk cId="0" sldId="274"/>
            <ac:spMk id="4" creationId="{00000000-0000-0000-0000-000000000000}"/>
          </ac:spMkLst>
        </pc:spChg>
        <pc:spChg chg="mod">
          <ac:chgData name="ゆっくり市場調査論" userId="03e094fd-291a-4030-9f28-a3cc6b5984cc" providerId="ADAL" clId="{F77D222D-C5B7-46CE-968C-91D402C841A9}" dt="2020-11-28T07:22:43.780" v="1"/>
          <ac:spMkLst>
            <pc:docMk/>
            <pc:sldMk cId="0" sldId="274"/>
            <ac:spMk id="5" creationId="{00000000-0000-0000-0000-000000000000}"/>
          </ac:spMkLst>
        </pc:spChg>
        <pc:spChg chg="mod">
          <ac:chgData name="ゆっくり市場調査論" userId="03e094fd-291a-4030-9f28-a3cc6b5984cc" providerId="ADAL" clId="{F77D222D-C5B7-46CE-968C-91D402C841A9}" dt="2020-11-28T07:22:43.780" v="1"/>
          <ac:spMkLst>
            <pc:docMk/>
            <pc:sldMk cId="0" sldId="274"/>
            <ac:spMk id="6" creationId="{00000000-0000-0000-0000-000000000000}"/>
          </ac:spMkLst>
        </pc:spChg>
        <pc:spChg chg="mod">
          <ac:chgData name="ゆっくり市場調査論" userId="03e094fd-291a-4030-9f28-a3cc6b5984cc" providerId="ADAL" clId="{F77D222D-C5B7-46CE-968C-91D402C841A9}" dt="2020-11-28T07:22:43.780" v="1"/>
          <ac:spMkLst>
            <pc:docMk/>
            <pc:sldMk cId="0" sldId="274"/>
            <ac:spMk id="7" creationId="{00000000-0000-0000-0000-000000000000}"/>
          </ac:spMkLst>
        </pc:spChg>
        <pc:spChg chg="mod">
          <ac:chgData name="ゆっくり市場調査論" userId="03e094fd-291a-4030-9f28-a3cc6b5984cc" providerId="ADAL" clId="{F77D222D-C5B7-46CE-968C-91D402C841A9}" dt="2020-11-28T07:22:43.780" v="1"/>
          <ac:spMkLst>
            <pc:docMk/>
            <pc:sldMk cId="0" sldId="274"/>
            <ac:spMk id="17" creationId="{00000000-0000-0000-0000-000000000000}"/>
          </ac:spMkLst>
        </pc:spChg>
        <pc:spChg chg="mod">
          <ac:chgData name="ゆっくり市場調査論" userId="03e094fd-291a-4030-9f28-a3cc6b5984cc" providerId="ADAL" clId="{F77D222D-C5B7-46CE-968C-91D402C841A9}" dt="2020-11-28T07:22:43.780" v="1"/>
          <ac:spMkLst>
            <pc:docMk/>
            <pc:sldMk cId="0" sldId="274"/>
            <ac:spMk id="18" creationId="{00000000-0000-0000-0000-000000000000}"/>
          </ac:spMkLst>
        </pc:spChg>
        <pc:spChg chg="mod">
          <ac:chgData name="ゆっくり市場調査論" userId="03e094fd-291a-4030-9f28-a3cc6b5984cc" providerId="ADAL" clId="{F77D222D-C5B7-46CE-968C-91D402C841A9}" dt="2020-11-28T07:22:43.780" v="1"/>
          <ac:spMkLst>
            <pc:docMk/>
            <pc:sldMk cId="0" sldId="274"/>
            <ac:spMk id="19" creationId="{00000000-0000-0000-0000-000000000000}"/>
          </ac:spMkLst>
        </pc:spChg>
        <pc:spChg chg="mod">
          <ac:chgData name="ゆっくり市場調査論" userId="03e094fd-291a-4030-9f28-a3cc6b5984cc" providerId="ADAL" clId="{F77D222D-C5B7-46CE-968C-91D402C841A9}" dt="2020-11-28T07:22:43.780" v="1"/>
          <ac:spMkLst>
            <pc:docMk/>
            <pc:sldMk cId="0" sldId="274"/>
            <ac:spMk id="20" creationId="{00000000-0000-0000-0000-000000000000}"/>
          </ac:spMkLst>
        </pc:spChg>
        <pc:spChg chg="mod">
          <ac:chgData name="ゆっくり市場調査論" userId="03e094fd-291a-4030-9f28-a3cc6b5984cc" providerId="ADAL" clId="{F77D222D-C5B7-46CE-968C-91D402C841A9}" dt="2020-11-28T07:22:43.780" v="1"/>
          <ac:spMkLst>
            <pc:docMk/>
            <pc:sldMk cId="0" sldId="274"/>
            <ac:spMk id="27" creationId="{00000000-0000-0000-0000-000000000000}"/>
          </ac:spMkLst>
        </pc:spChg>
        <pc:spChg chg="mod">
          <ac:chgData name="ゆっくり市場調査論" userId="03e094fd-291a-4030-9f28-a3cc6b5984cc" providerId="ADAL" clId="{F77D222D-C5B7-46CE-968C-91D402C841A9}" dt="2020-11-28T07:22:43.780" v="1"/>
          <ac:spMkLst>
            <pc:docMk/>
            <pc:sldMk cId="0" sldId="274"/>
            <ac:spMk id="28" creationId="{00000000-0000-0000-0000-000000000000}"/>
          </ac:spMkLst>
        </pc:spChg>
        <pc:cxnChg chg="mod">
          <ac:chgData name="ゆっくり市場調査論" userId="03e094fd-291a-4030-9f28-a3cc6b5984cc" providerId="ADAL" clId="{F77D222D-C5B7-46CE-968C-91D402C841A9}" dt="2020-11-28T07:22:43.780" v="1"/>
          <ac:cxnSpMkLst>
            <pc:docMk/>
            <pc:sldMk cId="0" sldId="274"/>
            <ac:cxnSpMk id="9" creationId="{00000000-0000-0000-0000-000000000000}"/>
          </ac:cxnSpMkLst>
        </pc:cxnChg>
        <pc:cxnChg chg="mod">
          <ac:chgData name="ゆっくり市場調査論" userId="03e094fd-291a-4030-9f28-a3cc6b5984cc" providerId="ADAL" clId="{F77D222D-C5B7-46CE-968C-91D402C841A9}" dt="2020-11-28T07:22:43.780" v="1"/>
          <ac:cxnSpMkLst>
            <pc:docMk/>
            <pc:sldMk cId="0" sldId="274"/>
            <ac:cxnSpMk id="11" creationId="{00000000-0000-0000-0000-000000000000}"/>
          </ac:cxnSpMkLst>
        </pc:cxnChg>
        <pc:cxnChg chg="mod">
          <ac:chgData name="ゆっくり市場調査論" userId="03e094fd-291a-4030-9f28-a3cc6b5984cc" providerId="ADAL" clId="{F77D222D-C5B7-46CE-968C-91D402C841A9}" dt="2020-11-28T07:22:43.780" v="1"/>
          <ac:cxnSpMkLst>
            <pc:docMk/>
            <pc:sldMk cId="0" sldId="274"/>
            <ac:cxnSpMk id="12" creationId="{00000000-0000-0000-0000-000000000000}"/>
          </ac:cxnSpMkLst>
        </pc:cxnChg>
        <pc:cxnChg chg="mod">
          <ac:chgData name="ゆっくり市場調査論" userId="03e094fd-291a-4030-9f28-a3cc6b5984cc" providerId="ADAL" clId="{F77D222D-C5B7-46CE-968C-91D402C841A9}" dt="2020-11-28T07:22:43.780" v="1"/>
          <ac:cxnSpMkLst>
            <pc:docMk/>
            <pc:sldMk cId="0" sldId="274"/>
            <ac:cxnSpMk id="21" creationId="{00000000-0000-0000-0000-000000000000}"/>
          </ac:cxnSpMkLst>
        </pc:cxnChg>
        <pc:cxnChg chg="mod">
          <ac:chgData name="ゆっくり市場調査論" userId="03e094fd-291a-4030-9f28-a3cc6b5984cc" providerId="ADAL" clId="{F77D222D-C5B7-46CE-968C-91D402C841A9}" dt="2020-11-28T07:22:43.780" v="1"/>
          <ac:cxnSpMkLst>
            <pc:docMk/>
            <pc:sldMk cId="0" sldId="274"/>
            <ac:cxnSpMk id="22" creationId="{00000000-0000-0000-0000-000000000000}"/>
          </ac:cxnSpMkLst>
        </pc:cxnChg>
        <pc:cxnChg chg="mod">
          <ac:chgData name="ゆっくり市場調査論" userId="03e094fd-291a-4030-9f28-a3cc6b5984cc" providerId="ADAL" clId="{F77D222D-C5B7-46CE-968C-91D402C841A9}" dt="2020-11-28T07:22:43.780" v="1"/>
          <ac:cxnSpMkLst>
            <pc:docMk/>
            <pc:sldMk cId="0" sldId="274"/>
            <ac:cxnSpMk id="23" creationId="{00000000-0000-0000-0000-000000000000}"/>
          </ac:cxnSpMkLst>
        </pc:cxnChg>
        <pc:cxnChg chg="mod">
          <ac:chgData name="ゆっくり市場調査論" userId="03e094fd-291a-4030-9f28-a3cc6b5984cc" providerId="ADAL" clId="{F77D222D-C5B7-46CE-968C-91D402C841A9}" dt="2020-11-28T07:22:43.780" v="1"/>
          <ac:cxnSpMkLst>
            <pc:docMk/>
            <pc:sldMk cId="0" sldId="274"/>
            <ac:cxnSpMk id="25" creationId="{00000000-0000-0000-0000-000000000000}"/>
          </ac:cxnSpMkLst>
        </pc:cxnChg>
      </pc:sldChg>
      <pc:sldChg chg="modSp">
        <pc:chgData name="ゆっくり市場調査論" userId="03e094fd-291a-4030-9f28-a3cc6b5984cc" providerId="ADAL" clId="{F77D222D-C5B7-46CE-968C-91D402C841A9}" dt="2020-11-28T07:22:43.780" v="1"/>
        <pc:sldMkLst>
          <pc:docMk/>
          <pc:sldMk cId="0" sldId="275"/>
        </pc:sldMkLst>
        <pc:spChg chg="mod">
          <ac:chgData name="ゆっくり市場調査論" userId="03e094fd-291a-4030-9f28-a3cc6b5984cc" providerId="ADAL" clId="{F77D222D-C5B7-46CE-968C-91D402C841A9}" dt="2020-11-28T07:22:43.780" v="1"/>
          <ac:spMkLst>
            <pc:docMk/>
            <pc:sldMk cId="0" sldId="275"/>
            <ac:spMk id="2" creationId="{00000000-0000-0000-0000-000000000000}"/>
          </ac:spMkLst>
        </pc:spChg>
        <pc:spChg chg="mod">
          <ac:chgData name="ゆっくり市場調査論" userId="03e094fd-291a-4030-9f28-a3cc6b5984cc" providerId="ADAL" clId="{F77D222D-C5B7-46CE-968C-91D402C841A9}" dt="2020-11-28T07:22:43.780" v="1"/>
          <ac:spMkLst>
            <pc:docMk/>
            <pc:sldMk cId="0" sldId="275"/>
            <ac:spMk id="3" creationId="{00000000-0000-0000-0000-000000000000}"/>
          </ac:spMkLst>
        </pc:spChg>
      </pc:sldChg>
      <pc:sldMasterChg chg="modSp modSldLayout">
        <pc:chgData name="ゆっくり市場調査論" userId="03e094fd-291a-4030-9f28-a3cc6b5984cc" providerId="ADAL" clId="{F77D222D-C5B7-46CE-968C-91D402C841A9}" dt="2020-11-28T07:22:43.780" v="1"/>
        <pc:sldMasterMkLst>
          <pc:docMk/>
          <pc:sldMasterMk cId="2487504074" sldId="2147483660"/>
        </pc:sldMasterMkLst>
        <pc:spChg chg="mod">
          <ac:chgData name="ゆっくり市場調査論" userId="03e094fd-291a-4030-9f28-a3cc6b5984cc" providerId="ADAL" clId="{F77D222D-C5B7-46CE-968C-91D402C841A9}" dt="2020-11-28T07:22:43.780" v="1"/>
          <ac:spMkLst>
            <pc:docMk/>
            <pc:sldMasterMk cId="2487504074" sldId="2147483660"/>
            <ac:spMk id="2" creationId="{6FB6C858-7FD3-41C4-A75B-7901BE2B0658}"/>
          </ac:spMkLst>
        </pc:spChg>
        <pc:spChg chg="mod">
          <ac:chgData name="ゆっくり市場調査論" userId="03e094fd-291a-4030-9f28-a3cc6b5984cc" providerId="ADAL" clId="{F77D222D-C5B7-46CE-968C-91D402C841A9}" dt="2020-11-28T07:22:43.780" v="1"/>
          <ac:spMkLst>
            <pc:docMk/>
            <pc:sldMasterMk cId="2487504074" sldId="2147483660"/>
            <ac:spMk id="3" creationId="{FFAB75D8-1BFF-4053-81C5-2945A5C0A26F}"/>
          </ac:spMkLst>
        </pc:spChg>
        <pc:spChg chg="mod">
          <ac:chgData name="ゆっくり市場調査論" userId="03e094fd-291a-4030-9f28-a3cc6b5984cc" providerId="ADAL" clId="{F77D222D-C5B7-46CE-968C-91D402C841A9}" dt="2020-11-28T07:22:43.780" v="1"/>
          <ac:spMkLst>
            <pc:docMk/>
            <pc:sldMasterMk cId="2487504074" sldId="2147483660"/>
            <ac:spMk id="4" creationId="{93F94FDD-7CC6-483F-92B6-B68CDC7117AA}"/>
          </ac:spMkLst>
        </pc:spChg>
        <pc:spChg chg="mod">
          <ac:chgData name="ゆっくり市場調査論" userId="03e094fd-291a-4030-9f28-a3cc6b5984cc" providerId="ADAL" clId="{F77D222D-C5B7-46CE-968C-91D402C841A9}" dt="2020-11-28T07:22:43.780" v="1"/>
          <ac:spMkLst>
            <pc:docMk/>
            <pc:sldMasterMk cId="2487504074" sldId="2147483660"/>
            <ac:spMk id="5" creationId="{B0C721EC-F8D7-426D-9B67-DFB75ADCE331}"/>
          </ac:spMkLst>
        </pc:spChg>
        <pc:spChg chg="mod">
          <ac:chgData name="ゆっくり市場調査論" userId="03e094fd-291a-4030-9f28-a3cc6b5984cc" providerId="ADAL" clId="{F77D222D-C5B7-46CE-968C-91D402C841A9}" dt="2020-11-28T07:22:43.780" v="1"/>
          <ac:spMkLst>
            <pc:docMk/>
            <pc:sldMasterMk cId="2487504074" sldId="2147483660"/>
            <ac:spMk id="6" creationId="{E5AF9AF0-4F93-43EE-9406-024C3DCBF9B6}"/>
          </ac:spMkLst>
        </pc:spChg>
        <pc:sldLayoutChg chg="modSp">
          <pc:chgData name="ゆっくり市場調査論" userId="03e094fd-291a-4030-9f28-a3cc6b5984cc" providerId="ADAL" clId="{F77D222D-C5B7-46CE-968C-91D402C841A9}" dt="2020-11-28T07:22:43.780" v="1"/>
          <pc:sldLayoutMkLst>
            <pc:docMk/>
            <pc:sldMasterMk cId="2487504074" sldId="2147483660"/>
            <pc:sldLayoutMk cId="4150939038" sldId="2147483661"/>
          </pc:sldLayoutMkLst>
          <pc:spChg chg="mod">
            <ac:chgData name="ゆっくり市場調査論" userId="03e094fd-291a-4030-9f28-a3cc6b5984cc" providerId="ADAL" clId="{F77D222D-C5B7-46CE-968C-91D402C841A9}" dt="2020-11-28T07:22:43.780" v="1"/>
            <ac:spMkLst>
              <pc:docMk/>
              <pc:sldMasterMk cId="2487504074" sldId="2147483660"/>
              <pc:sldLayoutMk cId="4150939038" sldId="2147483661"/>
              <ac:spMk id="2" creationId="{475510D5-930C-44A6-A32D-C5DF243C26A5}"/>
            </ac:spMkLst>
          </pc:spChg>
          <pc:spChg chg="mod">
            <ac:chgData name="ゆっくり市場調査論" userId="03e094fd-291a-4030-9f28-a3cc6b5984cc" providerId="ADAL" clId="{F77D222D-C5B7-46CE-968C-91D402C841A9}" dt="2020-11-28T07:22:43.780" v="1"/>
            <ac:spMkLst>
              <pc:docMk/>
              <pc:sldMasterMk cId="2487504074" sldId="2147483660"/>
              <pc:sldLayoutMk cId="4150939038" sldId="2147483661"/>
              <ac:spMk id="3" creationId="{689F0254-6550-4A4D-824B-B870CB5D3645}"/>
            </ac:spMkLst>
          </pc:spChg>
        </pc:sldLayoutChg>
        <pc:sldLayoutChg chg="modSp">
          <pc:chgData name="ゆっくり市場調査論" userId="03e094fd-291a-4030-9f28-a3cc6b5984cc" providerId="ADAL" clId="{F77D222D-C5B7-46CE-968C-91D402C841A9}" dt="2020-11-28T07:22:43.780" v="1"/>
          <pc:sldLayoutMkLst>
            <pc:docMk/>
            <pc:sldMasterMk cId="2487504074" sldId="2147483660"/>
            <pc:sldLayoutMk cId="1152170379" sldId="2147483663"/>
          </pc:sldLayoutMkLst>
          <pc:spChg chg="mod">
            <ac:chgData name="ゆっくり市場調査論" userId="03e094fd-291a-4030-9f28-a3cc6b5984cc" providerId="ADAL" clId="{F77D222D-C5B7-46CE-968C-91D402C841A9}" dt="2020-11-28T07:22:43.780" v="1"/>
            <ac:spMkLst>
              <pc:docMk/>
              <pc:sldMasterMk cId="2487504074" sldId="2147483660"/>
              <pc:sldLayoutMk cId="1152170379" sldId="2147483663"/>
              <ac:spMk id="2" creationId="{F9C26A61-484C-424F-93CB-86558F198709}"/>
            </ac:spMkLst>
          </pc:spChg>
          <pc:spChg chg="mod">
            <ac:chgData name="ゆっくり市場調査論" userId="03e094fd-291a-4030-9f28-a3cc6b5984cc" providerId="ADAL" clId="{F77D222D-C5B7-46CE-968C-91D402C841A9}" dt="2020-11-28T07:22:43.780" v="1"/>
            <ac:spMkLst>
              <pc:docMk/>
              <pc:sldMasterMk cId="2487504074" sldId="2147483660"/>
              <pc:sldLayoutMk cId="1152170379" sldId="2147483663"/>
              <ac:spMk id="3" creationId="{C80040BA-72F2-4048-A32C-49955201F365}"/>
            </ac:spMkLst>
          </pc:spChg>
        </pc:sldLayoutChg>
        <pc:sldLayoutChg chg="modSp">
          <pc:chgData name="ゆっくり市場調査論" userId="03e094fd-291a-4030-9f28-a3cc6b5984cc" providerId="ADAL" clId="{F77D222D-C5B7-46CE-968C-91D402C841A9}" dt="2020-11-28T07:22:43.780" v="1"/>
          <pc:sldLayoutMkLst>
            <pc:docMk/>
            <pc:sldMasterMk cId="2487504074" sldId="2147483660"/>
            <pc:sldLayoutMk cId="1159541052" sldId="2147483664"/>
          </pc:sldLayoutMkLst>
          <pc:spChg chg="mod">
            <ac:chgData name="ゆっくり市場調査論" userId="03e094fd-291a-4030-9f28-a3cc6b5984cc" providerId="ADAL" clId="{F77D222D-C5B7-46CE-968C-91D402C841A9}" dt="2020-11-28T07:22:43.780" v="1"/>
            <ac:spMkLst>
              <pc:docMk/>
              <pc:sldMasterMk cId="2487504074" sldId="2147483660"/>
              <pc:sldLayoutMk cId="1159541052" sldId="2147483664"/>
              <ac:spMk id="3" creationId="{72B41F33-A622-49A8-AB2F-44305B18D50D}"/>
            </ac:spMkLst>
          </pc:spChg>
          <pc:spChg chg="mod">
            <ac:chgData name="ゆっくり市場調査論" userId="03e094fd-291a-4030-9f28-a3cc6b5984cc" providerId="ADAL" clId="{F77D222D-C5B7-46CE-968C-91D402C841A9}" dt="2020-11-28T07:22:43.780" v="1"/>
            <ac:spMkLst>
              <pc:docMk/>
              <pc:sldMasterMk cId="2487504074" sldId="2147483660"/>
              <pc:sldLayoutMk cId="1159541052" sldId="2147483664"/>
              <ac:spMk id="4" creationId="{148FB0F8-8211-4D08-895E-4EC5C66C6327}"/>
            </ac:spMkLst>
          </pc:spChg>
        </pc:sldLayoutChg>
        <pc:sldLayoutChg chg="modSp">
          <pc:chgData name="ゆっくり市場調査論" userId="03e094fd-291a-4030-9f28-a3cc6b5984cc" providerId="ADAL" clId="{F77D222D-C5B7-46CE-968C-91D402C841A9}" dt="2020-11-28T07:22:43.780" v="1"/>
          <pc:sldLayoutMkLst>
            <pc:docMk/>
            <pc:sldMasterMk cId="2487504074" sldId="2147483660"/>
            <pc:sldLayoutMk cId="1859520626" sldId="2147483665"/>
          </pc:sldLayoutMkLst>
          <pc:spChg chg="mod">
            <ac:chgData name="ゆっくり市場調査論" userId="03e094fd-291a-4030-9f28-a3cc6b5984cc" providerId="ADAL" clId="{F77D222D-C5B7-46CE-968C-91D402C841A9}" dt="2020-11-28T07:22:43.780" v="1"/>
            <ac:spMkLst>
              <pc:docMk/>
              <pc:sldMasterMk cId="2487504074" sldId="2147483660"/>
              <pc:sldLayoutMk cId="1859520626" sldId="2147483665"/>
              <ac:spMk id="2" creationId="{7DEAA625-8A84-4D04-82AA-3A43C2607F8D}"/>
            </ac:spMkLst>
          </pc:spChg>
          <pc:spChg chg="mod">
            <ac:chgData name="ゆっくり市場調査論" userId="03e094fd-291a-4030-9f28-a3cc6b5984cc" providerId="ADAL" clId="{F77D222D-C5B7-46CE-968C-91D402C841A9}" dt="2020-11-28T07:22:43.780" v="1"/>
            <ac:spMkLst>
              <pc:docMk/>
              <pc:sldMasterMk cId="2487504074" sldId="2147483660"/>
              <pc:sldLayoutMk cId="1859520626" sldId="2147483665"/>
              <ac:spMk id="3" creationId="{4C9ED2E0-7655-4F77-BBF3-E409BBD1CE20}"/>
            </ac:spMkLst>
          </pc:spChg>
          <pc:spChg chg="mod">
            <ac:chgData name="ゆっくり市場調査論" userId="03e094fd-291a-4030-9f28-a3cc6b5984cc" providerId="ADAL" clId="{F77D222D-C5B7-46CE-968C-91D402C841A9}" dt="2020-11-28T07:22:43.780" v="1"/>
            <ac:spMkLst>
              <pc:docMk/>
              <pc:sldMasterMk cId="2487504074" sldId="2147483660"/>
              <pc:sldLayoutMk cId="1859520626" sldId="2147483665"/>
              <ac:spMk id="4" creationId="{E01044A0-794D-482E-8EEE-15380BC55EEF}"/>
            </ac:spMkLst>
          </pc:spChg>
          <pc:spChg chg="mod">
            <ac:chgData name="ゆっくり市場調査論" userId="03e094fd-291a-4030-9f28-a3cc6b5984cc" providerId="ADAL" clId="{F77D222D-C5B7-46CE-968C-91D402C841A9}" dt="2020-11-28T07:22:43.780" v="1"/>
            <ac:spMkLst>
              <pc:docMk/>
              <pc:sldMasterMk cId="2487504074" sldId="2147483660"/>
              <pc:sldLayoutMk cId="1859520626" sldId="2147483665"/>
              <ac:spMk id="5" creationId="{B0203AC4-3251-45CB-83C7-D6F927D71903}"/>
            </ac:spMkLst>
          </pc:spChg>
          <pc:spChg chg="mod">
            <ac:chgData name="ゆっくり市場調査論" userId="03e094fd-291a-4030-9f28-a3cc6b5984cc" providerId="ADAL" clId="{F77D222D-C5B7-46CE-968C-91D402C841A9}" dt="2020-11-28T07:22:43.780" v="1"/>
            <ac:spMkLst>
              <pc:docMk/>
              <pc:sldMasterMk cId="2487504074" sldId="2147483660"/>
              <pc:sldLayoutMk cId="1859520626" sldId="2147483665"/>
              <ac:spMk id="6" creationId="{753B50D6-1238-4934-95C5-0937E00BB707}"/>
            </ac:spMkLst>
          </pc:spChg>
        </pc:sldLayoutChg>
        <pc:sldLayoutChg chg="modSp">
          <pc:chgData name="ゆっくり市場調査論" userId="03e094fd-291a-4030-9f28-a3cc6b5984cc" providerId="ADAL" clId="{F77D222D-C5B7-46CE-968C-91D402C841A9}" dt="2020-11-28T07:22:43.780" v="1"/>
          <pc:sldLayoutMkLst>
            <pc:docMk/>
            <pc:sldMasterMk cId="2487504074" sldId="2147483660"/>
            <pc:sldLayoutMk cId="1472156263" sldId="2147483668"/>
          </pc:sldLayoutMkLst>
          <pc:spChg chg="mod">
            <ac:chgData name="ゆっくり市場調査論" userId="03e094fd-291a-4030-9f28-a3cc6b5984cc" providerId="ADAL" clId="{F77D222D-C5B7-46CE-968C-91D402C841A9}" dt="2020-11-28T07:22:43.780" v="1"/>
            <ac:spMkLst>
              <pc:docMk/>
              <pc:sldMasterMk cId="2487504074" sldId="2147483660"/>
              <pc:sldLayoutMk cId="1472156263" sldId="2147483668"/>
              <ac:spMk id="2" creationId="{D913126A-1422-490B-B741-CF3C38462D1A}"/>
            </ac:spMkLst>
          </pc:spChg>
          <pc:spChg chg="mod">
            <ac:chgData name="ゆっくり市場調査論" userId="03e094fd-291a-4030-9f28-a3cc6b5984cc" providerId="ADAL" clId="{F77D222D-C5B7-46CE-968C-91D402C841A9}" dt="2020-11-28T07:22:43.780" v="1"/>
            <ac:spMkLst>
              <pc:docMk/>
              <pc:sldMasterMk cId="2487504074" sldId="2147483660"/>
              <pc:sldLayoutMk cId="1472156263" sldId="2147483668"/>
              <ac:spMk id="3" creationId="{639398EA-59CA-44C0-A318-EECF4B3A5D71}"/>
            </ac:spMkLst>
          </pc:spChg>
          <pc:spChg chg="mod">
            <ac:chgData name="ゆっくり市場調査論" userId="03e094fd-291a-4030-9f28-a3cc6b5984cc" providerId="ADAL" clId="{F77D222D-C5B7-46CE-968C-91D402C841A9}" dt="2020-11-28T07:22:43.780" v="1"/>
            <ac:spMkLst>
              <pc:docMk/>
              <pc:sldMasterMk cId="2487504074" sldId="2147483660"/>
              <pc:sldLayoutMk cId="1472156263" sldId="2147483668"/>
              <ac:spMk id="4" creationId="{D62EB26E-C3DD-4AD1-8DE7-C8E50CA1C7F2}"/>
            </ac:spMkLst>
          </pc:spChg>
        </pc:sldLayoutChg>
        <pc:sldLayoutChg chg="modSp">
          <pc:chgData name="ゆっくり市場調査論" userId="03e094fd-291a-4030-9f28-a3cc6b5984cc" providerId="ADAL" clId="{F77D222D-C5B7-46CE-968C-91D402C841A9}" dt="2020-11-28T07:22:43.780" v="1"/>
          <pc:sldLayoutMkLst>
            <pc:docMk/>
            <pc:sldMasterMk cId="2487504074" sldId="2147483660"/>
            <pc:sldLayoutMk cId="1644005348" sldId="2147483669"/>
          </pc:sldLayoutMkLst>
          <pc:spChg chg="mod">
            <ac:chgData name="ゆっくり市場調査論" userId="03e094fd-291a-4030-9f28-a3cc6b5984cc" providerId="ADAL" clId="{F77D222D-C5B7-46CE-968C-91D402C841A9}" dt="2020-11-28T07:22:43.780" v="1"/>
            <ac:spMkLst>
              <pc:docMk/>
              <pc:sldMasterMk cId="2487504074" sldId="2147483660"/>
              <pc:sldLayoutMk cId="1644005348" sldId="2147483669"/>
              <ac:spMk id="2" creationId="{61D3C637-A0FA-44CD-AA09-57BA82E5AB07}"/>
            </ac:spMkLst>
          </pc:spChg>
          <pc:spChg chg="mod">
            <ac:chgData name="ゆっくり市場調査論" userId="03e094fd-291a-4030-9f28-a3cc6b5984cc" providerId="ADAL" clId="{F77D222D-C5B7-46CE-968C-91D402C841A9}" dt="2020-11-28T07:22:43.780" v="1"/>
            <ac:spMkLst>
              <pc:docMk/>
              <pc:sldMasterMk cId="2487504074" sldId="2147483660"/>
              <pc:sldLayoutMk cId="1644005348" sldId="2147483669"/>
              <ac:spMk id="3" creationId="{3A6A36BE-E2BC-493A-83CB-A4EBDF4F31A8}"/>
            </ac:spMkLst>
          </pc:spChg>
          <pc:spChg chg="mod">
            <ac:chgData name="ゆっくり市場調査論" userId="03e094fd-291a-4030-9f28-a3cc6b5984cc" providerId="ADAL" clId="{F77D222D-C5B7-46CE-968C-91D402C841A9}" dt="2020-11-28T07:22:43.780" v="1"/>
            <ac:spMkLst>
              <pc:docMk/>
              <pc:sldMasterMk cId="2487504074" sldId="2147483660"/>
              <pc:sldLayoutMk cId="1644005348" sldId="2147483669"/>
              <ac:spMk id="4" creationId="{50AEA579-0689-46C6-BDCF-98F2A1A419E9}"/>
            </ac:spMkLst>
          </pc:spChg>
        </pc:sldLayoutChg>
        <pc:sldLayoutChg chg="modSp">
          <pc:chgData name="ゆっくり市場調査論" userId="03e094fd-291a-4030-9f28-a3cc6b5984cc" providerId="ADAL" clId="{F77D222D-C5B7-46CE-968C-91D402C841A9}" dt="2020-11-28T07:22:43.780" v="1"/>
          <pc:sldLayoutMkLst>
            <pc:docMk/>
            <pc:sldMasterMk cId="2487504074" sldId="2147483660"/>
            <pc:sldLayoutMk cId="1112336770" sldId="2147483671"/>
          </pc:sldLayoutMkLst>
          <pc:spChg chg="mod">
            <ac:chgData name="ゆっくり市場調査論" userId="03e094fd-291a-4030-9f28-a3cc6b5984cc" providerId="ADAL" clId="{F77D222D-C5B7-46CE-968C-91D402C841A9}" dt="2020-11-28T07:22:43.780" v="1"/>
            <ac:spMkLst>
              <pc:docMk/>
              <pc:sldMasterMk cId="2487504074" sldId="2147483660"/>
              <pc:sldLayoutMk cId="1112336770" sldId="2147483671"/>
              <ac:spMk id="2" creationId="{69807743-FE83-403E-A8EA-E9903A32E4FD}"/>
            </ac:spMkLst>
          </pc:spChg>
          <pc:spChg chg="mod">
            <ac:chgData name="ゆっくり市場調査論" userId="03e094fd-291a-4030-9f28-a3cc6b5984cc" providerId="ADAL" clId="{F77D222D-C5B7-46CE-968C-91D402C841A9}" dt="2020-11-28T07:22:43.780" v="1"/>
            <ac:spMkLst>
              <pc:docMk/>
              <pc:sldMasterMk cId="2487504074" sldId="2147483660"/>
              <pc:sldLayoutMk cId="1112336770" sldId="2147483671"/>
              <ac:spMk id="3" creationId="{669A6373-A267-45CC-8EDA-6D769C99094C}"/>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BDB8A5-2394-4812-ACB0-127E40043B90}" type="doc">
      <dgm:prSet loTypeId="urn:microsoft.com/office/officeart/2005/8/layout/vProcess5" loCatId="process" qsTypeId="urn:microsoft.com/office/officeart/2005/8/quickstyle/simple1" qsCatId="simple" csTypeId="urn:microsoft.com/office/officeart/2005/8/colors/accent0_2" csCatId="mainScheme" phldr="1"/>
      <dgm:spPr/>
      <dgm:t>
        <a:bodyPr/>
        <a:lstStyle/>
        <a:p>
          <a:endParaRPr kumimoji="1" lang="ja-JP" altLang="en-US"/>
        </a:p>
      </dgm:t>
    </dgm:pt>
    <dgm:pt modelId="{6D161A45-A7F8-42F5-A971-9AED50F1871C}">
      <dgm:prSet/>
      <dgm:spPr/>
      <dgm:t>
        <a:bodyPr/>
        <a:lstStyle/>
        <a:p>
          <a:pPr rtl="0"/>
          <a:r>
            <a:rPr kumimoji="1" lang="ja-JP" dirty="0"/>
            <a:t>注意</a:t>
          </a:r>
          <a:r>
            <a:rPr kumimoji="1" lang="en-US" dirty="0"/>
            <a:t>【</a:t>
          </a:r>
          <a:r>
            <a:rPr kumimoji="1" lang="en-US" altLang="ja-JP" dirty="0"/>
            <a:t>Attention</a:t>
          </a:r>
          <a:r>
            <a:rPr kumimoji="1" lang="en-US" dirty="0"/>
            <a:t>】</a:t>
          </a:r>
          <a:endParaRPr lang="ja-JP" dirty="0"/>
        </a:p>
      </dgm:t>
    </dgm:pt>
    <dgm:pt modelId="{D04CF709-7D4A-4A05-82C3-2697DA6122AB}" type="parTrans" cxnId="{8A7AB8A4-A313-4D0A-8361-04BC89962B66}">
      <dgm:prSet/>
      <dgm:spPr/>
      <dgm:t>
        <a:bodyPr/>
        <a:lstStyle/>
        <a:p>
          <a:endParaRPr kumimoji="1" lang="ja-JP" altLang="en-US"/>
        </a:p>
      </dgm:t>
    </dgm:pt>
    <dgm:pt modelId="{B70C3644-5F4E-45BB-8E78-A7B351FE7EB2}" type="sibTrans" cxnId="{8A7AB8A4-A313-4D0A-8361-04BC89962B66}">
      <dgm:prSet/>
      <dgm:spPr/>
      <dgm:t>
        <a:bodyPr/>
        <a:lstStyle/>
        <a:p>
          <a:endParaRPr kumimoji="1" lang="ja-JP" altLang="en-US"/>
        </a:p>
      </dgm:t>
    </dgm:pt>
    <dgm:pt modelId="{4634214D-260B-4933-ABF1-F899F30C8592}">
      <dgm:prSet/>
      <dgm:spPr/>
      <dgm:t>
        <a:bodyPr/>
        <a:lstStyle/>
        <a:p>
          <a:pPr rtl="0"/>
          <a:r>
            <a:rPr kumimoji="1" lang="ja-JP" dirty="0"/>
            <a:t>関心</a:t>
          </a:r>
          <a:r>
            <a:rPr kumimoji="1" lang="en-US" dirty="0"/>
            <a:t>【</a:t>
          </a:r>
          <a:r>
            <a:rPr kumimoji="1" lang="en-US" altLang="ja-JP" dirty="0"/>
            <a:t>Interest</a:t>
          </a:r>
          <a:r>
            <a:rPr kumimoji="1" lang="en-US" dirty="0"/>
            <a:t>】</a:t>
          </a:r>
          <a:endParaRPr lang="ja-JP" dirty="0"/>
        </a:p>
      </dgm:t>
    </dgm:pt>
    <dgm:pt modelId="{71753D5D-436B-4E54-82CC-773970B8BC83}" type="parTrans" cxnId="{B90853E5-D820-4F22-A70E-BCED6178E021}">
      <dgm:prSet/>
      <dgm:spPr/>
      <dgm:t>
        <a:bodyPr/>
        <a:lstStyle/>
        <a:p>
          <a:endParaRPr kumimoji="1" lang="ja-JP" altLang="en-US"/>
        </a:p>
      </dgm:t>
    </dgm:pt>
    <dgm:pt modelId="{670D9C58-723F-4A8D-84CC-832BDEE2FE16}" type="sibTrans" cxnId="{B90853E5-D820-4F22-A70E-BCED6178E021}">
      <dgm:prSet/>
      <dgm:spPr/>
      <dgm:t>
        <a:bodyPr/>
        <a:lstStyle/>
        <a:p>
          <a:endParaRPr kumimoji="1" lang="ja-JP" altLang="en-US"/>
        </a:p>
      </dgm:t>
    </dgm:pt>
    <dgm:pt modelId="{8FF21ABC-DDCC-4778-ABEE-A980AA6A1CA7}">
      <dgm:prSet/>
      <dgm:spPr/>
      <dgm:t>
        <a:bodyPr/>
        <a:lstStyle/>
        <a:p>
          <a:pPr rtl="0"/>
          <a:r>
            <a:rPr kumimoji="1" lang="ja-JP" dirty="0"/>
            <a:t>欲求</a:t>
          </a:r>
          <a:r>
            <a:rPr kumimoji="1" lang="en-US" dirty="0"/>
            <a:t>【</a:t>
          </a:r>
          <a:r>
            <a:rPr kumimoji="1" lang="en-US" altLang="ja-JP" dirty="0"/>
            <a:t>Desire</a:t>
          </a:r>
          <a:r>
            <a:rPr kumimoji="1" lang="en-US" dirty="0"/>
            <a:t>】</a:t>
          </a:r>
          <a:endParaRPr lang="ja-JP" dirty="0"/>
        </a:p>
      </dgm:t>
    </dgm:pt>
    <dgm:pt modelId="{B6FBAFA2-8ECF-4A85-BD6D-33E30AB4B46A}" type="parTrans" cxnId="{B3464074-7215-41CA-A6C8-2E904075FF5F}">
      <dgm:prSet/>
      <dgm:spPr/>
      <dgm:t>
        <a:bodyPr/>
        <a:lstStyle/>
        <a:p>
          <a:endParaRPr kumimoji="1" lang="ja-JP" altLang="en-US"/>
        </a:p>
      </dgm:t>
    </dgm:pt>
    <dgm:pt modelId="{09E3CD01-A2B4-41A7-A8A9-E677E1EA1084}" type="sibTrans" cxnId="{B3464074-7215-41CA-A6C8-2E904075FF5F}">
      <dgm:prSet/>
      <dgm:spPr/>
      <dgm:t>
        <a:bodyPr/>
        <a:lstStyle/>
        <a:p>
          <a:endParaRPr kumimoji="1" lang="ja-JP" altLang="en-US"/>
        </a:p>
      </dgm:t>
    </dgm:pt>
    <dgm:pt modelId="{35BEC7E3-D5D9-45D8-B13A-9BB2E7C03D3A}">
      <dgm:prSet/>
      <dgm:spPr/>
      <dgm:t>
        <a:bodyPr/>
        <a:lstStyle/>
        <a:p>
          <a:pPr rtl="0"/>
          <a:r>
            <a:rPr kumimoji="1" lang="ja-JP" dirty="0"/>
            <a:t>行動</a:t>
          </a:r>
          <a:r>
            <a:rPr kumimoji="1" lang="en-US" dirty="0"/>
            <a:t>【</a:t>
          </a:r>
          <a:r>
            <a:rPr kumimoji="1" lang="en-US" altLang="ja-JP" dirty="0"/>
            <a:t>Action</a:t>
          </a:r>
          <a:r>
            <a:rPr kumimoji="1" lang="en-US" dirty="0"/>
            <a:t>】</a:t>
          </a:r>
        </a:p>
      </dgm:t>
    </dgm:pt>
    <dgm:pt modelId="{1E5E7C13-189B-41F2-B1A8-F5B6DF93033D}" type="parTrans" cxnId="{C084D39A-4443-4806-A542-5FA04F359802}">
      <dgm:prSet/>
      <dgm:spPr/>
      <dgm:t>
        <a:bodyPr/>
        <a:lstStyle/>
        <a:p>
          <a:endParaRPr kumimoji="1" lang="ja-JP" altLang="en-US"/>
        </a:p>
      </dgm:t>
    </dgm:pt>
    <dgm:pt modelId="{C6611240-A080-44F3-88F0-80F840AEB9B7}" type="sibTrans" cxnId="{C084D39A-4443-4806-A542-5FA04F359802}">
      <dgm:prSet/>
      <dgm:spPr/>
      <dgm:t>
        <a:bodyPr/>
        <a:lstStyle/>
        <a:p>
          <a:endParaRPr kumimoji="1" lang="ja-JP" altLang="en-US"/>
        </a:p>
      </dgm:t>
    </dgm:pt>
    <dgm:pt modelId="{DAB213BE-3E29-4486-B280-745B67569303}" type="pres">
      <dgm:prSet presAssocID="{A6BDB8A5-2394-4812-ACB0-127E40043B90}" presName="outerComposite" presStyleCnt="0">
        <dgm:presLayoutVars>
          <dgm:chMax val="5"/>
          <dgm:dir/>
          <dgm:resizeHandles val="exact"/>
        </dgm:presLayoutVars>
      </dgm:prSet>
      <dgm:spPr/>
    </dgm:pt>
    <dgm:pt modelId="{C9FDC97C-9D56-4898-99E0-7BAB1F54AF5F}" type="pres">
      <dgm:prSet presAssocID="{A6BDB8A5-2394-4812-ACB0-127E40043B90}" presName="dummyMaxCanvas" presStyleCnt="0">
        <dgm:presLayoutVars/>
      </dgm:prSet>
      <dgm:spPr/>
    </dgm:pt>
    <dgm:pt modelId="{DB4880E1-78BA-41BF-9B8D-D2B774B51E3B}" type="pres">
      <dgm:prSet presAssocID="{A6BDB8A5-2394-4812-ACB0-127E40043B90}" presName="FourNodes_1" presStyleLbl="node1" presStyleIdx="0" presStyleCnt="4">
        <dgm:presLayoutVars>
          <dgm:bulletEnabled val="1"/>
        </dgm:presLayoutVars>
      </dgm:prSet>
      <dgm:spPr/>
    </dgm:pt>
    <dgm:pt modelId="{D519E53C-4E77-4B99-8E21-760F1B02F930}" type="pres">
      <dgm:prSet presAssocID="{A6BDB8A5-2394-4812-ACB0-127E40043B90}" presName="FourNodes_2" presStyleLbl="node1" presStyleIdx="1" presStyleCnt="4">
        <dgm:presLayoutVars>
          <dgm:bulletEnabled val="1"/>
        </dgm:presLayoutVars>
      </dgm:prSet>
      <dgm:spPr/>
    </dgm:pt>
    <dgm:pt modelId="{2B1AF8FE-B2B3-4ADF-89EA-D0DC20D97645}" type="pres">
      <dgm:prSet presAssocID="{A6BDB8A5-2394-4812-ACB0-127E40043B90}" presName="FourNodes_3" presStyleLbl="node1" presStyleIdx="2" presStyleCnt="4">
        <dgm:presLayoutVars>
          <dgm:bulletEnabled val="1"/>
        </dgm:presLayoutVars>
      </dgm:prSet>
      <dgm:spPr/>
    </dgm:pt>
    <dgm:pt modelId="{76F063E4-AE33-4CEC-BA53-AE6D2E32A465}" type="pres">
      <dgm:prSet presAssocID="{A6BDB8A5-2394-4812-ACB0-127E40043B90}" presName="FourNodes_4" presStyleLbl="node1" presStyleIdx="3" presStyleCnt="4">
        <dgm:presLayoutVars>
          <dgm:bulletEnabled val="1"/>
        </dgm:presLayoutVars>
      </dgm:prSet>
      <dgm:spPr/>
    </dgm:pt>
    <dgm:pt modelId="{94FDE104-6148-4882-A2E3-137AB5AEE4B0}" type="pres">
      <dgm:prSet presAssocID="{A6BDB8A5-2394-4812-ACB0-127E40043B90}" presName="FourConn_1-2" presStyleLbl="fgAccFollowNode1" presStyleIdx="0" presStyleCnt="3">
        <dgm:presLayoutVars>
          <dgm:bulletEnabled val="1"/>
        </dgm:presLayoutVars>
      </dgm:prSet>
      <dgm:spPr/>
    </dgm:pt>
    <dgm:pt modelId="{046216E6-3620-4432-9C3D-3D2B09611023}" type="pres">
      <dgm:prSet presAssocID="{A6BDB8A5-2394-4812-ACB0-127E40043B90}" presName="FourConn_2-3" presStyleLbl="fgAccFollowNode1" presStyleIdx="1" presStyleCnt="3">
        <dgm:presLayoutVars>
          <dgm:bulletEnabled val="1"/>
        </dgm:presLayoutVars>
      </dgm:prSet>
      <dgm:spPr/>
    </dgm:pt>
    <dgm:pt modelId="{D7581D71-8860-42F6-B11E-E0F1090C9814}" type="pres">
      <dgm:prSet presAssocID="{A6BDB8A5-2394-4812-ACB0-127E40043B90}" presName="FourConn_3-4" presStyleLbl="fgAccFollowNode1" presStyleIdx="2" presStyleCnt="3">
        <dgm:presLayoutVars>
          <dgm:bulletEnabled val="1"/>
        </dgm:presLayoutVars>
      </dgm:prSet>
      <dgm:spPr/>
    </dgm:pt>
    <dgm:pt modelId="{029F9BE8-FF11-4CDB-853F-718B3488B88E}" type="pres">
      <dgm:prSet presAssocID="{A6BDB8A5-2394-4812-ACB0-127E40043B90}" presName="FourNodes_1_text" presStyleLbl="node1" presStyleIdx="3" presStyleCnt="4">
        <dgm:presLayoutVars>
          <dgm:bulletEnabled val="1"/>
        </dgm:presLayoutVars>
      </dgm:prSet>
      <dgm:spPr/>
    </dgm:pt>
    <dgm:pt modelId="{4D5AFFAB-EA1D-4792-9D45-1FE82A0F7502}" type="pres">
      <dgm:prSet presAssocID="{A6BDB8A5-2394-4812-ACB0-127E40043B90}" presName="FourNodes_2_text" presStyleLbl="node1" presStyleIdx="3" presStyleCnt="4">
        <dgm:presLayoutVars>
          <dgm:bulletEnabled val="1"/>
        </dgm:presLayoutVars>
      </dgm:prSet>
      <dgm:spPr/>
    </dgm:pt>
    <dgm:pt modelId="{703C4BB5-8648-4EFD-875D-937B7C994FC1}" type="pres">
      <dgm:prSet presAssocID="{A6BDB8A5-2394-4812-ACB0-127E40043B90}" presName="FourNodes_3_text" presStyleLbl="node1" presStyleIdx="3" presStyleCnt="4">
        <dgm:presLayoutVars>
          <dgm:bulletEnabled val="1"/>
        </dgm:presLayoutVars>
      </dgm:prSet>
      <dgm:spPr/>
    </dgm:pt>
    <dgm:pt modelId="{1255FBB6-FB3B-4346-A4E6-D6E5DA822D92}" type="pres">
      <dgm:prSet presAssocID="{A6BDB8A5-2394-4812-ACB0-127E40043B90}" presName="FourNodes_4_text" presStyleLbl="node1" presStyleIdx="3" presStyleCnt="4">
        <dgm:presLayoutVars>
          <dgm:bulletEnabled val="1"/>
        </dgm:presLayoutVars>
      </dgm:prSet>
      <dgm:spPr/>
    </dgm:pt>
  </dgm:ptLst>
  <dgm:cxnLst>
    <dgm:cxn modelId="{9DFC2C0E-997C-42E2-8139-9F1AAA00F629}" type="presOf" srcId="{8FF21ABC-DDCC-4778-ABEE-A980AA6A1CA7}" destId="{2B1AF8FE-B2B3-4ADF-89EA-D0DC20D97645}" srcOrd="0" destOrd="0" presId="urn:microsoft.com/office/officeart/2005/8/layout/vProcess5"/>
    <dgm:cxn modelId="{95467625-7FC9-424D-8949-A28FA1C59BCA}" type="presOf" srcId="{B70C3644-5F4E-45BB-8E78-A7B351FE7EB2}" destId="{94FDE104-6148-4882-A2E3-137AB5AEE4B0}" srcOrd="0" destOrd="0" presId="urn:microsoft.com/office/officeart/2005/8/layout/vProcess5"/>
    <dgm:cxn modelId="{9E952F2B-5FCD-4886-A7AF-8634406F886B}" type="presOf" srcId="{09E3CD01-A2B4-41A7-A8A9-E677E1EA1084}" destId="{D7581D71-8860-42F6-B11E-E0F1090C9814}" srcOrd="0" destOrd="0" presId="urn:microsoft.com/office/officeart/2005/8/layout/vProcess5"/>
    <dgm:cxn modelId="{8A407E67-1D74-47FC-BF49-E9C23EEFE389}" type="presOf" srcId="{8FF21ABC-DDCC-4778-ABEE-A980AA6A1CA7}" destId="{703C4BB5-8648-4EFD-875D-937B7C994FC1}" srcOrd="1" destOrd="0" presId="urn:microsoft.com/office/officeart/2005/8/layout/vProcess5"/>
    <dgm:cxn modelId="{6BD1D170-4945-4F4A-AFB1-77FE0FA57CE4}" type="presOf" srcId="{4634214D-260B-4933-ABF1-F899F30C8592}" destId="{D519E53C-4E77-4B99-8E21-760F1B02F930}" srcOrd="0" destOrd="0" presId="urn:microsoft.com/office/officeart/2005/8/layout/vProcess5"/>
    <dgm:cxn modelId="{B3464074-7215-41CA-A6C8-2E904075FF5F}" srcId="{A6BDB8A5-2394-4812-ACB0-127E40043B90}" destId="{8FF21ABC-DDCC-4778-ABEE-A980AA6A1CA7}" srcOrd="2" destOrd="0" parTransId="{B6FBAFA2-8ECF-4A85-BD6D-33E30AB4B46A}" sibTransId="{09E3CD01-A2B4-41A7-A8A9-E677E1EA1084}"/>
    <dgm:cxn modelId="{B66F5980-B096-4827-8471-9D2A4CC50142}" type="presOf" srcId="{4634214D-260B-4933-ABF1-F899F30C8592}" destId="{4D5AFFAB-EA1D-4792-9D45-1FE82A0F7502}" srcOrd="1" destOrd="0" presId="urn:microsoft.com/office/officeart/2005/8/layout/vProcess5"/>
    <dgm:cxn modelId="{C084D39A-4443-4806-A542-5FA04F359802}" srcId="{A6BDB8A5-2394-4812-ACB0-127E40043B90}" destId="{35BEC7E3-D5D9-45D8-B13A-9BB2E7C03D3A}" srcOrd="3" destOrd="0" parTransId="{1E5E7C13-189B-41F2-B1A8-F5B6DF93033D}" sibTransId="{C6611240-A080-44F3-88F0-80F840AEB9B7}"/>
    <dgm:cxn modelId="{D897F9A2-0E67-40BB-89D3-76FB0510F3F2}" type="presOf" srcId="{A6BDB8A5-2394-4812-ACB0-127E40043B90}" destId="{DAB213BE-3E29-4486-B280-745B67569303}" srcOrd="0" destOrd="0" presId="urn:microsoft.com/office/officeart/2005/8/layout/vProcess5"/>
    <dgm:cxn modelId="{8A7AB8A4-A313-4D0A-8361-04BC89962B66}" srcId="{A6BDB8A5-2394-4812-ACB0-127E40043B90}" destId="{6D161A45-A7F8-42F5-A971-9AED50F1871C}" srcOrd="0" destOrd="0" parTransId="{D04CF709-7D4A-4A05-82C3-2697DA6122AB}" sibTransId="{B70C3644-5F4E-45BB-8E78-A7B351FE7EB2}"/>
    <dgm:cxn modelId="{6E4E0CC8-BD70-4CA3-90AA-626FE10B8766}" type="presOf" srcId="{670D9C58-723F-4A8D-84CC-832BDEE2FE16}" destId="{046216E6-3620-4432-9C3D-3D2B09611023}" srcOrd="0" destOrd="0" presId="urn:microsoft.com/office/officeart/2005/8/layout/vProcess5"/>
    <dgm:cxn modelId="{A650FDD9-70C5-4327-AC9A-554F82386B59}" type="presOf" srcId="{6D161A45-A7F8-42F5-A971-9AED50F1871C}" destId="{DB4880E1-78BA-41BF-9B8D-D2B774B51E3B}" srcOrd="0" destOrd="0" presId="urn:microsoft.com/office/officeart/2005/8/layout/vProcess5"/>
    <dgm:cxn modelId="{802103DD-8FA9-4BBD-B0F6-B50C2DAC15F0}" type="presOf" srcId="{6D161A45-A7F8-42F5-A971-9AED50F1871C}" destId="{029F9BE8-FF11-4CDB-853F-718B3488B88E}" srcOrd="1" destOrd="0" presId="urn:microsoft.com/office/officeart/2005/8/layout/vProcess5"/>
    <dgm:cxn modelId="{B90853E5-D820-4F22-A70E-BCED6178E021}" srcId="{A6BDB8A5-2394-4812-ACB0-127E40043B90}" destId="{4634214D-260B-4933-ABF1-F899F30C8592}" srcOrd="1" destOrd="0" parTransId="{71753D5D-436B-4E54-82CC-773970B8BC83}" sibTransId="{670D9C58-723F-4A8D-84CC-832BDEE2FE16}"/>
    <dgm:cxn modelId="{BC6A39EA-E9DF-4674-A629-E3AA34F7EE5E}" type="presOf" srcId="{35BEC7E3-D5D9-45D8-B13A-9BB2E7C03D3A}" destId="{1255FBB6-FB3B-4346-A4E6-D6E5DA822D92}" srcOrd="1" destOrd="0" presId="urn:microsoft.com/office/officeart/2005/8/layout/vProcess5"/>
    <dgm:cxn modelId="{1F514EF3-78E0-4842-A7D4-8C0C366034D4}" type="presOf" srcId="{35BEC7E3-D5D9-45D8-B13A-9BB2E7C03D3A}" destId="{76F063E4-AE33-4CEC-BA53-AE6D2E32A465}" srcOrd="0" destOrd="0" presId="urn:microsoft.com/office/officeart/2005/8/layout/vProcess5"/>
    <dgm:cxn modelId="{CCDE8F6C-8B2F-4D88-B03D-D2D605A8939F}" type="presParOf" srcId="{DAB213BE-3E29-4486-B280-745B67569303}" destId="{C9FDC97C-9D56-4898-99E0-7BAB1F54AF5F}" srcOrd="0" destOrd="0" presId="urn:microsoft.com/office/officeart/2005/8/layout/vProcess5"/>
    <dgm:cxn modelId="{E31B150A-754D-4C88-9BF4-2796D36593B1}" type="presParOf" srcId="{DAB213BE-3E29-4486-B280-745B67569303}" destId="{DB4880E1-78BA-41BF-9B8D-D2B774B51E3B}" srcOrd="1" destOrd="0" presId="urn:microsoft.com/office/officeart/2005/8/layout/vProcess5"/>
    <dgm:cxn modelId="{B93B9E4E-91DE-48CA-90D6-87740750927D}" type="presParOf" srcId="{DAB213BE-3E29-4486-B280-745B67569303}" destId="{D519E53C-4E77-4B99-8E21-760F1B02F930}" srcOrd="2" destOrd="0" presId="urn:microsoft.com/office/officeart/2005/8/layout/vProcess5"/>
    <dgm:cxn modelId="{D51030A3-5D58-4BA0-82FA-BD3AA08F7E79}" type="presParOf" srcId="{DAB213BE-3E29-4486-B280-745B67569303}" destId="{2B1AF8FE-B2B3-4ADF-89EA-D0DC20D97645}" srcOrd="3" destOrd="0" presId="urn:microsoft.com/office/officeart/2005/8/layout/vProcess5"/>
    <dgm:cxn modelId="{886132CB-A01D-456E-A70C-6A4827B17362}" type="presParOf" srcId="{DAB213BE-3E29-4486-B280-745B67569303}" destId="{76F063E4-AE33-4CEC-BA53-AE6D2E32A465}" srcOrd="4" destOrd="0" presId="urn:microsoft.com/office/officeart/2005/8/layout/vProcess5"/>
    <dgm:cxn modelId="{11F71CE0-8C12-4D47-A25C-69E2E8491C75}" type="presParOf" srcId="{DAB213BE-3E29-4486-B280-745B67569303}" destId="{94FDE104-6148-4882-A2E3-137AB5AEE4B0}" srcOrd="5" destOrd="0" presId="urn:microsoft.com/office/officeart/2005/8/layout/vProcess5"/>
    <dgm:cxn modelId="{A059A71F-CB4F-4D29-A436-E3471CE09B92}" type="presParOf" srcId="{DAB213BE-3E29-4486-B280-745B67569303}" destId="{046216E6-3620-4432-9C3D-3D2B09611023}" srcOrd="6" destOrd="0" presId="urn:microsoft.com/office/officeart/2005/8/layout/vProcess5"/>
    <dgm:cxn modelId="{6B38702D-51E4-4F4D-8B3D-8DE14FD93453}" type="presParOf" srcId="{DAB213BE-3E29-4486-B280-745B67569303}" destId="{D7581D71-8860-42F6-B11E-E0F1090C9814}" srcOrd="7" destOrd="0" presId="urn:microsoft.com/office/officeart/2005/8/layout/vProcess5"/>
    <dgm:cxn modelId="{4D05FB1B-1E76-491E-B106-E94A35303512}" type="presParOf" srcId="{DAB213BE-3E29-4486-B280-745B67569303}" destId="{029F9BE8-FF11-4CDB-853F-718B3488B88E}" srcOrd="8" destOrd="0" presId="urn:microsoft.com/office/officeart/2005/8/layout/vProcess5"/>
    <dgm:cxn modelId="{E102F0A0-287F-4872-9300-E4F35C358652}" type="presParOf" srcId="{DAB213BE-3E29-4486-B280-745B67569303}" destId="{4D5AFFAB-EA1D-4792-9D45-1FE82A0F7502}" srcOrd="9" destOrd="0" presId="urn:microsoft.com/office/officeart/2005/8/layout/vProcess5"/>
    <dgm:cxn modelId="{1257FFDD-7F35-4226-87AE-C0A6B38379F9}" type="presParOf" srcId="{DAB213BE-3E29-4486-B280-745B67569303}" destId="{703C4BB5-8648-4EFD-875D-937B7C994FC1}" srcOrd="10" destOrd="0" presId="urn:microsoft.com/office/officeart/2005/8/layout/vProcess5"/>
    <dgm:cxn modelId="{CA0832AB-AF97-4096-B0FC-9D5C1B9FAF39}" type="presParOf" srcId="{DAB213BE-3E29-4486-B280-745B67569303}" destId="{1255FBB6-FB3B-4346-A4E6-D6E5DA822D92}"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5966E17-8828-4551-B579-2C3A76FC2E90}" type="doc">
      <dgm:prSet loTypeId="urn:microsoft.com/office/officeart/2005/8/layout/vProcess5" loCatId="process" qsTypeId="urn:microsoft.com/office/officeart/2005/8/quickstyle/simple1" qsCatId="simple" csTypeId="urn:microsoft.com/office/officeart/2005/8/colors/accent0_1" csCatId="mainScheme" phldr="1"/>
      <dgm:spPr/>
      <dgm:t>
        <a:bodyPr/>
        <a:lstStyle/>
        <a:p>
          <a:endParaRPr kumimoji="1" lang="ja-JP" altLang="en-US"/>
        </a:p>
      </dgm:t>
    </dgm:pt>
    <dgm:pt modelId="{C1F2B18C-B41F-452B-BB4B-EAF05A59140B}">
      <dgm:prSet/>
      <dgm:spPr/>
      <dgm:t>
        <a:bodyPr/>
        <a:lstStyle/>
        <a:p>
          <a:pPr rtl="0"/>
          <a:r>
            <a:rPr kumimoji="1" lang="ja-JP" dirty="0"/>
            <a:t>注意</a:t>
          </a:r>
          <a:r>
            <a:rPr kumimoji="1" lang="en-US" dirty="0"/>
            <a:t>【</a:t>
          </a:r>
          <a:r>
            <a:rPr kumimoji="1" lang="en-US" altLang="ja-JP" dirty="0"/>
            <a:t>Attention</a:t>
          </a:r>
          <a:r>
            <a:rPr kumimoji="1" lang="en-US" dirty="0"/>
            <a:t>】</a:t>
          </a:r>
          <a:endParaRPr lang="ja-JP" dirty="0"/>
        </a:p>
      </dgm:t>
    </dgm:pt>
    <dgm:pt modelId="{8EBA99BA-2941-40DA-A781-7217FB069F5F}" type="parTrans" cxnId="{1E3D9A7B-CF07-4735-A921-C7B5D7EEA788}">
      <dgm:prSet/>
      <dgm:spPr/>
      <dgm:t>
        <a:bodyPr/>
        <a:lstStyle/>
        <a:p>
          <a:endParaRPr kumimoji="1" lang="ja-JP" altLang="en-US"/>
        </a:p>
      </dgm:t>
    </dgm:pt>
    <dgm:pt modelId="{23D6E7BE-AE19-46AE-AF3F-6D82FDC3010B}" type="sibTrans" cxnId="{1E3D9A7B-CF07-4735-A921-C7B5D7EEA788}">
      <dgm:prSet/>
      <dgm:spPr/>
      <dgm:t>
        <a:bodyPr/>
        <a:lstStyle/>
        <a:p>
          <a:endParaRPr kumimoji="1" lang="ja-JP" altLang="en-US"/>
        </a:p>
      </dgm:t>
    </dgm:pt>
    <dgm:pt modelId="{6027DB8D-94AB-49B9-82E3-5933FE822E55}">
      <dgm:prSet/>
      <dgm:spPr/>
      <dgm:t>
        <a:bodyPr/>
        <a:lstStyle/>
        <a:p>
          <a:pPr rtl="0"/>
          <a:r>
            <a:rPr kumimoji="1" lang="ja-JP" dirty="0"/>
            <a:t>関心</a:t>
          </a:r>
          <a:r>
            <a:rPr kumimoji="1" lang="en-US" dirty="0"/>
            <a:t>【</a:t>
          </a:r>
          <a:r>
            <a:rPr kumimoji="1" lang="en-US" altLang="ja-JP" dirty="0"/>
            <a:t>Interest</a:t>
          </a:r>
          <a:r>
            <a:rPr kumimoji="1" lang="en-US" dirty="0"/>
            <a:t>】</a:t>
          </a:r>
          <a:endParaRPr lang="ja-JP" dirty="0"/>
        </a:p>
      </dgm:t>
    </dgm:pt>
    <dgm:pt modelId="{1AE31034-0444-4022-8051-2751ADD1C46F}" type="parTrans" cxnId="{054DA1FA-9722-48B2-9DA2-E7FCBA824F20}">
      <dgm:prSet/>
      <dgm:spPr/>
      <dgm:t>
        <a:bodyPr/>
        <a:lstStyle/>
        <a:p>
          <a:endParaRPr kumimoji="1" lang="ja-JP" altLang="en-US"/>
        </a:p>
      </dgm:t>
    </dgm:pt>
    <dgm:pt modelId="{92ED914B-1FE7-4FA1-B0AE-4F4625B016F1}" type="sibTrans" cxnId="{054DA1FA-9722-48B2-9DA2-E7FCBA824F20}">
      <dgm:prSet/>
      <dgm:spPr/>
      <dgm:t>
        <a:bodyPr/>
        <a:lstStyle/>
        <a:p>
          <a:endParaRPr kumimoji="1" lang="ja-JP" altLang="en-US"/>
        </a:p>
      </dgm:t>
    </dgm:pt>
    <dgm:pt modelId="{E2450E55-CDE7-4FF2-BC15-6F73076BBD09}">
      <dgm:prSet/>
      <dgm:spPr/>
      <dgm:t>
        <a:bodyPr/>
        <a:lstStyle/>
        <a:p>
          <a:pPr rtl="0"/>
          <a:r>
            <a:rPr kumimoji="1" lang="ja-JP" dirty="0"/>
            <a:t>探索</a:t>
          </a:r>
          <a:r>
            <a:rPr kumimoji="1" lang="en-US" dirty="0"/>
            <a:t>【</a:t>
          </a:r>
          <a:r>
            <a:rPr kumimoji="1" lang="en-US" altLang="ja-JP" dirty="0"/>
            <a:t>Search</a:t>
          </a:r>
          <a:r>
            <a:rPr kumimoji="1" lang="en-US" dirty="0"/>
            <a:t>】</a:t>
          </a:r>
        </a:p>
      </dgm:t>
    </dgm:pt>
    <dgm:pt modelId="{E58B5A00-2B9F-4B87-81B4-AF3564F23D3C}" type="parTrans" cxnId="{A80A552A-1B66-40CF-AFF7-6DA72153D0DF}">
      <dgm:prSet/>
      <dgm:spPr/>
      <dgm:t>
        <a:bodyPr/>
        <a:lstStyle/>
        <a:p>
          <a:endParaRPr kumimoji="1" lang="ja-JP" altLang="en-US"/>
        </a:p>
      </dgm:t>
    </dgm:pt>
    <dgm:pt modelId="{B1E57B74-A739-4286-85C2-EBECEE1A0448}" type="sibTrans" cxnId="{A80A552A-1B66-40CF-AFF7-6DA72153D0DF}">
      <dgm:prSet/>
      <dgm:spPr/>
      <dgm:t>
        <a:bodyPr/>
        <a:lstStyle/>
        <a:p>
          <a:endParaRPr kumimoji="1" lang="ja-JP" altLang="en-US"/>
        </a:p>
      </dgm:t>
    </dgm:pt>
    <dgm:pt modelId="{E904AFD5-F72A-49FB-AE97-79FDB2450EB5}">
      <dgm:prSet/>
      <dgm:spPr/>
      <dgm:t>
        <a:bodyPr/>
        <a:lstStyle/>
        <a:p>
          <a:pPr rtl="0"/>
          <a:r>
            <a:rPr kumimoji="1" lang="ja-JP" dirty="0"/>
            <a:t>行動</a:t>
          </a:r>
          <a:r>
            <a:rPr kumimoji="1" lang="en-US" dirty="0"/>
            <a:t>【</a:t>
          </a:r>
          <a:r>
            <a:rPr kumimoji="1" lang="en-US" altLang="ja-JP" dirty="0"/>
            <a:t>Action</a:t>
          </a:r>
          <a:r>
            <a:rPr kumimoji="1" lang="en-US" dirty="0"/>
            <a:t>】</a:t>
          </a:r>
          <a:endParaRPr lang="ja-JP" dirty="0"/>
        </a:p>
      </dgm:t>
    </dgm:pt>
    <dgm:pt modelId="{0F3C6942-3113-40C7-9FFC-36E56B4C261B}" type="parTrans" cxnId="{3E0E2438-0456-49D7-9A32-F90F816E0B6C}">
      <dgm:prSet/>
      <dgm:spPr/>
      <dgm:t>
        <a:bodyPr/>
        <a:lstStyle/>
        <a:p>
          <a:endParaRPr kumimoji="1" lang="ja-JP" altLang="en-US"/>
        </a:p>
      </dgm:t>
    </dgm:pt>
    <dgm:pt modelId="{D528B377-038F-4C5E-B71F-D1C1D431B7B1}" type="sibTrans" cxnId="{3E0E2438-0456-49D7-9A32-F90F816E0B6C}">
      <dgm:prSet/>
      <dgm:spPr/>
      <dgm:t>
        <a:bodyPr/>
        <a:lstStyle/>
        <a:p>
          <a:endParaRPr kumimoji="1" lang="ja-JP" altLang="en-US"/>
        </a:p>
      </dgm:t>
    </dgm:pt>
    <dgm:pt modelId="{1EA80247-C46C-4399-B382-A2AAACF987A0}">
      <dgm:prSet/>
      <dgm:spPr/>
      <dgm:t>
        <a:bodyPr/>
        <a:lstStyle/>
        <a:p>
          <a:pPr rtl="0"/>
          <a:r>
            <a:rPr kumimoji="1" lang="ja-JP" dirty="0"/>
            <a:t>共有</a:t>
          </a:r>
          <a:r>
            <a:rPr kumimoji="1" lang="en-US" dirty="0"/>
            <a:t>【</a:t>
          </a:r>
          <a:r>
            <a:rPr kumimoji="1" lang="en-US" altLang="ja-JP" dirty="0"/>
            <a:t>Share</a:t>
          </a:r>
          <a:r>
            <a:rPr kumimoji="1" lang="en-US" dirty="0"/>
            <a:t>】</a:t>
          </a:r>
        </a:p>
      </dgm:t>
    </dgm:pt>
    <dgm:pt modelId="{875067FB-57AA-4568-A7F2-A3738B92EF8C}" type="parTrans" cxnId="{71E9E241-64BA-411F-B61F-888E5F429303}">
      <dgm:prSet/>
      <dgm:spPr/>
      <dgm:t>
        <a:bodyPr/>
        <a:lstStyle/>
        <a:p>
          <a:endParaRPr kumimoji="1" lang="ja-JP" altLang="en-US"/>
        </a:p>
      </dgm:t>
    </dgm:pt>
    <dgm:pt modelId="{0552959F-643A-45EF-A54D-4B6C897FDC24}" type="sibTrans" cxnId="{71E9E241-64BA-411F-B61F-888E5F429303}">
      <dgm:prSet/>
      <dgm:spPr/>
      <dgm:t>
        <a:bodyPr/>
        <a:lstStyle/>
        <a:p>
          <a:endParaRPr kumimoji="1" lang="ja-JP" altLang="en-US"/>
        </a:p>
      </dgm:t>
    </dgm:pt>
    <dgm:pt modelId="{F54AB156-D9F5-42F6-B019-5858BE122C29}" type="pres">
      <dgm:prSet presAssocID="{25966E17-8828-4551-B579-2C3A76FC2E90}" presName="outerComposite" presStyleCnt="0">
        <dgm:presLayoutVars>
          <dgm:chMax val="5"/>
          <dgm:dir/>
          <dgm:resizeHandles val="exact"/>
        </dgm:presLayoutVars>
      </dgm:prSet>
      <dgm:spPr/>
    </dgm:pt>
    <dgm:pt modelId="{6E58CDC8-AE9F-4868-84A7-07A85FCAF464}" type="pres">
      <dgm:prSet presAssocID="{25966E17-8828-4551-B579-2C3A76FC2E90}" presName="dummyMaxCanvas" presStyleCnt="0">
        <dgm:presLayoutVars/>
      </dgm:prSet>
      <dgm:spPr/>
    </dgm:pt>
    <dgm:pt modelId="{B9E99125-A5BF-406E-B2EA-5875DC3048D3}" type="pres">
      <dgm:prSet presAssocID="{25966E17-8828-4551-B579-2C3A76FC2E90}" presName="FiveNodes_1" presStyleLbl="node1" presStyleIdx="0" presStyleCnt="5">
        <dgm:presLayoutVars>
          <dgm:bulletEnabled val="1"/>
        </dgm:presLayoutVars>
      </dgm:prSet>
      <dgm:spPr/>
    </dgm:pt>
    <dgm:pt modelId="{1B0973B7-99B0-47AE-BC2C-F66F1E28CAFA}" type="pres">
      <dgm:prSet presAssocID="{25966E17-8828-4551-B579-2C3A76FC2E90}" presName="FiveNodes_2" presStyleLbl="node1" presStyleIdx="1" presStyleCnt="5">
        <dgm:presLayoutVars>
          <dgm:bulletEnabled val="1"/>
        </dgm:presLayoutVars>
      </dgm:prSet>
      <dgm:spPr/>
    </dgm:pt>
    <dgm:pt modelId="{D53BE2A6-8238-410D-9960-C2E2A2C6D2A5}" type="pres">
      <dgm:prSet presAssocID="{25966E17-8828-4551-B579-2C3A76FC2E90}" presName="FiveNodes_3" presStyleLbl="node1" presStyleIdx="2" presStyleCnt="5">
        <dgm:presLayoutVars>
          <dgm:bulletEnabled val="1"/>
        </dgm:presLayoutVars>
      </dgm:prSet>
      <dgm:spPr/>
    </dgm:pt>
    <dgm:pt modelId="{5FA03C3A-59AF-4B80-8A92-99F3D56A0071}" type="pres">
      <dgm:prSet presAssocID="{25966E17-8828-4551-B579-2C3A76FC2E90}" presName="FiveNodes_4" presStyleLbl="node1" presStyleIdx="3" presStyleCnt="5">
        <dgm:presLayoutVars>
          <dgm:bulletEnabled val="1"/>
        </dgm:presLayoutVars>
      </dgm:prSet>
      <dgm:spPr/>
    </dgm:pt>
    <dgm:pt modelId="{0218D0EE-C106-4ACE-B69D-C487D97D3C7E}" type="pres">
      <dgm:prSet presAssocID="{25966E17-8828-4551-B579-2C3A76FC2E90}" presName="FiveNodes_5" presStyleLbl="node1" presStyleIdx="4" presStyleCnt="5">
        <dgm:presLayoutVars>
          <dgm:bulletEnabled val="1"/>
        </dgm:presLayoutVars>
      </dgm:prSet>
      <dgm:spPr/>
    </dgm:pt>
    <dgm:pt modelId="{747DEB03-E712-4254-BFB2-F9F6CBD4AD74}" type="pres">
      <dgm:prSet presAssocID="{25966E17-8828-4551-B579-2C3A76FC2E90}" presName="FiveConn_1-2" presStyleLbl="fgAccFollowNode1" presStyleIdx="0" presStyleCnt="4">
        <dgm:presLayoutVars>
          <dgm:bulletEnabled val="1"/>
        </dgm:presLayoutVars>
      </dgm:prSet>
      <dgm:spPr/>
    </dgm:pt>
    <dgm:pt modelId="{68FD341C-3175-4166-992D-78CFA4302F78}" type="pres">
      <dgm:prSet presAssocID="{25966E17-8828-4551-B579-2C3A76FC2E90}" presName="FiveConn_2-3" presStyleLbl="fgAccFollowNode1" presStyleIdx="1" presStyleCnt="4">
        <dgm:presLayoutVars>
          <dgm:bulletEnabled val="1"/>
        </dgm:presLayoutVars>
      </dgm:prSet>
      <dgm:spPr/>
    </dgm:pt>
    <dgm:pt modelId="{6F6B7969-1959-44E1-89FB-6D1E5026010C}" type="pres">
      <dgm:prSet presAssocID="{25966E17-8828-4551-B579-2C3A76FC2E90}" presName="FiveConn_3-4" presStyleLbl="fgAccFollowNode1" presStyleIdx="2" presStyleCnt="4">
        <dgm:presLayoutVars>
          <dgm:bulletEnabled val="1"/>
        </dgm:presLayoutVars>
      </dgm:prSet>
      <dgm:spPr/>
    </dgm:pt>
    <dgm:pt modelId="{E9A70A8E-9CED-4965-9D95-99E27B4A730D}" type="pres">
      <dgm:prSet presAssocID="{25966E17-8828-4551-B579-2C3A76FC2E90}" presName="FiveConn_4-5" presStyleLbl="fgAccFollowNode1" presStyleIdx="3" presStyleCnt="4">
        <dgm:presLayoutVars>
          <dgm:bulletEnabled val="1"/>
        </dgm:presLayoutVars>
      </dgm:prSet>
      <dgm:spPr/>
    </dgm:pt>
    <dgm:pt modelId="{D93215AE-B2A1-4524-B476-0D3F0DB3C85E}" type="pres">
      <dgm:prSet presAssocID="{25966E17-8828-4551-B579-2C3A76FC2E90}" presName="FiveNodes_1_text" presStyleLbl="node1" presStyleIdx="4" presStyleCnt="5">
        <dgm:presLayoutVars>
          <dgm:bulletEnabled val="1"/>
        </dgm:presLayoutVars>
      </dgm:prSet>
      <dgm:spPr/>
    </dgm:pt>
    <dgm:pt modelId="{75DB0CFA-B17B-41CE-891F-420D027A621B}" type="pres">
      <dgm:prSet presAssocID="{25966E17-8828-4551-B579-2C3A76FC2E90}" presName="FiveNodes_2_text" presStyleLbl="node1" presStyleIdx="4" presStyleCnt="5">
        <dgm:presLayoutVars>
          <dgm:bulletEnabled val="1"/>
        </dgm:presLayoutVars>
      </dgm:prSet>
      <dgm:spPr/>
    </dgm:pt>
    <dgm:pt modelId="{E624AD64-A367-4153-B6D9-6B776BC798B6}" type="pres">
      <dgm:prSet presAssocID="{25966E17-8828-4551-B579-2C3A76FC2E90}" presName="FiveNodes_3_text" presStyleLbl="node1" presStyleIdx="4" presStyleCnt="5">
        <dgm:presLayoutVars>
          <dgm:bulletEnabled val="1"/>
        </dgm:presLayoutVars>
      </dgm:prSet>
      <dgm:spPr/>
    </dgm:pt>
    <dgm:pt modelId="{593B7FC6-0F02-48E4-9E65-BA83D71EF33C}" type="pres">
      <dgm:prSet presAssocID="{25966E17-8828-4551-B579-2C3A76FC2E90}" presName="FiveNodes_4_text" presStyleLbl="node1" presStyleIdx="4" presStyleCnt="5">
        <dgm:presLayoutVars>
          <dgm:bulletEnabled val="1"/>
        </dgm:presLayoutVars>
      </dgm:prSet>
      <dgm:spPr/>
    </dgm:pt>
    <dgm:pt modelId="{6C47DF76-408A-48F5-A827-6272A46FA684}" type="pres">
      <dgm:prSet presAssocID="{25966E17-8828-4551-B579-2C3A76FC2E90}" presName="FiveNodes_5_text" presStyleLbl="node1" presStyleIdx="4" presStyleCnt="5">
        <dgm:presLayoutVars>
          <dgm:bulletEnabled val="1"/>
        </dgm:presLayoutVars>
      </dgm:prSet>
      <dgm:spPr/>
    </dgm:pt>
  </dgm:ptLst>
  <dgm:cxnLst>
    <dgm:cxn modelId="{28F3890A-740A-466A-B28A-D6A853BE9179}" type="presOf" srcId="{E904AFD5-F72A-49FB-AE97-79FDB2450EB5}" destId="{593B7FC6-0F02-48E4-9E65-BA83D71EF33C}" srcOrd="1" destOrd="0" presId="urn:microsoft.com/office/officeart/2005/8/layout/vProcess5"/>
    <dgm:cxn modelId="{E2439411-3A7A-4608-86DC-9A5713786952}" type="presOf" srcId="{C1F2B18C-B41F-452B-BB4B-EAF05A59140B}" destId="{B9E99125-A5BF-406E-B2EA-5875DC3048D3}" srcOrd="0" destOrd="0" presId="urn:microsoft.com/office/officeart/2005/8/layout/vProcess5"/>
    <dgm:cxn modelId="{A80A552A-1B66-40CF-AFF7-6DA72153D0DF}" srcId="{25966E17-8828-4551-B579-2C3A76FC2E90}" destId="{E2450E55-CDE7-4FF2-BC15-6F73076BBD09}" srcOrd="2" destOrd="0" parTransId="{E58B5A00-2B9F-4B87-81B4-AF3564F23D3C}" sibTransId="{B1E57B74-A739-4286-85C2-EBECEE1A0448}"/>
    <dgm:cxn modelId="{3E0E2438-0456-49D7-9A32-F90F816E0B6C}" srcId="{25966E17-8828-4551-B579-2C3A76FC2E90}" destId="{E904AFD5-F72A-49FB-AE97-79FDB2450EB5}" srcOrd="3" destOrd="0" parTransId="{0F3C6942-3113-40C7-9FFC-36E56B4C261B}" sibTransId="{D528B377-038F-4C5E-B71F-D1C1D431B7B1}"/>
    <dgm:cxn modelId="{71E9E241-64BA-411F-B61F-888E5F429303}" srcId="{25966E17-8828-4551-B579-2C3A76FC2E90}" destId="{1EA80247-C46C-4399-B382-A2AAACF987A0}" srcOrd="4" destOrd="0" parTransId="{875067FB-57AA-4568-A7F2-A3738B92EF8C}" sibTransId="{0552959F-643A-45EF-A54D-4B6C897FDC24}"/>
    <dgm:cxn modelId="{11A1F64B-EF47-45BC-8EEF-6FBFC01573CF}" type="presOf" srcId="{E904AFD5-F72A-49FB-AE97-79FDB2450EB5}" destId="{5FA03C3A-59AF-4B80-8A92-99F3D56A0071}" srcOrd="0" destOrd="0" presId="urn:microsoft.com/office/officeart/2005/8/layout/vProcess5"/>
    <dgm:cxn modelId="{8421C373-8F24-45B8-89E6-DD55E40E0F67}" type="presOf" srcId="{E2450E55-CDE7-4FF2-BC15-6F73076BBD09}" destId="{D53BE2A6-8238-410D-9960-C2E2A2C6D2A5}" srcOrd="0" destOrd="0" presId="urn:microsoft.com/office/officeart/2005/8/layout/vProcess5"/>
    <dgm:cxn modelId="{7F9B9A78-A680-4F55-A9FB-93114BBEDAA5}" type="presOf" srcId="{C1F2B18C-B41F-452B-BB4B-EAF05A59140B}" destId="{D93215AE-B2A1-4524-B476-0D3F0DB3C85E}" srcOrd="1" destOrd="0" presId="urn:microsoft.com/office/officeart/2005/8/layout/vProcess5"/>
    <dgm:cxn modelId="{24917779-7233-4045-BC4D-C6720869D77B}" type="presOf" srcId="{6027DB8D-94AB-49B9-82E3-5933FE822E55}" destId="{75DB0CFA-B17B-41CE-891F-420D027A621B}" srcOrd="1" destOrd="0" presId="urn:microsoft.com/office/officeart/2005/8/layout/vProcess5"/>
    <dgm:cxn modelId="{1E3D9A7B-CF07-4735-A921-C7B5D7EEA788}" srcId="{25966E17-8828-4551-B579-2C3A76FC2E90}" destId="{C1F2B18C-B41F-452B-BB4B-EAF05A59140B}" srcOrd="0" destOrd="0" parTransId="{8EBA99BA-2941-40DA-A781-7217FB069F5F}" sibTransId="{23D6E7BE-AE19-46AE-AF3F-6D82FDC3010B}"/>
    <dgm:cxn modelId="{26F7C681-7B72-4332-AF5A-3746A0262FB7}" type="presOf" srcId="{1EA80247-C46C-4399-B382-A2AAACF987A0}" destId="{6C47DF76-408A-48F5-A827-6272A46FA684}" srcOrd="1" destOrd="0" presId="urn:microsoft.com/office/officeart/2005/8/layout/vProcess5"/>
    <dgm:cxn modelId="{FB2E0ECE-E698-4570-BB57-03A3745AA9F8}" type="presOf" srcId="{E2450E55-CDE7-4FF2-BC15-6F73076BBD09}" destId="{E624AD64-A367-4153-B6D9-6B776BC798B6}" srcOrd="1" destOrd="0" presId="urn:microsoft.com/office/officeart/2005/8/layout/vProcess5"/>
    <dgm:cxn modelId="{44D587CF-C136-4B14-9F85-076B6157632B}" type="presOf" srcId="{B1E57B74-A739-4286-85C2-EBECEE1A0448}" destId="{6F6B7969-1959-44E1-89FB-6D1E5026010C}" srcOrd="0" destOrd="0" presId="urn:microsoft.com/office/officeart/2005/8/layout/vProcess5"/>
    <dgm:cxn modelId="{17FE2DD1-B66D-4F27-9F2E-6D3C4BFA5BFE}" type="presOf" srcId="{23D6E7BE-AE19-46AE-AF3F-6D82FDC3010B}" destId="{747DEB03-E712-4254-BFB2-F9F6CBD4AD74}" srcOrd="0" destOrd="0" presId="urn:microsoft.com/office/officeart/2005/8/layout/vProcess5"/>
    <dgm:cxn modelId="{BAA179D1-FD4B-45E6-BF11-277E86666494}" type="presOf" srcId="{D528B377-038F-4C5E-B71F-D1C1D431B7B1}" destId="{E9A70A8E-9CED-4965-9D95-99E27B4A730D}" srcOrd="0" destOrd="0" presId="urn:microsoft.com/office/officeart/2005/8/layout/vProcess5"/>
    <dgm:cxn modelId="{6363B8D3-E02F-4A78-8E07-026E0710586E}" type="presOf" srcId="{1EA80247-C46C-4399-B382-A2AAACF987A0}" destId="{0218D0EE-C106-4ACE-B69D-C487D97D3C7E}" srcOrd="0" destOrd="0" presId="urn:microsoft.com/office/officeart/2005/8/layout/vProcess5"/>
    <dgm:cxn modelId="{86C497D5-579D-46CC-BDA3-D91D7670D66E}" type="presOf" srcId="{25966E17-8828-4551-B579-2C3A76FC2E90}" destId="{F54AB156-D9F5-42F6-B019-5858BE122C29}" srcOrd="0" destOrd="0" presId="urn:microsoft.com/office/officeart/2005/8/layout/vProcess5"/>
    <dgm:cxn modelId="{ECBB5BDB-ACCD-4C5D-B7CC-CC2C3E0F8074}" type="presOf" srcId="{92ED914B-1FE7-4FA1-B0AE-4F4625B016F1}" destId="{68FD341C-3175-4166-992D-78CFA4302F78}" srcOrd="0" destOrd="0" presId="urn:microsoft.com/office/officeart/2005/8/layout/vProcess5"/>
    <dgm:cxn modelId="{8D73A1E5-5D67-4A78-B74F-F43F50A7E71E}" type="presOf" srcId="{6027DB8D-94AB-49B9-82E3-5933FE822E55}" destId="{1B0973B7-99B0-47AE-BC2C-F66F1E28CAFA}" srcOrd="0" destOrd="0" presId="urn:microsoft.com/office/officeart/2005/8/layout/vProcess5"/>
    <dgm:cxn modelId="{054DA1FA-9722-48B2-9DA2-E7FCBA824F20}" srcId="{25966E17-8828-4551-B579-2C3A76FC2E90}" destId="{6027DB8D-94AB-49B9-82E3-5933FE822E55}" srcOrd="1" destOrd="0" parTransId="{1AE31034-0444-4022-8051-2751ADD1C46F}" sibTransId="{92ED914B-1FE7-4FA1-B0AE-4F4625B016F1}"/>
    <dgm:cxn modelId="{09407A7C-BEB1-4E13-9A77-DF7DEEC41EA3}" type="presParOf" srcId="{F54AB156-D9F5-42F6-B019-5858BE122C29}" destId="{6E58CDC8-AE9F-4868-84A7-07A85FCAF464}" srcOrd="0" destOrd="0" presId="urn:microsoft.com/office/officeart/2005/8/layout/vProcess5"/>
    <dgm:cxn modelId="{B9970AC5-0415-4BA8-AE1B-D464D02C1032}" type="presParOf" srcId="{F54AB156-D9F5-42F6-B019-5858BE122C29}" destId="{B9E99125-A5BF-406E-B2EA-5875DC3048D3}" srcOrd="1" destOrd="0" presId="urn:microsoft.com/office/officeart/2005/8/layout/vProcess5"/>
    <dgm:cxn modelId="{77FA6C37-7616-4913-BEB9-4A93B33DDA9C}" type="presParOf" srcId="{F54AB156-D9F5-42F6-B019-5858BE122C29}" destId="{1B0973B7-99B0-47AE-BC2C-F66F1E28CAFA}" srcOrd="2" destOrd="0" presId="urn:microsoft.com/office/officeart/2005/8/layout/vProcess5"/>
    <dgm:cxn modelId="{BCE2270A-70E6-4863-9BBD-5B260D3F2D06}" type="presParOf" srcId="{F54AB156-D9F5-42F6-B019-5858BE122C29}" destId="{D53BE2A6-8238-410D-9960-C2E2A2C6D2A5}" srcOrd="3" destOrd="0" presId="urn:microsoft.com/office/officeart/2005/8/layout/vProcess5"/>
    <dgm:cxn modelId="{74566516-C24C-4AF4-88A1-DE4FB2BECBF2}" type="presParOf" srcId="{F54AB156-D9F5-42F6-B019-5858BE122C29}" destId="{5FA03C3A-59AF-4B80-8A92-99F3D56A0071}" srcOrd="4" destOrd="0" presId="urn:microsoft.com/office/officeart/2005/8/layout/vProcess5"/>
    <dgm:cxn modelId="{C51EE185-FA0E-4A7A-9948-2B479D4D7C07}" type="presParOf" srcId="{F54AB156-D9F5-42F6-B019-5858BE122C29}" destId="{0218D0EE-C106-4ACE-B69D-C487D97D3C7E}" srcOrd="5" destOrd="0" presId="urn:microsoft.com/office/officeart/2005/8/layout/vProcess5"/>
    <dgm:cxn modelId="{3D03E27B-7A60-4B5A-A83C-8D0C31C41B4E}" type="presParOf" srcId="{F54AB156-D9F5-42F6-B019-5858BE122C29}" destId="{747DEB03-E712-4254-BFB2-F9F6CBD4AD74}" srcOrd="6" destOrd="0" presId="urn:microsoft.com/office/officeart/2005/8/layout/vProcess5"/>
    <dgm:cxn modelId="{E6F5FFD2-6EA7-407D-B964-833686C30E28}" type="presParOf" srcId="{F54AB156-D9F5-42F6-B019-5858BE122C29}" destId="{68FD341C-3175-4166-992D-78CFA4302F78}" srcOrd="7" destOrd="0" presId="urn:microsoft.com/office/officeart/2005/8/layout/vProcess5"/>
    <dgm:cxn modelId="{897773E9-F740-42C1-B63F-4F0AA82729FE}" type="presParOf" srcId="{F54AB156-D9F5-42F6-B019-5858BE122C29}" destId="{6F6B7969-1959-44E1-89FB-6D1E5026010C}" srcOrd="8" destOrd="0" presId="urn:microsoft.com/office/officeart/2005/8/layout/vProcess5"/>
    <dgm:cxn modelId="{859E9AD3-13B3-4ADD-936A-A67D661B5926}" type="presParOf" srcId="{F54AB156-D9F5-42F6-B019-5858BE122C29}" destId="{E9A70A8E-9CED-4965-9D95-99E27B4A730D}" srcOrd="9" destOrd="0" presId="urn:microsoft.com/office/officeart/2005/8/layout/vProcess5"/>
    <dgm:cxn modelId="{A3754B45-4787-4908-B1CD-84348EAAA65A}" type="presParOf" srcId="{F54AB156-D9F5-42F6-B019-5858BE122C29}" destId="{D93215AE-B2A1-4524-B476-0D3F0DB3C85E}" srcOrd="10" destOrd="0" presId="urn:microsoft.com/office/officeart/2005/8/layout/vProcess5"/>
    <dgm:cxn modelId="{822E6A3A-AF99-4468-B70B-3615285FC411}" type="presParOf" srcId="{F54AB156-D9F5-42F6-B019-5858BE122C29}" destId="{75DB0CFA-B17B-41CE-891F-420D027A621B}" srcOrd="11" destOrd="0" presId="urn:microsoft.com/office/officeart/2005/8/layout/vProcess5"/>
    <dgm:cxn modelId="{69B37C5D-C3F0-4C83-88B9-678811CDCEE3}" type="presParOf" srcId="{F54AB156-D9F5-42F6-B019-5858BE122C29}" destId="{E624AD64-A367-4153-B6D9-6B776BC798B6}" srcOrd="12" destOrd="0" presId="urn:microsoft.com/office/officeart/2005/8/layout/vProcess5"/>
    <dgm:cxn modelId="{E063039E-1071-4C43-932B-A64C444267F2}" type="presParOf" srcId="{F54AB156-D9F5-42F6-B019-5858BE122C29}" destId="{593B7FC6-0F02-48E4-9E65-BA83D71EF33C}" srcOrd="13" destOrd="0" presId="urn:microsoft.com/office/officeart/2005/8/layout/vProcess5"/>
    <dgm:cxn modelId="{226750E2-EF2E-473D-B3C1-AFB4BE245EF5}" type="presParOf" srcId="{F54AB156-D9F5-42F6-B019-5858BE122C29}" destId="{6C47DF76-408A-48F5-A827-6272A46FA684}"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4880E1-78BA-41BF-9B8D-D2B774B51E3B}">
      <dsp:nvSpPr>
        <dsp:cNvPr id="0" name=""/>
        <dsp:cNvSpPr/>
      </dsp:nvSpPr>
      <dsp:spPr>
        <a:xfrm>
          <a:off x="0" y="0"/>
          <a:ext cx="6309360" cy="957294"/>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rtl="0">
            <a:lnSpc>
              <a:spcPct val="90000"/>
            </a:lnSpc>
            <a:spcBef>
              <a:spcPct val="0"/>
            </a:spcBef>
            <a:spcAft>
              <a:spcPct val="35000"/>
            </a:spcAft>
            <a:buNone/>
          </a:pPr>
          <a:r>
            <a:rPr kumimoji="1" lang="ja-JP" sz="4000" kern="1200" dirty="0"/>
            <a:t>注意</a:t>
          </a:r>
          <a:r>
            <a:rPr kumimoji="1" lang="en-US" sz="4000" kern="1200" dirty="0"/>
            <a:t>【</a:t>
          </a:r>
          <a:r>
            <a:rPr kumimoji="1" lang="en-US" altLang="ja-JP" sz="4000" kern="1200" dirty="0"/>
            <a:t>Attention</a:t>
          </a:r>
          <a:r>
            <a:rPr kumimoji="1" lang="en-US" sz="4000" kern="1200" dirty="0"/>
            <a:t>】</a:t>
          </a:r>
          <a:endParaRPr lang="ja-JP" sz="4000" kern="1200" dirty="0"/>
        </a:p>
      </dsp:txBody>
      <dsp:txXfrm>
        <a:off x="28038" y="28038"/>
        <a:ext cx="5195473" cy="901218"/>
      </dsp:txXfrm>
    </dsp:sp>
    <dsp:sp modelId="{D519E53C-4E77-4B99-8E21-760F1B02F930}">
      <dsp:nvSpPr>
        <dsp:cNvPr id="0" name=""/>
        <dsp:cNvSpPr/>
      </dsp:nvSpPr>
      <dsp:spPr>
        <a:xfrm>
          <a:off x="528408" y="1131347"/>
          <a:ext cx="6309360" cy="957294"/>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rtl="0">
            <a:lnSpc>
              <a:spcPct val="90000"/>
            </a:lnSpc>
            <a:spcBef>
              <a:spcPct val="0"/>
            </a:spcBef>
            <a:spcAft>
              <a:spcPct val="35000"/>
            </a:spcAft>
            <a:buNone/>
          </a:pPr>
          <a:r>
            <a:rPr kumimoji="1" lang="ja-JP" sz="4000" kern="1200" dirty="0"/>
            <a:t>関心</a:t>
          </a:r>
          <a:r>
            <a:rPr kumimoji="1" lang="en-US" sz="4000" kern="1200" dirty="0"/>
            <a:t>【</a:t>
          </a:r>
          <a:r>
            <a:rPr kumimoji="1" lang="en-US" altLang="ja-JP" sz="4000" kern="1200" dirty="0"/>
            <a:t>Interest</a:t>
          </a:r>
          <a:r>
            <a:rPr kumimoji="1" lang="en-US" sz="4000" kern="1200" dirty="0"/>
            <a:t>】</a:t>
          </a:r>
          <a:endParaRPr lang="ja-JP" sz="4000" kern="1200" dirty="0"/>
        </a:p>
      </dsp:txBody>
      <dsp:txXfrm>
        <a:off x="556446" y="1159385"/>
        <a:ext cx="5102633" cy="901218"/>
      </dsp:txXfrm>
    </dsp:sp>
    <dsp:sp modelId="{2B1AF8FE-B2B3-4ADF-89EA-D0DC20D97645}">
      <dsp:nvSpPr>
        <dsp:cNvPr id="0" name=""/>
        <dsp:cNvSpPr/>
      </dsp:nvSpPr>
      <dsp:spPr>
        <a:xfrm>
          <a:off x="1048931" y="2262695"/>
          <a:ext cx="6309360" cy="957294"/>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rtl="0">
            <a:lnSpc>
              <a:spcPct val="90000"/>
            </a:lnSpc>
            <a:spcBef>
              <a:spcPct val="0"/>
            </a:spcBef>
            <a:spcAft>
              <a:spcPct val="35000"/>
            </a:spcAft>
            <a:buNone/>
          </a:pPr>
          <a:r>
            <a:rPr kumimoji="1" lang="ja-JP" sz="4000" kern="1200" dirty="0"/>
            <a:t>欲求</a:t>
          </a:r>
          <a:r>
            <a:rPr kumimoji="1" lang="en-US" sz="4000" kern="1200" dirty="0"/>
            <a:t>【</a:t>
          </a:r>
          <a:r>
            <a:rPr kumimoji="1" lang="en-US" altLang="ja-JP" sz="4000" kern="1200" dirty="0"/>
            <a:t>Desire</a:t>
          </a:r>
          <a:r>
            <a:rPr kumimoji="1" lang="en-US" sz="4000" kern="1200" dirty="0"/>
            <a:t>】</a:t>
          </a:r>
          <a:endParaRPr lang="ja-JP" sz="4000" kern="1200" dirty="0"/>
        </a:p>
      </dsp:txBody>
      <dsp:txXfrm>
        <a:off x="1076969" y="2290733"/>
        <a:ext cx="5110520" cy="901218"/>
      </dsp:txXfrm>
    </dsp:sp>
    <dsp:sp modelId="{76F063E4-AE33-4CEC-BA53-AE6D2E32A465}">
      <dsp:nvSpPr>
        <dsp:cNvPr id="0" name=""/>
        <dsp:cNvSpPr/>
      </dsp:nvSpPr>
      <dsp:spPr>
        <a:xfrm>
          <a:off x="1577340" y="3394043"/>
          <a:ext cx="6309360" cy="957294"/>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rtl="0">
            <a:lnSpc>
              <a:spcPct val="90000"/>
            </a:lnSpc>
            <a:spcBef>
              <a:spcPct val="0"/>
            </a:spcBef>
            <a:spcAft>
              <a:spcPct val="35000"/>
            </a:spcAft>
            <a:buNone/>
          </a:pPr>
          <a:r>
            <a:rPr kumimoji="1" lang="ja-JP" sz="4000" kern="1200" dirty="0"/>
            <a:t>行動</a:t>
          </a:r>
          <a:r>
            <a:rPr kumimoji="1" lang="en-US" sz="4000" kern="1200" dirty="0"/>
            <a:t>【</a:t>
          </a:r>
          <a:r>
            <a:rPr kumimoji="1" lang="en-US" altLang="ja-JP" sz="4000" kern="1200" dirty="0"/>
            <a:t>Action</a:t>
          </a:r>
          <a:r>
            <a:rPr kumimoji="1" lang="en-US" sz="4000" kern="1200" dirty="0"/>
            <a:t>】</a:t>
          </a:r>
        </a:p>
      </dsp:txBody>
      <dsp:txXfrm>
        <a:off x="1605378" y="3422081"/>
        <a:ext cx="5102633" cy="901218"/>
      </dsp:txXfrm>
    </dsp:sp>
    <dsp:sp modelId="{94FDE104-6148-4882-A2E3-137AB5AEE4B0}">
      <dsp:nvSpPr>
        <dsp:cNvPr id="0" name=""/>
        <dsp:cNvSpPr/>
      </dsp:nvSpPr>
      <dsp:spPr>
        <a:xfrm>
          <a:off x="5687118" y="733200"/>
          <a:ext cx="622241" cy="622241"/>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kumimoji="1" lang="ja-JP" altLang="en-US" sz="2900" kern="1200"/>
        </a:p>
      </dsp:txBody>
      <dsp:txXfrm>
        <a:off x="5827122" y="733200"/>
        <a:ext cx="342233" cy="468236"/>
      </dsp:txXfrm>
    </dsp:sp>
    <dsp:sp modelId="{046216E6-3620-4432-9C3D-3D2B09611023}">
      <dsp:nvSpPr>
        <dsp:cNvPr id="0" name=""/>
        <dsp:cNvSpPr/>
      </dsp:nvSpPr>
      <dsp:spPr>
        <a:xfrm>
          <a:off x="6215527" y="1864548"/>
          <a:ext cx="622241" cy="622241"/>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kumimoji="1" lang="ja-JP" altLang="en-US" sz="2900" kern="1200"/>
        </a:p>
      </dsp:txBody>
      <dsp:txXfrm>
        <a:off x="6355531" y="1864548"/>
        <a:ext cx="342233" cy="468236"/>
      </dsp:txXfrm>
    </dsp:sp>
    <dsp:sp modelId="{D7581D71-8860-42F6-B11E-E0F1090C9814}">
      <dsp:nvSpPr>
        <dsp:cNvPr id="0" name=""/>
        <dsp:cNvSpPr/>
      </dsp:nvSpPr>
      <dsp:spPr>
        <a:xfrm>
          <a:off x="6736049" y="2995896"/>
          <a:ext cx="622241" cy="622241"/>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kumimoji="1" lang="ja-JP" altLang="en-US" sz="2900" kern="1200"/>
        </a:p>
      </dsp:txBody>
      <dsp:txXfrm>
        <a:off x="6876053" y="2995896"/>
        <a:ext cx="342233" cy="4682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E99125-A5BF-406E-B2EA-5875DC3048D3}">
      <dsp:nvSpPr>
        <dsp:cNvPr id="0" name=""/>
        <dsp:cNvSpPr/>
      </dsp:nvSpPr>
      <dsp:spPr>
        <a:xfrm>
          <a:off x="0" y="0"/>
          <a:ext cx="6072759" cy="783240"/>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rtl="0">
            <a:lnSpc>
              <a:spcPct val="90000"/>
            </a:lnSpc>
            <a:spcBef>
              <a:spcPct val="0"/>
            </a:spcBef>
            <a:spcAft>
              <a:spcPct val="35000"/>
            </a:spcAft>
            <a:buNone/>
          </a:pPr>
          <a:r>
            <a:rPr kumimoji="1" lang="ja-JP" sz="3200" kern="1200" dirty="0"/>
            <a:t>注意</a:t>
          </a:r>
          <a:r>
            <a:rPr kumimoji="1" lang="en-US" sz="3200" kern="1200" dirty="0"/>
            <a:t>【</a:t>
          </a:r>
          <a:r>
            <a:rPr kumimoji="1" lang="en-US" altLang="ja-JP" sz="3200" kern="1200" dirty="0"/>
            <a:t>Attention</a:t>
          </a:r>
          <a:r>
            <a:rPr kumimoji="1" lang="en-US" sz="3200" kern="1200" dirty="0"/>
            <a:t>】</a:t>
          </a:r>
          <a:endParaRPr lang="ja-JP" sz="3200" kern="1200" dirty="0"/>
        </a:p>
      </dsp:txBody>
      <dsp:txXfrm>
        <a:off x="22940" y="22940"/>
        <a:ext cx="5135942" cy="737360"/>
      </dsp:txXfrm>
    </dsp:sp>
    <dsp:sp modelId="{1B0973B7-99B0-47AE-BC2C-F66F1E28CAFA}">
      <dsp:nvSpPr>
        <dsp:cNvPr id="0" name=""/>
        <dsp:cNvSpPr/>
      </dsp:nvSpPr>
      <dsp:spPr>
        <a:xfrm>
          <a:off x="453485" y="892024"/>
          <a:ext cx="6072759" cy="783240"/>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rtl="0">
            <a:lnSpc>
              <a:spcPct val="90000"/>
            </a:lnSpc>
            <a:spcBef>
              <a:spcPct val="0"/>
            </a:spcBef>
            <a:spcAft>
              <a:spcPct val="35000"/>
            </a:spcAft>
            <a:buNone/>
          </a:pPr>
          <a:r>
            <a:rPr kumimoji="1" lang="ja-JP" sz="3200" kern="1200" dirty="0"/>
            <a:t>関心</a:t>
          </a:r>
          <a:r>
            <a:rPr kumimoji="1" lang="en-US" sz="3200" kern="1200" dirty="0"/>
            <a:t>【</a:t>
          </a:r>
          <a:r>
            <a:rPr kumimoji="1" lang="en-US" altLang="ja-JP" sz="3200" kern="1200" dirty="0"/>
            <a:t>Interest</a:t>
          </a:r>
          <a:r>
            <a:rPr kumimoji="1" lang="en-US" sz="3200" kern="1200" dirty="0"/>
            <a:t>】</a:t>
          </a:r>
          <a:endParaRPr lang="ja-JP" sz="3200" kern="1200" dirty="0"/>
        </a:p>
      </dsp:txBody>
      <dsp:txXfrm>
        <a:off x="476425" y="914964"/>
        <a:ext cx="5064287" cy="737360"/>
      </dsp:txXfrm>
    </dsp:sp>
    <dsp:sp modelId="{D53BE2A6-8238-410D-9960-C2E2A2C6D2A5}">
      <dsp:nvSpPr>
        <dsp:cNvPr id="0" name=""/>
        <dsp:cNvSpPr/>
      </dsp:nvSpPr>
      <dsp:spPr>
        <a:xfrm>
          <a:off x="906970" y="1784048"/>
          <a:ext cx="6072759" cy="783240"/>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rtl="0">
            <a:lnSpc>
              <a:spcPct val="90000"/>
            </a:lnSpc>
            <a:spcBef>
              <a:spcPct val="0"/>
            </a:spcBef>
            <a:spcAft>
              <a:spcPct val="35000"/>
            </a:spcAft>
            <a:buNone/>
          </a:pPr>
          <a:r>
            <a:rPr kumimoji="1" lang="ja-JP" sz="3200" kern="1200" dirty="0"/>
            <a:t>探索</a:t>
          </a:r>
          <a:r>
            <a:rPr kumimoji="1" lang="en-US" sz="3200" kern="1200" dirty="0"/>
            <a:t>【</a:t>
          </a:r>
          <a:r>
            <a:rPr kumimoji="1" lang="en-US" altLang="ja-JP" sz="3200" kern="1200" dirty="0"/>
            <a:t>Search</a:t>
          </a:r>
          <a:r>
            <a:rPr kumimoji="1" lang="en-US" sz="3200" kern="1200" dirty="0"/>
            <a:t>】</a:t>
          </a:r>
        </a:p>
      </dsp:txBody>
      <dsp:txXfrm>
        <a:off x="929910" y="1806988"/>
        <a:ext cx="5064287" cy="737360"/>
      </dsp:txXfrm>
    </dsp:sp>
    <dsp:sp modelId="{5FA03C3A-59AF-4B80-8A92-99F3D56A0071}">
      <dsp:nvSpPr>
        <dsp:cNvPr id="0" name=""/>
        <dsp:cNvSpPr/>
      </dsp:nvSpPr>
      <dsp:spPr>
        <a:xfrm>
          <a:off x="1360455" y="2676072"/>
          <a:ext cx="6072759" cy="783240"/>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rtl="0">
            <a:lnSpc>
              <a:spcPct val="90000"/>
            </a:lnSpc>
            <a:spcBef>
              <a:spcPct val="0"/>
            </a:spcBef>
            <a:spcAft>
              <a:spcPct val="35000"/>
            </a:spcAft>
            <a:buNone/>
          </a:pPr>
          <a:r>
            <a:rPr kumimoji="1" lang="ja-JP" sz="3200" kern="1200" dirty="0"/>
            <a:t>行動</a:t>
          </a:r>
          <a:r>
            <a:rPr kumimoji="1" lang="en-US" sz="3200" kern="1200" dirty="0"/>
            <a:t>【</a:t>
          </a:r>
          <a:r>
            <a:rPr kumimoji="1" lang="en-US" altLang="ja-JP" sz="3200" kern="1200" dirty="0"/>
            <a:t>Action</a:t>
          </a:r>
          <a:r>
            <a:rPr kumimoji="1" lang="en-US" sz="3200" kern="1200" dirty="0"/>
            <a:t>】</a:t>
          </a:r>
          <a:endParaRPr lang="ja-JP" sz="3200" kern="1200" dirty="0"/>
        </a:p>
      </dsp:txBody>
      <dsp:txXfrm>
        <a:off x="1383395" y="2699012"/>
        <a:ext cx="5064287" cy="737360"/>
      </dsp:txXfrm>
    </dsp:sp>
    <dsp:sp modelId="{0218D0EE-C106-4ACE-B69D-C487D97D3C7E}">
      <dsp:nvSpPr>
        <dsp:cNvPr id="0" name=""/>
        <dsp:cNvSpPr/>
      </dsp:nvSpPr>
      <dsp:spPr>
        <a:xfrm>
          <a:off x="1813940" y="3568097"/>
          <a:ext cx="6072759" cy="783240"/>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rtl="0">
            <a:lnSpc>
              <a:spcPct val="90000"/>
            </a:lnSpc>
            <a:spcBef>
              <a:spcPct val="0"/>
            </a:spcBef>
            <a:spcAft>
              <a:spcPct val="35000"/>
            </a:spcAft>
            <a:buNone/>
          </a:pPr>
          <a:r>
            <a:rPr kumimoji="1" lang="ja-JP" sz="3200" kern="1200" dirty="0"/>
            <a:t>共有</a:t>
          </a:r>
          <a:r>
            <a:rPr kumimoji="1" lang="en-US" sz="3200" kern="1200" dirty="0"/>
            <a:t>【</a:t>
          </a:r>
          <a:r>
            <a:rPr kumimoji="1" lang="en-US" altLang="ja-JP" sz="3200" kern="1200" dirty="0"/>
            <a:t>Share</a:t>
          </a:r>
          <a:r>
            <a:rPr kumimoji="1" lang="en-US" sz="3200" kern="1200" dirty="0"/>
            <a:t>】</a:t>
          </a:r>
        </a:p>
      </dsp:txBody>
      <dsp:txXfrm>
        <a:off x="1836880" y="3591037"/>
        <a:ext cx="5064287" cy="737360"/>
      </dsp:txXfrm>
    </dsp:sp>
    <dsp:sp modelId="{747DEB03-E712-4254-BFB2-F9F6CBD4AD74}">
      <dsp:nvSpPr>
        <dsp:cNvPr id="0" name=""/>
        <dsp:cNvSpPr/>
      </dsp:nvSpPr>
      <dsp:spPr>
        <a:xfrm>
          <a:off x="5563652" y="572200"/>
          <a:ext cx="509106" cy="509106"/>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kumimoji="1" lang="ja-JP" altLang="en-US" sz="2400" kern="1200"/>
        </a:p>
      </dsp:txBody>
      <dsp:txXfrm>
        <a:off x="5678201" y="572200"/>
        <a:ext cx="280008" cy="383102"/>
      </dsp:txXfrm>
    </dsp:sp>
    <dsp:sp modelId="{68FD341C-3175-4166-992D-78CFA4302F78}">
      <dsp:nvSpPr>
        <dsp:cNvPr id="0" name=""/>
        <dsp:cNvSpPr/>
      </dsp:nvSpPr>
      <dsp:spPr>
        <a:xfrm>
          <a:off x="6017137" y="1464225"/>
          <a:ext cx="509106" cy="509106"/>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kumimoji="1" lang="ja-JP" altLang="en-US" sz="2400" kern="1200"/>
        </a:p>
      </dsp:txBody>
      <dsp:txXfrm>
        <a:off x="6131686" y="1464225"/>
        <a:ext cx="280008" cy="383102"/>
      </dsp:txXfrm>
    </dsp:sp>
    <dsp:sp modelId="{6F6B7969-1959-44E1-89FB-6D1E5026010C}">
      <dsp:nvSpPr>
        <dsp:cNvPr id="0" name=""/>
        <dsp:cNvSpPr/>
      </dsp:nvSpPr>
      <dsp:spPr>
        <a:xfrm>
          <a:off x="6470622" y="2343195"/>
          <a:ext cx="509106" cy="509106"/>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kumimoji="1" lang="ja-JP" altLang="en-US" sz="2400" kern="1200"/>
        </a:p>
      </dsp:txBody>
      <dsp:txXfrm>
        <a:off x="6585171" y="2343195"/>
        <a:ext cx="280008" cy="383102"/>
      </dsp:txXfrm>
    </dsp:sp>
    <dsp:sp modelId="{E9A70A8E-9CED-4965-9D95-99E27B4A730D}">
      <dsp:nvSpPr>
        <dsp:cNvPr id="0" name=""/>
        <dsp:cNvSpPr/>
      </dsp:nvSpPr>
      <dsp:spPr>
        <a:xfrm>
          <a:off x="6924108" y="3243922"/>
          <a:ext cx="509106" cy="509106"/>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kumimoji="1" lang="ja-JP" altLang="en-US" sz="2400" kern="1200"/>
        </a:p>
      </dsp:txBody>
      <dsp:txXfrm>
        <a:off x="7038657" y="3243922"/>
        <a:ext cx="280008" cy="383102"/>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28938" cy="492125"/>
          </a:xfrm>
          <a:prstGeom prst="rect">
            <a:avLst/>
          </a:prstGeom>
          <a:noFill/>
          <a:ln w="9525">
            <a:noFill/>
            <a:miter lim="800000"/>
            <a:headEnd/>
            <a:tailEnd/>
          </a:ln>
          <a:effectLst/>
        </p:spPr>
        <p:txBody>
          <a:bodyPr vert="horz" wrap="square" lIns="95007" tIns="47503" rIns="95007" bIns="47503" numCol="1" anchor="t" anchorCtr="0" compatLnSpc="1">
            <a:prstTxWarp prst="textNoShape">
              <a:avLst/>
            </a:prstTxWarp>
          </a:bodyPr>
          <a:lstStyle>
            <a:lvl1pPr defTabSz="950913">
              <a:defRPr sz="1200"/>
            </a:lvl1pPr>
          </a:lstStyle>
          <a:p>
            <a:pPr>
              <a:defRPr/>
            </a:pPr>
            <a:endParaRPr lang="en-US" altLang="ja-JP"/>
          </a:p>
        </p:txBody>
      </p:sp>
      <p:sp>
        <p:nvSpPr>
          <p:cNvPr id="27651" name="Rectangle 3"/>
          <p:cNvSpPr>
            <a:spLocks noGrp="1" noChangeArrowheads="1"/>
          </p:cNvSpPr>
          <p:nvPr>
            <p:ph type="dt" sz="quarter" idx="1"/>
          </p:nvPr>
        </p:nvSpPr>
        <p:spPr bwMode="auto">
          <a:xfrm>
            <a:off x="3829050" y="0"/>
            <a:ext cx="2928938" cy="492125"/>
          </a:xfrm>
          <a:prstGeom prst="rect">
            <a:avLst/>
          </a:prstGeom>
          <a:noFill/>
          <a:ln w="9525">
            <a:noFill/>
            <a:miter lim="800000"/>
            <a:headEnd/>
            <a:tailEnd/>
          </a:ln>
          <a:effectLst/>
        </p:spPr>
        <p:txBody>
          <a:bodyPr vert="horz" wrap="square" lIns="95007" tIns="47503" rIns="95007" bIns="47503" numCol="1" anchor="t" anchorCtr="0" compatLnSpc="1">
            <a:prstTxWarp prst="textNoShape">
              <a:avLst/>
            </a:prstTxWarp>
          </a:bodyPr>
          <a:lstStyle>
            <a:lvl1pPr algn="r" defTabSz="950913">
              <a:defRPr sz="1200"/>
            </a:lvl1pPr>
          </a:lstStyle>
          <a:p>
            <a:pPr>
              <a:defRPr/>
            </a:pPr>
            <a:endParaRPr lang="en-US" altLang="ja-JP"/>
          </a:p>
        </p:txBody>
      </p:sp>
      <p:sp>
        <p:nvSpPr>
          <p:cNvPr id="27652" name="Rectangle 4"/>
          <p:cNvSpPr>
            <a:spLocks noGrp="1" noChangeArrowheads="1"/>
          </p:cNvSpPr>
          <p:nvPr>
            <p:ph type="ftr" sz="quarter" idx="2"/>
          </p:nvPr>
        </p:nvSpPr>
        <p:spPr bwMode="auto">
          <a:xfrm>
            <a:off x="0" y="9374188"/>
            <a:ext cx="2928938" cy="492125"/>
          </a:xfrm>
          <a:prstGeom prst="rect">
            <a:avLst/>
          </a:prstGeom>
          <a:noFill/>
          <a:ln w="9525">
            <a:noFill/>
            <a:miter lim="800000"/>
            <a:headEnd/>
            <a:tailEnd/>
          </a:ln>
          <a:effectLst/>
        </p:spPr>
        <p:txBody>
          <a:bodyPr vert="horz" wrap="square" lIns="95007" tIns="47503" rIns="95007" bIns="47503" numCol="1" anchor="b" anchorCtr="0" compatLnSpc="1">
            <a:prstTxWarp prst="textNoShape">
              <a:avLst/>
            </a:prstTxWarp>
          </a:bodyPr>
          <a:lstStyle>
            <a:lvl1pPr defTabSz="950913">
              <a:defRPr sz="1200"/>
            </a:lvl1pPr>
          </a:lstStyle>
          <a:p>
            <a:pPr>
              <a:defRPr/>
            </a:pPr>
            <a:endParaRPr lang="en-US" altLang="ja-JP"/>
          </a:p>
        </p:txBody>
      </p:sp>
      <p:sp>
        <p:nvSpPr>
          <p:cNvPr id="27653" name="Rectangle 5"/>
          <p:cNvSpPr>
            <a:spLocks noGrp="1" noChangeArrowheads="1"/>
          </p:cNvSpPr>
          <p:nvPr>
            <p:ph type="sldNum" sz="quarter" idx="3"/>
          </p:nvPr>
        </p:nvSpPr>
        <p:spPr bwMode="auto">
          <a:xfrm>
            <a:off x="3829050" y="9374188"/>
            <a:ext cx="2928938" cy="492125"/>
          </a:xfrm>
          <a:prstGeom prst="rect">
            <a:avLst/>
          </a:prstGeom>
          <a:noFill/>
          <a:ln w="9525">
            <a:noFill/>
            <a:miter lim="800000"/>
            <a:headEnd/>
            <a:tailEnd/>
          </a:ln>
          <a:effectLst/>
        </p:spPr>
        <p:txBody>
          <a:bodyPr vert="horz" wrap="square" lIns="95007" tIns="47503" rIns="95007" bIns="47503" numCol="1" anchor="b" anchorCtr="0" compatLnSpc="1">
            <a:prstTxWarp prst="textNoShape">
              <a:avLst/>
            </a:prstTxWarp>
          </a:bodyPr>
          <a:lstStyle>
            <a:lvl1pPr algn="r" defTabSz="950913">
              <a:defRPr sz="1200"/>
            </a:lvl1pPr>
          </a:lstStyle>
          <a:p>
            <a:pPr>
              <a:defRPr/>
            </a:pPr>
            <a:fld id="{AC1A6AC6-DB36-40C4-8B8D-942E7DB3FB89}"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99DA8F78-B9D8-4B59-B96B-645F111A5E60}"/>
              </a:ext>
            </a:extLst>
          </p:cNvPr>
          <p:cNvSpPr>
            <a:spLocks noGrp="1"/>
          </p:cNvSpPr>
          <p:nvPr>
            <p:ph type="body" sz="quarter" idx="10"/>
          </p:nvPr>
        </p:nvSpPr>
        <p:spPr>
          <a:xfrm>
            <a:off x="696000" y="2709000"/>
            <a:ext cx="5039638" cy="2880587"/>
          </a:xfrm>
        </p:spPr>
        <p:txBody>
          <a:bodyPr>
            <a:normAutofit/>
          </a:bodyPr>
          <a:lstStyle>
            <a:lvl1pPr>
              <a:lnSpc>
                <a:spcPct val="100000"/>
              </a:lnSpc>
              <a:defRPr sz="3200"/>
            </a:lvl1pPr>
            <a:lvl2pPr>
              <a:lnSpc>
                <a:spcPct val="100000"/>
              </a:lnSpc>
              <a:defRPr sz="3200"/>
            </a:lvl2pPr>
            <a:lvl3pPr>
              <a:lnSpc>
                <a:spcPct val="100000"/>
              </a:lnSpc>
              <a:defRPr sz="3200"/>
            </a:lvl3pPr>
            <a:lvl4pPr>
              <a:lnSpc>
                <a:spcPct val="100000"/>
              </a:lnSpc>
              <a:defRPr sz="3200"/>
            </a:lvl4pPr>
            <a:lvl5pPr>
              <a:lnSpc>
                <a:spcPct val="100000"/>
              </a:lnSpc>
              <a:defRPr sz="32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11" name="テキスト プレースホルダー 9">
            <a:extLst>
              <a:ext uri="{FF2B5EF4-FFF2-40B4-BE49-F238E27FC236}">
                <a16:creationId xmlns:a16="http://schemas.microsoft.com/office/drawing/2014/main" id="{D4F1E9C9-A246-4C96-BEE5-DD4D04048CEB}"/>
              </a:ext>
            </a:extLst>
          </p:cNvPr>
          <p:cNvSpPr>
            <a:spLocks noGrp="1"/>
          </p:cNvSpPr>
          <p:nvPr>
            <p:ph type="body" sz="quarter" idx="11"/>
          </p:nvPr>
        </p:nvSpPr>
        <p:spPr>
          <a:xfrm>
            <a:off x="6456000" y="2709000"/>
            <a:ext cx="5039638" cy="2880588"/>
          </a:xfrm>
        </p:spPr>
        <p:txBody>
          <a:bodyPr/>
          <a:lstStyle>
            <a:lvl1pPr>
              <a:lnSpc>
                <a:spcPct val="100000"/>
              </a:lnSpc>
              <a:defRPr sz="3200"/>
            </a:lvl1pPr>
            <a:lvl2pPr>
              <a:lnSpc>
                <a:spcPct val="100000"/>
              </a:lnSpc>
              <a:defRPr sz="3200"/>
            </a:lvl2pPr>
            <a:lvl3pPr>
              <a:lnSpc>
                <a:spcPct val="100000"/>
              </a:lnSpc>
              <a:defRPr sz="3200"/>
            </a:lvl3pPr>
            <a:lvl4pPr>
              <a:lnSpc>
                <a:spcPct val="100000"/>
              </a:lnSpc>
              <a:defRPr sz="3200"/>
            </a:lvl4pPr>
            <a:lvl5pPr>
              <a:lnSpc>
                <a:spcPct val="100000"/>
              </a:lnSpc>
              <a:defRPr sz="32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4">
            <a:extLst>
              <a:ext uri="{FF2B5EF4-FFF2-40B4-BE49-F238E27FC236}">
                <a16:creationId xmlns:a16="http://schemas.microsoft.com/office/drawing/2014/main" id="{3635A8BC-B9F7-4AF3-82A0-77CBD4E781A4}"/>
              </a:ext>
            </a:extLst>
          </p:cNvPr>
          <p:cNvSpPr>
            <a:spLocks noGrp="1"/>
          </p:cNvSpPr>
          <p:nvPr>
            <p:ph type="body" sz="quarter" idx="12"/>
          </p:nvPr>
        </p:nvSpPr>
        <p:spPr>
          <a:xfrm>
            <a:off x="695325" y="1989138"/>
            <a:ext cx="5040313" cy="719862"/>
          </a:xfrm>
        </p:spPr>
        <p:txBody>
          <a:bodyPr/>
          <a:lstStyle>
            <a:lvl1pPr marL="0" indent="0">
              <a:buNone/>
              <a:defRPr/>
            </a:lvl1pPr>
          </a:lstStyle>
          <a:p>
            <a:pPr lvl="0"/>
            <a:r>
              <a:rPr kumimoji="1" lang="ja-JP" altLang="en-US"/>
              <a:t>マスター テキストの書式設定</a:t>
            </a:r>
          </a:p>
        </p:txBody>
      </p:sp>
      <p:sp>
        <p:nvSpPr>
          <p:cNvPr id="12" name="テキスト プレースホルダー 4">
            <a:extLst>
              <a:ext uri="{FF2B5EF4-FFF2-40B4-BE49-F238E27FC236}">
                <a16:creationId xmlns:a16="http://schemas.microsoft.com/office/drawing/2014/main" id="{7BA94A5F-1BB8-4784-8966-9F12C1E0763F}"/>
              </a:ext>
            </a:extLst>
          </p:cNvPr>
          <p:cNvSpPr>
            <a:spLocks noGrp="1"/>
          </p:cNvSpPr>
          <p:nvPr>
            <p:ph type="body" sz="quarter" idx="13"/>
          </p:nvPr>
        </p:nvSpPr>
        <p:spPr>
          <a:xfrm>
            <a:off x="6456000" y="1989000"/>
            <a:ext cx="5040313" cy="719862"/>
          </a:xfrm>
        </p:spPr>
        <p:txBody>
          <a:bodyPr/>
          <a:lstStyle>
            <a:lvl1pPr marL="0" indent="0">
              <a:buNone/>
              <a:defRPr/>
            </a:lvl1pPr>
          </a:lstStyle>
          <a:p>
            <a:pPr lvl="0"/>
            <a:r>
              <a:rPr kumimoji="1" lang="ja-JP" altLang="en-US"/>
              <a:t>マスター テキストの書式設定</a:t>
            </a:r>
          </a:p>
        </p:txBody>
      </p:sp>
      <p:sp>
        <p:nvSpPr>
          <p:cNvPr id="9" name="タイトル 8">
            <a:extLst>
              <a:ext uri="{FF2B5EF4-FFF2-40B4-BE49-F238E27FC236}">
                <a16:creationId xmlns:a16="http://schemas.microsoft.com/office/drawing/2014/main" id="{101AA1B8-3819-4CB8-A810-8BC50CEA77FE}"/>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444074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A89425-97F9-47B5-8047-E4837ECFA6D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257B29-B1E5-401D-9665-AABDE4D8FC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456055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F02AE55-F39F-4578-9975-9AB9C3CFD58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E454FC-8290-4511-B537-14354AEFBB3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4055818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40BE-E10C-40F0-9229-57C18FFE12B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AB8A5F-A6ED-4411-9937-6E824EAD12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Tree>
    <p:extLst>
      <p:ext uri="{BB962C8B-B14F-4D97-AF65-F5344CB8AC3E}">
        <p14:creationId xmlns:p14="http://schemas.microsoft.com/office/powerpoint/2010/main" val="3976600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81381-A4EC-4683-B00C-2B73F49673F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DD7017-F1A7-428A-B1B4-DAE73C58DC9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604192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894919-9EF6-44E2-8D4C-30D15D7F412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098FE9-2D4B-4ACF-AD11-60C12BCF1D04}"/>
              </a:ext>
            </a:extLst>
          </p:cNvPr>
          <p:cNvSpPr>
            <a:spLocks noGrp="1"/>
          </p:cNvSpPr>
          <p:nvPr>
            <p:ph type="body" idx="1"/>
          </p:nvPr>
        </p:nvSpPr>
        <p:spPr>
          <a:xfrm>
            <a:off x="831850" y="4589463"/>
            <a:ext cx="10515600" cy="1359859"/>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Tree>
    <p:extLst>
      <p:ext uri="{BB962C8B-B14F-4D97-AF65-F5344CB8AC3E}">
        <p14:creationId xmlns:p14="http://schemas.microsoft.com/office/powerpoint/2010/main" val="3652593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DB25DA-589F-4804-AA77-C6C96C6284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1F8FC7-44E9-4BE7-9C8A-D2C41ADBA1ED}"/>
              </a:ext>
            </a:extLst>
          </p:cNvPr>
          <p:cNvSpPr>
            <a:spLocks noGrp="1"/>
          </p:cNvSpPr>
          <p:nvPr>
            <p:ph sz="half" idx="1"/>
          </p:nvPr>
        </p:nvSpPr>
        <p:spPr>
          <a:xfrm>
            <a:off x="838200" y="1825624"/>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488444-3515-4535-BE84-685E56EB9887}"/>
              </a:ext>
            </a:extLst>
          </p:cNvPr>
          <p:cNvSpPr>
            <a:spLocks noGrp="1"/>
          </p:cNvSpPr>
          <p:nvPr>
            <p:ph sz="half" idx="2"/>
          </p:nvPr>
        </p:nvSpPr>
        <p:spPr>
          <a:xfrm>
            <a:off x="6172200" y="1825625"/>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549679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48CD2C-4059-429B-8CD5-D9300B8A9AD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9ACD8B-D477-420F-8BF2-F31FBDEB57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FCD26A9-A420-4BFC-A2D3-47A061A7DCCA}"/>
              </a:ext>
            </a:extLst>
          </p:cNvPr>
          <p:cNvSpPr>
            <a:spLocks noGrp="1"/>
          </p:cNvSpPr>
          <p:nvPr>
            <p:ph sz="half" idx="2"/>
          </p:nvPr>
        </p:nvSpPr>
        <p:spPr>
          <a:xfrm>
            <a:off x="839788" y="2505075"/>
            <a:ext cx="5157787"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1694B4BC-1DA0-438B-890F-57D96B1167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D1D472-FF57-4773-8733-AD0EED9C24F8}"/>
              </a:ext>
            </a:extLst>
          </p:cNvPr>
          <p:cNvSpPr>
            <a:spLocks noGrp="1"/>
          </p:cNvSpPr>
          <p:nvPr>
            <p:ph sz="quarter" idx="4"/>
          </p:nvPr>
        </p:nvSpPr>
        <p:spPr>
          <a:xfrm>
            <a:off x="6172200" y="2505075"/>
            <a:ext cx="5183188"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841156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9F55-55C0-4A53-B2A4-3FCA857F83C1}"/>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40039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4952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BAB93B-D8E3-448B-A30C-41AA5B309E7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D9F558-5C5D-4D91-98CE-2B2956993C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DC14249-A1FD-4B28-B850-60EE2BDF40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Tree>
    <p:extLst>
      <p:ext uri="{BB962C8B-B14F-4D97-AF65-F5344CB8AC3E}">
        <p14:creationId xmlns:p14="http://schemas.microsoft.com/office/powerpoint/2010/main" val="1058733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46272-FA4C-4A75-B67A-F70DA01D67E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98145CF-05EF-4122-B743-EDBC6624A1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3E59E83-8573-4310-92B4-3D1C9E8DAE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Tree>
    <p:extLst>
      <p:ext uri="{BB962C8B-B14F-4D97-AF65-F5344CB8AC3E}">
        <p14:creationId xmlns:p14="http://schemas.microsoft.com/office/powerpoint/2010/main" val="1863418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4848FC-8FD4-47B3-9E63-BEC2DACAAE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0CB7889-C20D-44E9-957F-2618FE52DA71}"/>
              </a:ext>
            </a:extLst>
          </p:cNvPr>
          <p:cNvSpPr>
            <a:spLocks noGrp="1"/>
          </p:cNvSpPr>
          <p:nvPr>
            <p:ph type="body" idx="1"/>
          </p:nvPr>
        </p:nvSpPr>
        <p:spPr>
          <a:xfrm>
            <a:off x="838200" y="1825625"/>
            <a:ext cx="10515600" cy="412369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正方形/長方形 6">
            <a:extLst>
              <a:ext uri="{FF2B5EF4-FFF2-40B4-BE49-F238E27FC236}">
                <a16:creationId xmlns:a16="http://schemas.microsoft.com/office/drawing/2014/main" id="{BA533CAB-5193-4A40-8A3A-7B43FBE30B50}"/>
              </a:ext>
            </a:extLst>
          </p:cNvPr>
          <p:cNvSpPr/>
          <p:nvPr/>
        </p:nvSpPr>
        <p:spPr>
          <a:xfrm>
            <a:off x="10560496" y="6381328"/>
            <a:ext cx="1631504" cy="463134"/>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30C569E4-5184-4B7F-A0B3-04E059100E97}" type="slidenum">
              <a:rPr kumimoji="1" lang="ja-JP" altLang="en-US" sz="2800" smtClean="0">
                <a:solidFill>
                  <a:schemeClr val="tx1"/>
                </a:solidFill>
              </a:rPr>
              <a:pPr algn="r"/>
              <a:t>‹#›</a:t>
            </a:fld>
            <a:endParaRPr kumimoji="1" lang="ja-JP" altLang="en-US" sz="4000" dirty="0">
              <a:solidFill>
                <a:schemeClr val="tx1"/>
              </a:solidFill>
            </a:endParaRPr>
          </a:p>
        </p:txBody>
      </p:sp>
      <p:sp>
        <p:nvSpPr>
          <p:cNvPr id="8" name="正方形/長方形 7">
            <a:extLst>
              <a:ext uri="{FF2B5EF4-FFF2-40B4-BE49-F238E27FC236}">
                <a16:creationId xmlns:a16="http://schemas.microsoft.com/office/drawing/2014/main" id="{27DE077F-9A4B-4AFF-8FF6-02246F0AC47C}"/>
              </a:ext>
            </a:extLst>
          </p:cNvPr>
          <p:cNvSpPr/>
          <p:nvPr/>
        </p:nvSpPr>
        <p:spPr>
          <a:xfrm>
            <a:off x="0" y="6442364"/>
            <a:ext cx="3293194" cy="4156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2400" dirty="0">
                <a:solidFill>
                  <a:schemeClr val="tx1"/>
                </a:solidFill>
              </a:rPr>
              <a:t>最上資料館</a:t>
            </a:r>
          </a:p>
        </p:txBody>
      </p:sp>
      <p:cxnSp>
        <p:nvCxnSpPr>
          <p:cNvPr id="11" name="直線コネクタ 10">
            <a:extLst>
              <a:ext uri="{FF2B5EF4-FFF2-40B4-BE49-F238E27FC236}">
                <a16:creationId xmlns:a16="http://schemas.microsoft.com/office/drawing/2014/main" id="{04066329-3017-408C-9E13-2B9092C3C86B}"/>
              </a:ext>
            </a:extLst>
          </p:cNvPr>
          <p:cNvCxnSpPr>
            <a:cxnSpLocks/>
          </p:cNvCxnSpPr>
          <p:nvPr/>
        </p:nvCxnSpPr>
        <p:spPr>
          <a:xfrm>
            <a:off x="0" y="6381328"/>
            <a:ext cx="12192000" cy="0"/>
          </a:xfrm>
          <a:prstGeom prst="line">
            <a:avLst/>
          </a:prstGeom>
          <a:ln w="38100">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606685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914400" rtl="0" eaLnBrk="1" latinLnBrk="0" hangingPunct="1">
        <a:lnSpc>
          <a:spcPct val="90000"/>
        </a:lnSpc>
        <a:spcBef>
          <a:spcPct val="0"/>
        </a:spcBef>
        <a:buNone/>
        <a:defRPr kumimoji="1" sz="44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r>
              <a:rPr lang="ja-JP" altLang="en-US"/>
              <a:t>プロモーション戦略</a:t>
            </a:r>
          </a:p>
        </p:txBody>
      </p:sp>
      <p:sp>
        <p:nvSpPr>
          <p:cNvPr id="2051" name="Rectangle 3"/>
          <p:cNvSpPr>
            <a:spLocks noGrp="1" noChangeArrowheads="1"/>
          </p:cNvSpPr>
          <p:nvPr>
            <p:ph type="subTitle" idx="1"/>
          </p:nvPr>
        </p:nvSpPr>
        <p:spPr/>
        <p:txBody>
          <a:bodyPr/>
          <a:lstStyle/>
          <a:p>
            <a:pPr eaLnBrk="1" hangingPunct="1"/>
            <a:r>
              <a:rPr lang="ja-JP" altLang="en-US"/>
              <a:t>コミュニケーションの戦略</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ja-JP" altLang="en-US">
                <a:latin typeface="ＭＳ Ｐゴシック" pitchFamily="50" charset="-128"/>
              </a:rPr>
              <a:t>間接的コミュニケーション</a:t>
            </a:r>
          </a:p>
        </p:txBody>
      </p:sp>
      <p:sp>
        <p:nvSpPr>
          <p:cNvPr id="11267" name="コンテンツ プレースホルダ 7"/>
          <p:cNvSpPr>
            <a:spLocks noGrp="1"/>
          </p:cNvSpPr>
          <p:nvPr>
            <p:ph idx="1"/>
          </p:nvPr>
        </p:nvSpPr>
        <p:spPr/>
        <p:txBody>
          <a:bodyPr/>
          <a:lstStyle/>
          <a:p>
            <a:pPr eaLnBrk="1" hangingPunct="1"/>
            <a:r>
              <a:rPr lang="ja-JP" altLang="en-US"/>
              <a:t>コミュニケーションの発生には企業はお金を出していない</a:t>
            </a:r>
          </a:p>
          <a:p>
            <a:pPr eaLnBrk="1" hangingPunct="1"/>
            <a:r>
              <a:rPr lang="ja-JP" altLang="en-US"/>
              <a:t>企業によるコミュニケーションのコントロールが不可能</a:t>
            </a:r>
          </a:p>
          <a:p>
            <a:pPr eaLnBrk="1" hangingPunct="1"/>
            <a:r>
              <a:rPr lang="ja-JP" altLang="en-US"/>
              <a:t>受け入れられやすい</a:t>
            </a:r>
          </a:p>
          <a:p>
            <a:pPr eaLnBrk="1" hangingPunct="1"/>
            <a:endParaRPr lang="ja-JP"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ja-JP" altLang="en-US">
                <a:latin typeface="ＭＳ Ｐゴシック" pitchFamily="50" charset="-128"/>
              </a:rPr>
              <a:t>長期的な効果</a:t>
            </a:r>
          </a:p>
        </p:txBody>
      </p:sp>
      <p:sp>
        <p:nvSpPr>
          <p:cNvPr id="12291" name="コンテンツ プレースホルダ 7"/>
          <p:cNvSpPr>
            <a:spLocks noGrp="1"/>
          </p:cNvSpPr>
          <p:nvPr>
            <p:ph idx="1"/>
          </p:nvPr>
        </p:nvSpPr>
        <p:spPr/>
        <p:txBody>
          <a:bodyPr/>
          <a:lstStyle/>
          <a:p>
            <a:pPr eaLnBrk="1" hangingPunct="1"/>
            <a:r>
              <a:rPr lang="ja-JP" altLang="en-US"/>
              <a:t>ブランドイメージを強化</a:t>
            </a:r>
          </a:p>
          <a:p>
            <a:pPr eaLnBrk="1" hangingPunct="1"/>
            <a:r>
              <a:rPr lang="ja-JP" altLang="en-US"/>
              <a:t>強化されたブランドイメージにより指名購買を促す</a:t>
            </a:r>
          </a:p>
          <a:p>
            <a:pPr eaLnBrk="1" hangingPunct="1"/>
            <a:r>
              <a:rPr lang="ja-JP" altLang="en-US"/>
              <a:t>プル戦略</a:t>
            </a:r>
          </a:p>
          <a:p>
            <a:pPr eaLnBrk="1" hangingPunct="1"/>
            <a:endParaRPr lang="ja-JP"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a:latin typeface="ＭＳ Ｐゴシック" pitchFamily="50" charset="-128"/>
              </a:rPr>
              <a:t>短期的な効果</a:t>
            </a:r>
          </a:p>
        </p:txBody>
      </p:sp>
      <p:sp>
        <p:nvSpPr>
          <p:cNvPr id="13315" name="コンテンツ プレースホルダ 7"/>
          <p:cNvSpPr>
            <a:spLocks noGrp="1"/>
          </p:cNvSpPr>
          <p:nvPr>
            <p:ph idx="1"/>
          </p:nvPr>
        </p:nvSpPr>
        <p:spPr/>
        <p:txBody>
          <a:bodyPr/>
          <a:lstStyle/>
          <a:p>
            <a:pPr eaLnBrk="1" hangingPunct="1"/>
            <a:r>
              <a:rPr lang="ja-JP" altLang="en-US"/>
              <a:t>消費者へ直接的に働きかけ試用を促す</a:t>
            </a:r>
          </a:p>
          <a:p>
            <a:pPr eaLnBrk="1" hangingPunct="1"/>
            <a:r>
              <a:rPr lang="ja-JP" altLang="en-US"/>
              <a:t>競合する製品に対する好みを切り崩す</a:t>
            </a:r>
          </a:p>
          <a:p>
            <a:pPr eaLnBrk="1" hangingPunct="1"/>
            <a:r>
              <a:rPr lang="ja-JP" altLang="en-US"/>
              <a:t>プッシュ戦略</a:t>
            </a:r>
          </a:p>
          <a:p>
            <a:pPr eaLnBrk="1" hangingPunct="1"/>
            <a:endParaRPr lang="ja-JP"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6"/>
          <p:cNvSpPr>
            <a:spLocks noChangeArrowheads="1"/>
          </p:cNvSpPr>
          <p:nvPr/>
        </p:nvSpPr>
        <p:spPr bwMode="auto">
          <a:xfrm>
            <a:off x="2492376" y="1985010"/>
            <a:ext cx="1801813" cy="720725"/>
          </a:xfrm>
          <a:prstGeom prst="rect">
            <a:avLst/>
          </a:prstGeom>
          <a:solidFill>
            <a:srgbClr val="FFFF00"/>
          </a:solidFill>
          <a:ln w="9525">
            <a:solidFill>
              <a:schemeClr val="tx1"/>
            </a:solidFill>
            <a:miter lim="800000"/>
            <a:headEnd/>
            <a:tailEnd/>
          </a:ln>
        </p:spPr>
        <p:txBody>
          <a:bodyPr wrap="none" anchor="ctr"/>
          <a:lstStyle/>
          <a:p>
            <a:pPr algn="ctr"/>
            <a:r>
              <a:rPr lang="ja-JP" altLang="en-US"/>
              <a:t>広告</a:t>
            </a:r>
          </a:p>
        </p:txBody>
      </p:sp>
      <p:sp>
        <p:nvSpPr>
          <p:cNvPr id="14339" name="Rectangle 7"/>
          <p:cNvSpPr>
            <a:spLocks noChangeArrowheads="1"/>
          </p:cNvSpPr>
          <p:nvPr/>
        </p:nvSpPr>
        <p:spPr bwMode="auto">
          <a:xfrm>
            <a:off x="2492376" y="2705735"/>
            <a:ext cx="1801813" cy="720725"/>
          </a:xfrm>
          <a:prstGeom prst="rect">
            <a:avLst/>
          </a:prstGeom>
          <a:solidFill>
            <a:srgbClr val="FFFF00"/>
          </a:solidFill>
          <a:ln w="9525">
            <a:solidFill>
              <a:schemeClr val="tx1"/>
            </a:solidFill>
            <a:miter lim="800000"/>
            <a:headEnd/>
            <a:tailEnd/>
          </a:ln>
        </p:spPr>
        <p:txBody>
          <a:bodyPr wrap="none" anchor="ctr"/>
          <a:lstStyle/>
          <a:p>
            <a:pPr algn="ctr"/>
            <a:r>
              <a:rPr lang="ja-JP" altLang="en-US"/>
              <a:t>販売促進</a:t>
            </a:r>
          </a:p>
        </p:txBody>
      </p:sp>
      <p:sp>
        <p:nvSpPr>
          <p:cNvPr id="14340" name="Rectangle 8"/>
          <p:cNvSpPr>
            <a:spLocks noChangeArrowheads="1"/>
          </p:cNvSpPr>
          <p:nvPr/>
        </p:nvSpPr>
        <p:spPr bwMode="auto">
          <a:xfrm>
            <a:off x="2492376" y="3426460"/>
            <a:ext cx="1801813" cy="720725"/>
          </a:xfrm>
          <a:prstGeom prst="rect">
            <a:avLst/>
          </a:prstGeom>
          <a:solidFill>
            <a:srgbClr val="FFFF00"/>
          </a:solidFill>
          <a:ln w="9525">
            <a:solidFill>
              <a:schemeClr val="tx1"/>
            </a:solidFill>
            <a:miter lim="800000"/>
            <a:headEnd/>
            <a:tailEnd/>
          </a:ln>
        </p:spPr>
        <p:txBody>
          <a:bodyPr wrap="none" anchor="ctr"/>
          <a:lstStyle/>
          <a:p>
            <a:pPr algn="ctr"/>
            <a:r>
              <a:rPr lang="en-US" altLang="ja-JP"/>
              <a:t>PR</a:t>
            </a:r>
          </a:p>
        </p:txBody>
      </p:sp>
      <p:sp>
        <p:nvSpPr>
          <p:cNvPr id="14341" name="Rectangle 9"/>
          <p:cNvSpPr>
            <a:spLocks noChangeArrowheads="1"/>
          </p:cNvSpPr>
          <p:nvPr/>
        </p:nvSpPr>
        <p:spPr bwMode="auto">
          <a:xfrm>
            <a:off x="2492376" y="4147185"/>
            <a:ext cx="1801813" cy="720725"/>
          </a:xfrm>
          <a:prstGeom prst="rect">
            <a:avLst/>
          </a:prstGeom>
          <a:solidFill>
            <a:srgbClr val="FFFF00"/>
          </a:solidFill>
          <a:ln w="9525">
            <a:solidFill>
              <a:schemeClr val="tx1"/>
            </a:solidFill>
            <a:miter lim="800000"/>
            <a:headEnd/>
            <a:tailEnd/>
          </a:ln>
        </p:spPr>
        <p:txBody>
          <a:bodyPr wrap="none" anchor="ctr"/>
          <a:lstStyle/>
          <a:p>
            <a:pPr algn="ctr"/>
            <a:r>
              <a:rPr lang="ja-JP" altLang="en-US"/>
              <a:t>パブリシティ</a:t>
            </a:r>
          </a:p>
        </p:txBody>
      </p:sp>
      <p:sp>
        <p:nvSpPr>
          <p:cNvPr id="14342" name="Rectangle 10"/>
          <p:cNvSpPr>
            <a:spLocks noChangeArrowheads="1"/>
          </p:cNvSpPr>
          <p:nvPr/>
        </p:nvSpPr>
        <p:spPr bwMode="auto">
          <a:xfrm>
            <a:off x="2492376" y="4867910"/>
            <a:ext cx="1801813" cy="720725"/>
          </a:xfrm>
          <a:prstGeom prst="rect">
            <a:avLst/>
          </a:prstGeom>
          <a:solidFill>
            <a:srgbClr val="FFFF00"/>
          </a:solidFill>
          <a:ln w="9525">
            <a:solidFill>
              <a:schemeClr val="tx1"/>
            </a:solidFill>
            <a:miter lim="800000"/>
            <a:headEnd/>
            <a:tailEnd/>
          </a:ln>
        </p:spPr>
        <p:txBody>
          <a:bodyPr wrap="none" anchor="ctr"/>
          <a:lstStyle/>
          <a:p>
            <a:pPr algn="ctr"/>
            <a:r>
              <a:rPr lang="ja-JP" altLang="en-US"/>
              <a:t>人的販売活動</a:t>
            </a:r>
          </a:p>
        </p:txBody>
      </p:sp>
      <p:sp>
        <p:nvSpPr>
          <p:cNvPr id="14343" name="Rectangle 11"/>
          <p:cNvSpPr>
            <a:spLocks noChangeArrowheads="1"/>
          </p:cNvSpPr>
          <p:nvPr/>
        </p:nvSpPr>
        <p:spPr bwMode="auto">
          <a:xfrm>
            <a:off x="2492376" y="5588635"/>
            <a:ext cx="1801813" cy="720725"/>
          </a:xfrm>
          <a:prstGeom prst="rect">
            <a:avLst/>
          </a:prstGeom>
          <a:solidFill>
            <a:srgbClr val="FFFF00"/>
          </a:solidFill>
          <a:ln w="9525">
            <a:solidFill>
              <a:schemeClr val="tx1"/>
            </a:solidFill>
            <a:miter lim="800000"/>
            <a:headEnd/>
            <a:tailEnd/>
          </a:ln>
        </p:spPr>
        <p:txBody>
          <a:bodyPr wrap="none" anchor="ctr"/>
          <a:lstStyle/>
          <a:p>
            <a:pPr algn="ctr"/>
            <a:r>
              <a:rPr lang="ja-JP" altLang="en-US"/>
              <a:t>くちコミ</a:t>
            </a:r>
          </a:p>
        </p:txBody>
      </p:sp>
      <p:sp>
        <p:nvSpPr>
          <p:cNvPr id="14344" name="Rectangle 14"/>
          <p:cNvSpPr>
            <a:spLocks noChangeArrowheads="1"/>
          </p:cNvSpPr>
          <p:nvPr/>
        </p:nvSpPr>
        <p:spPr bwMode="auto">
          <a:xfrm>
            <a:off x="2492376" y="1264285"/>
            <a:ext cx="1801813" cy="720725"/>
          </a:xfrm>
          <a:prstGeom prst="rect">
            <a:avLst/>
          </a:prstGeom>
          <a:solidFill>
            <a:schemeClr val="bg1"/>
          </a:solidFill>
          <a:ln w="9525">
            <a:solidFill>
              <a:schemeClr val="tx1"/>
            </a:solidFill>
            <a:miter lim="800000"/>
            <a:headEnd/>
            <a:tailEnd/>
          </a:ln>
        </p:spPr>
        <p:txBody>
          <a:bodyPr wrap="none" anchor="ctr"/>
          <a:lstStyle/>
          <a:p>
            <a:pPr algn="ctr"/>
            <a:endParaRPr lang="ja-JP" altLang="ja-JP"/>
          </a:p>
        </p:txBody>
      </p:sp>
      <p:sp>
        <p:nvSpPr>
          <p:cNvPr id="14345" name="Rectangle 70"/>
          <p:cNvSpPr>
            <a:spLocks noChangeArrowheads="1"/>
          </p:cNvSpPr>
          <p:nvPr/>
        </p:nvSpPr>
        <p:spPr bwMode="auto">
          <a:xfrm>
            <a:off x="4294188" y="1264285"/>
            <a:ext cx="1801812" cy="720725"/>
          </a:xfrm>
          <a:prstGeom prst="rect">
            <a:avLst/>
          </a:prstGeom>
          <a:solidFill>
            <a:srgbClr val="00FF00"/>
          </a:solidFill>
          <a:ln w="9525">
            <a:solidFill>
              <a:schemeClr val="tx1"/>
            </a:solidFill>
            <a:miter lim="800000"/>
            <a:headEnd/>
            <a:tailEnd/>
          </a:ln>
        </p:spPr>
        <p:txBody>
          <a:bodyPr wrap="none" anchor="ctr"/>
          <a:lstStyle/>
          <a:p>
            <a:pPr algn="ctr"/>
            <a:r>
              <a:rPr lang="ja-JP" altLang="en-US"/>
              <a:t>媒体の種類</a:t>
            </a:r>
          </a:p>
        </p:txBody>
      </p:sp>
      <p:sp>
        <p:nvSpPr>
          <p:cNvPr id="14346" name="Rectangle 71"/>
          <p:cNvSpPr>
            <a:spLocks noChangeArrowheads="1"/>
          </p:cNvSpPr>
          <p:nvPr/>
        </p:nvSpPr>
        <p:spPr bwMode="auto">
          <a:xfrm>
            <a:off x="6096001" y="1264285"/>
            <a:ext cx="1801813" cy="720725"/>
          </a:xfrm>
          <a:prstGeom prst="rect">
            <a:avLst/>
          </a:prstGeom>
          <a:solidFill>
            <a:srgbClr val="00FF00"/>
          </a:solidFill>
          <a:ln w="9525">
            <a:solidFill>
              <a:schemeClr val="tx1"/>
            </a:solidFill>
            <a:miter lim="800000"/>
            <a:headEnd/>
            <a:tailEnd/>
          </a:ln>
        </p:spPr>
        <p:txBody>
          <a:bodyPr wrap="none" anchor="ctr"/>
          <a:lstStyle/>
          <a:p>
            <a:pPr algn="ctr"/>
            <a:r>
              <a:rPr lang="ja-JP" altLang="en-US"/>
              <a:t>費用</a:t>
            </a:r>
          </a:p>
        </p:txBody>
      </p:sp>
      <p:sp>
        <p:nvSpPr>
          <p:cNvPr id="14347" name="Rectangle 73"/>
          <p:cNvSpPr>
            <a:spLocks noChangeArrowheads="1"/>
          </p:cNvSpPr>
          <p:nvPr/>
        </p:nvSpPr>
        <p:spPr bwMode="auto">
          <a:xfrm>
            <a:off x="7897813" y="1264285"/>
            <a:ext cx="1801812" cy="720725"/>
          </a:xfrm>
          <a:prstGeom prst="rect">
            <a:avLst/>
          </a:prstGeom>
          <a:solidFill>
            <a:srgbClr val="00FF00"/>
          </a:solidFill>
          <a:ln w="9525">
            <a:solidFill>
              <a:schemeClr val="tx1"/>
            </a:solidFill>
            <a:miter lim="800000"/>
            <a:headEnd/>
            <a:tailEnd/>
          </a:ln>
        </p:spPr>
        <p:txBody>
          <a:bodyPr wrap="none" anchor="ctr"/>
          <a:lstStyle/>
          <a:p>
            <a:pPr algn="ctr"/>
            <a:r>
              <a:rPr lang="ja-JP" altLang="en-US"/>
              <a:t>効果</a:t>
            </a:r>
          </a:p>
        </p:txBody>
      </p:sp>
      <p:sp>
        <p:nvSpPr>
          <p:cNvPr id="21508" name="Rectangle 4"/>
          <p:cNvSpPr>
            <a:spLocks noGrp="1" noChangeArrowheads="1"/>
          </p:cNvSpPr>
          <p:nvPr>
            <p:ph type="title"/>
          </p:nvPr>
        </p:nvSpPr>
        <p:spPr/>
        <p:txBody>
          <a:bodyPr/>
          <a:lstStyle/>
          <a:p>
            <a:pPr eaLnBrk="1" hangingPunct="1"/>
            <a:r>
              <a:rPr lang="ja-JP" altLang="en-US"/>
              <a:t>分類</a:t>
            </a:r>
          </a:p>
        </p:txBody>
      </p:sp>
      <p:sp>
        <p:nvSpPr>
          <p:cNvPr id="21550" name="Rectangle 46"/>
          <p:cNvSpPr>
            <a:spLocks noChangeArrowheads="1"/>
          </p:cNvSpPr>
          <p:nvPr/>
        </p:nvSpPr>
        <p:spPr bwMode="auto">
          <a:xfrm>
            <a:off x="4294188" y="1985010"/>
            <a:ext cx="1801812"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非人的</a:t>
            </a:r>
          </a:p>
        </p:txBody>
      </p:sp>
      <p:sp>
        <p:nvSpPr>
          <p:cNvPr id="21551" name="Rectangle 47"/>
          <p:cNvSpPr>
            <a:spLocks noChangeArrowheads="1"/>
          </p:cNvSpPr>
          <p:nvPr/>
        </p:nvSpPr>
        <p:spPr bwMode="auto">
          <a:xfrm>
            <a:off x="4294188" y="2705735"/>
            <a:ext cx="1801812"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人的・非人的</a:t>
            </a:r>
          </a:p>
        </p:txBody>
      </p:sp>
      <p:sp>
        <p:nvSpPr>
          <p:cNvPr id="21552" name="Rectangle 48"/>
          <p:cNvSpPr>
            <a:spLocks noChangeArrowheads="1"/>
          </p:cNvSpPr>
          <p:nvPr/>
        </p:nvSpPr>
        <p:spPr bwMode="auto">
          <a:xfrm>
            <a:off x="4294188" y="3426460"/>
            <a:ext cx="1801812"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非人的</a:t>
            </a:r>
          </a:p>
        </p:txBody>
      </p:sp>
      <p:sp>
        <p:nvSpPr>
          <p:cNvPr id="21553" name="Rectangle 49"/>
          <p:cNvSpPr>
            <a:spLocks noChangeArrowheads="1"/>
          </p:cNvSpPr>
          <p:nvPr/>
        </p:nvSpPr>
        <p:spPr bwMode="auto">
          <a:xfrm>
            <a:off x="4294188" y="4147185"/>
            <a:ext cx="1801812"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非人的</a:t>
            </a:r>
          </a:p>
        </p:txBody>
      </p:sp>
      <p:sp>
        <p:nvSpPr>
          <p:cNvPr id="21554" name="Rectangle 50"/>
          <p:cNvSpPr>
            <a:spLocks noChangeArrowheads="1"/>
          </p:cNvSpPr>
          <p:nvPr/>
        </p:nvSpPr>
        <p:spPr bwMode="auto">
          <a:xfrm>
            <a:off x="4294188" y="4867910"/>
            <a:ext cx="1801812"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人的</a:t>
            </a:r>
          </a:p>
        </p:txBody>
      </p:sp>
      <p:sp>
        <p:nvSpPr>
          <p:cNvPr id="21555" name="Rectangle 51"/>
          <p:cNvSpPr>
            <a:spLocks noChangeArrowheads="1"/>
          </p:cNvSpPr>
          <p:nvPr/>
        </p:nvSpPr>
        <p:spPr bwMode="auto">
          <a:xfrm>
            <a:off x="4294188" y="5588635"/>
            <a:ext cx="1801812"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人的</a:t>
            </a:r>
          </a:p>
        </p:txBody>
      </p:sp>
      <p:sp>
        <p:nvSpPr>
          <p:cNvPr id="21556" name="Rectangle 52"/>
          <p:cNvSpPr>
            <a:spLocks noChangeArrowheads="1"/>
          </p:cNvSpPr>
          <p:nvPr/>
        </p:nvSpPr>
        <p:spPr bwMode="auto">
          <a:xfrm>
            <a:off x="6096000" y="1985010"/>
            <a:ext cx="1803400"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有料</a:t>
            </a:r>
          </a:p>
        </p:txBody>
      </p:sp>
      <p:sp>
        <p:nvSpPr>
          <p:cNvPr id="21557" name="Rectangle 53"/>
          <p:cNvSpPr>
            <a:spLocks noChangeArrowheads="1"/>
          </p:cNvSpPr>
          <p:nvPr/>
        </p:nvSpPr>
        <p:spPr bwMode="auto">
          <a:xfrm>
            <a:off x="6096000" y="2705735"/>
            <a:ext cx="1803400"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有料</a:t>
            </a:r>
          </a:p>
        </p:txBody>
      </p:sp>
      <p:sp>
        <p:nvSpPr>
          <p:cNvPr id="21558" name="Rectangle 54"/>
          <p:cNvSpPr>
            <a:spLocks noChangeArrowheads="1"/>
          </p:cNvSpPr>
          <p:nvPr/>
        </p:nvSpPr>
        <p:spPr bwMode="auto">
          <a:xfrm>
            <a:off x="6096000" y="3426460"/>
            <a:ext cx="1803400"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有料</a:t>
            </a:r>
          </a:p>
        </p:txBody>
      </p:sp>
      <p:sp>
        <p:nvSpPr>
          <p:cNvPr id="21559" name="Rectangle 55"/>
          <p:cNvSpPr>
            <a:spLocks noChangeArrowheads="1"/>
          </p:cNvSpPr>
          <p:nvPr/>
        </p:nvSpPr>
        <p:spPr bwMode="auto">
          <a:xfrm>
            <a:off x="6096000" y="4147185"/>
            <a:ext cx="1803400"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無料</a:t>
            </a:r>
          </a:p>
        </p:txBody>
      </p:sp>
      <p:sp>
        <p:nvSpPr>
          <p:cNvPr id="21560" name="Rectangle 56"/>
          <p:cNvSpPr>
            <a:spLocks noChangeArrowheads="1"/>
          </p:cNvSpPr>
          <p:nvPr/>
        </p:nvSpPr>
        <p:spPr bwMode="auto">
          <a:xfrm>
            <a:off x="6096000" y="4867910"/>
            <a:ext cx="1803400"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有料</a:t>
            </a:r>
          </a:p>
        </p:txBody>
      </p:sp>
      <p:sp>
        <p:nvSpPr>
          <p:cNvPr id="21561" name="Rectangle 57"/>
          <p:cNvSpPr>
            <a:spLocks noChangeArrowheads="1"/>
          </p:cNvSpPr>
          <p:nvPr/>
        </p:nvSpPr>
        <p:spPr bwMode="auto">
          <a:xfrm>
            <a:off x="6096000" y="5588635"/>
            <a:ext cx="1803400"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無料</a:t>
            </a:r>
          </a:p>
        </p:txBody>
      </p:sp>
      <p:sp>
        <p:nvSpPr>
          <p:cNvPr id="21568" name="Rectangle 64"/>
          <p:cNvSpPr>
            <a:spLocks noChangeArrowheads="1"/>
          </p:cNvSpPr>
          <p:nvPr/>
        </p:nvSpPr>
        <p:spPr bwMode="auto">
          <a:xfrm>
            <a:off x="7897813" y="1985010"/>
            <a:ext cx="1803400"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長・短</a:t>
            </a:r>
          </a:p>
        </p:txBody>
      </p:sp>
      <p:sp>
        <p:nvSpPr>
          <p:cNvPr id="21569" name="Rectangle 65"/>
          <p:cNvSpPr>
            <a:spLocks noChangeArrowheads="1"/>
          </p:cNvSpPr>
          <p:nvPr/>
        </p:nvSpPr>
        <p:spPr bwMode="auto">
          <a:xfrm>
            <a:off x="7897813" y="2705735"/>
            <a:ext cx="1803400"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短</a:t>
            </a:r>
          </a:p>
        </p:txBody>
      </p:sp>
      <p:sp>
        <p:nvSpPr>
          <p:cNvPr id="21570" name="Rectangle 66"/>
          <p:cNvSpPr>
            <a:spLocks noChangeArrowheads="1"/>
          </p:cNvSpPr>
          <p:nvPr/>
        </p:nvSpPr>
        <p:spPr bwMode="auto">
          <a:xfrm>
            <a:off x="7897813" y="3426460"/>
            <a:ext cx="1803400"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長</a:t>
            </a:r>
          </a:p>
        </p:txBody>
      </p:sp>
      <p:sp>
        <p:nvSpPr>
          <p:cNvPr id="21571" name="Rectangle 67"/>
          <p:cNvSpPr>
            <a:spLocks noChangeArrowheads="1"/>
          </p:cNvSpPr>
          <p:nvPr/>
        </p:nvSpPr>
        <p:spPr bwMode="auto">
          <a:xfrm>
            <a:off x="7897813" y="4147185"/>
            <a:ext cx="1803400"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長・短</a:t>
            </a:r>
          </a:p>
        </p:txBody>
      </p:sp>
      <p:sp>
        <p:nvSpPr>
          <p:cNvPr id="21572" name="Rectangle 68"/>
          <p:cNvSpPr>
            <a:spLocks noChangeArrowheads="1"/>
          </p:cNvSpPr>
          <p:nvPr/>
        </p:nvSpPr>
        <p:spPr bwMode="auto">
          <a:xfrm>
            <a:off x="7897813" y="4867910"/>
            <a:ext cx="1803400"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長・短</a:t>
            </a:r>
          </a:p>
        </p:txBody>
      </p:sp>
      <p:sp>
        <p:nvSpPr>
          <p:cNvPr id="21573" name="Rectangle 69"/>
          <p:cNvSpPr>
            <a:spLocks noChangeArrowheads="1"/>
          </p:cNvSpPr>
          <p:nvPr/>
        </p:nvSpPr>
        <p:spPr bwMode="auto">
          <a:xfrm>
            <a:off x="7897813" y="5588635"/>
            <a:ext cx="1803400" cy="720725"/>
          </a:xfrm>
          <a:prstGeom prst="rect">
            <a:avLst/>
          </a:prstGeom>
          <a:noFill/>
          <a:ln w="9525">
            <a:solidFill>
              <a:schemeClr val="tx1"/>
            </a:solidFill>
            <a:miter lim="800000"/>
            <a:headEnd/>
            <a:tailEnd/>
          </a:ln>
        </p:spPr>
        <p:txBody>
          <a:bodyPr wrap="none" anchor="ctr"/>
          <a:lstStyle/>
          <a:p>
            <a:pPr algn="ctr"/>
            <a:r>
              <a:rPr lang="ja-JP" altLang="en-US">
                <a:solidFill>
                  <a:schemeClr val="bg1"/>
                </a:solidFill>
              </a:rPr>
              <a:t>長・短</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21550"/>
                                        </p:tgtEl>
                                        <p:attrNameLst>
                                          <p:attrName>fillcolor</p:attrName>
                                        </p:attrNameLst>
                                      </p:cBhvr>
                                      <p:to>
                                        <a:srgbClr val="0000FF"/>
                                      </p:to>
                                    </p:animClr>
                                    <p:set>
                                      <p:cBhvr>
                                        <p:cTn id="7" dur="2000" fill="hold"/>
                                        <p:tgtEl>
                                          <p:spTgt spid="21550"/>
                                        </p:tgtEl>
                                        <p:attrNameLst>
                                          <p:attrName>fill.type</p:attrName>
                                        </p:attrNameLst>
                                      </p:cBhvr>
                                      <p:to>
                                        <p:strVal val="solid"/>
                                      </p:to>
                                    </p:set>
                                    <p:set>
                                      <p:cBhvr>
                                        <p:cTn id="8" dur="2000" fill="hold"/>
                                        <p:tgtEl>
                                          <p:spTgt spid="21550"/>
                                        </p:tgtEl>
                                        <p:attrNameLst>
                                          <p:attrName>fill.on</p:attrName>
                                        </p:attrNameLst>
                                      </p:cBhvr>
                                      <p:to>
                                        <p:strVal val="true"/>
                                      </p:to>
                                    </p:set>
                                  </p:childTnLst>
                                </p:cTn>
                              </p:par>
                              <p:par>
                                <p:cTn id="9" presetID="1" presetClass="emph" presetSubtype="2" fill="hold" nodeType="withEffect">
                                  <p:stCondLst>
                                    <p:cond delay="0"/>
                                  </p:stCondLst>
                                  <p:childTnLst>
                                    <p:animClr clrSpc="rgb" dir="cw">
                                      <p:cBhvr>
                                        <p:cTn id="10" dur="2000" fill="hold"/>
                                        <p:tgtEl>
                                          <p:spTgt spid="21556"/>
                                        </p:tgtEl>
                                        <p:attrNameLst>
                                          <p:attrName>fillcolor</p:attrName>
                                        </p:attrNameLst>
                                      </p:cBhvr>
                                      <p:to>
                                        <a:srgbClr val="0000FF"/>
                                      </p:to>
                                    </p:animClr>
                                    <p:set>
                                      <p:cBhvr>
                                        <p:cTn id="11" dur="2000" fill="hold"/>
                                        <p:tgtEl>
                                          <p:spTgt spid="21556"/>
                                        </p:tgtEl>
                                        <p:attrNameLst>
                                          <p:attrName>fill.type</p:attrName>
                                        </p:attrNameLst>
                                      </p:cBhvr>
                                      <p:to>
                                        <p:strVal val="solid"/>
                                      </p:to>
                                    </p:set>
                                    <p:set>
                                      <p:cBhvr>
                                        <p:cTn id="12" dur="2000" fill="hold"/>
                                        <p:tgtEl>
                                          <p:spTgt spid="21556"/>
                                        </p:tgtEl>
                                        <p:attrNameLst>
                                          <p:attrName>fill.on</p:attrName>
                                        </p:attrNameLst>
                                      </p:cBhvr>
                                      <p:to>
                                        <p:strVal val="true"/>
                                      </p:to>
                                    </p:set>
                                  </p:childTnLst>
                                </p:cTn>
                              </p:par>
                              <p:par>
                                <p:cTn id="13" presetID="1" presetClass="emph" presetSubtype="2" fill="hold" nodeType="withEffect">
                                  <p:stCondLst>
                                    <p:cond delay="0"/>
                                  </p:stCondLst>
                                  <p:childTnLst>
                                    <p:animClr clrSpc="rgb" dir="cw">
                                      <p:cBhvr>
                                        <p:cTn id="14" dur="2000" fill="hold"/>
                                        <p:tgtEl>
                                          <p:spTgt spid="21568"/>
                                        </p:tgtEl>
                                        <p:attrNameLst>
                                          <p:attrName>fillcolor</p:attrName>
                                        </p:attrNameLst>
                                      </p:cBhvr>
                                      <p:to>
                                        <a:srgbClr val="0000FF"/>
                                      </p:to>
                                    </p:animClr>
                                    <p:set>
                                      <p:cBhvr>
                                        <p:cTn id="15" dur="2000" fill="hold"/>
                                        <p:tgtEl>
                                          <p:spTgt spid="21568"/>
                                        </p:tgtEl>
                                        <p:attrNameLst>
                                          <p:attrName>fill.type</p:attrName>
                                        </p:attrNameLst>
                                      </p:cBhvr>
                                      <p:to>
                                        <p:strVal val="solid"/>
                                      </p:to>
                                    </p:set>
                                    <p:set>
                                      <p:cBhvr>
                                        <p:cTn id="16" dur="2000" fill="hold"/>
                                        <p:tgtEl>
                                          <p:spTgt spid="21568"/>
                                        </p:tgtEl>
                                        <p:attrNameLst>
                                          <p:attrName>fill.on</p:attrName>
                                        </p:attrNameLst>
                                      </p:cBhvr>
                                      <p:to>
                                        <p:strVal val="true"/>
                                      </p:to>
                                    </p:set>
                                  </p:childTnLst>
                                </p:cTn>
                              </p:par>
                              <p:par>
                                <p:cTn id="17" presetID="1" presetClass="emph" presetSubtype="2" fill="hold" nodeType="withEffect">
                                  <p:stCondLst>
                                    <p:cond delay="0"/>
                                  </p:stCondLst>
                                  <p:childTnLst>
                                    <p:animClr clrSpc="rgb" dir="cw">
                                      <p:cBhvr>
                                        <p:cTn id="18" dur="2000" fill="hold"/>
                                        <p:tgtEl>
                                          <p:spTgt spid="21551"/>
                                        </p:tgtEl>
                                        <p:attrNameLst>
                                          <p:attrName>fillcolor</p:attrName>
                                        </p:attrNameLst>
                                      </p:cBhvr>
                                      <p:to>
                                        <a:srgbClr val="0000FF"/>
                                      </p:to>
                                    </p:animClr>
                                    <p:set>
                                      <p:cBhvr>
                                        <p:cTn id="19" dur="2000" fill="hold"/>
                                        <p:tgtEl>
                                          <p:spTgt spid="21551"/>
                                        </p:tgtEl>
                                        <p:attrNameLst>
                                          <p:attrName>fill.type</p:attrName>
                                        </p:attrNameLst>
                                      </p:cBhvr>
                                      <p:to>
                                        <p:strVal val="solid"/>
                                      </p:to>
                                    </p:set>
                                    <p:set>
                                      <p:cBhvr>
                                        <p:cTn id="20" dur="2000" fill="hold"/>
                                        <p:tgtEl>
                                          <p:spTgt spid="21551"/>
                                        </p:tgtEl>
                                        <p:attrNameLst>
                                          <p:attrName>fill.on</p:attrName>
                                        </p:attrNameLst>
                                      </p:cBhvr>
                                      <p:to>
                                        <p:strVal val="true"/>
                                      </p:to>
                                    </p:set>
                                  </p:childTnLst>
                                </p:cTn>
                              </p:par>
                              <p:par>
                                <p:cTn id="21" presetID="1" presetClass="emph" presetSubtype="2" fill="hold" nodeType="withEffect">
                                  <p:stCondLst>
                                    <p:cond delay="0"/>
                                  </p:stCondLst>
                                  <p:childTnLst>
                                    <p:animClr clrSpc="rgb" dir="cw">
                                      <p:cBhvr>
                                        <p:cTn id="22" dur="2000" fill="hold"/>
                                        <p:tgtEl>
                                          <p:spTgt spid="21557"/>
                                        </p:tgtEl>
                                        <p:attrNameLst>
                                          <p:attrName>fillcolor</p:attrName>
                                        </p:attrNameLst>
                                      </p:cBhvr>
                                      <p:to>
                                        <a:srgbClr val="0000FF"/>
                                      </p:to>
                                    </p:animClr>
                                    <p:set>
                                      <p:cBhvr>
                                        <p:cTn id="23" dur="2000" fill="hold"/>
                                        <p:tgtEl>
                                          <p:spTgt spid="21557"/>
                                        </p:tgtEl>
                                        <p:attrNameLst>
                                          <p:attrName>fill.type</p:attrName>
                                        </p:attrNameLst>
                                      </p:cBhvr>
                                      <p:to>
                                        <p:strVal val="solid"/>
                                      </p:to>
                                    </p:set>
                                    <p:set>
                                      <p:cBhvr>
                                        <p:cTn id="24" dur="2000" fill="hold"/>
                                        <p:tgtEl>
                                          <p:spTgt spid="21557"/>
                                        </p:tgtEl>
                                        <p:attrNameLst>
                                          <p:attrName>fill.on</p:attrName>
                                        </p:attrNameLst>
                                      </p:cBhvr>
                                      <p:to>
                                        <p:strVal val="true"/>
                                      </p:to>
                                    </p:set>
                                  </p:childTnLst>
                                </p:cTn>
                              </p:par>
                              <p:par>
                                <p:cTn id="25" presetID="1" presetClass="emph" presetSubtype="2" fill="hold" nodeType="withEffect">
                                  <p:stCondLst>
                                    <p:cond delay="0"/>
                                  </p:stCondLst>
                                  <p:childTnLst>
                                    <p:animClr clrSpc="rgb" dir="cw">
                                      <p:cBhvr>
                                        <p:cTn id="26" dur="2000" fill="hold"/>
                                        <p:tgtEl>
                                          <p:spTgt spid="21569"/>
                                        </p:tgtEl>
                                        <p:attrNameLst>
                                          <p:attrName>fillcolor</p:attrName>
                                        </p:attrNameLst>
                                      </p:cBhvr>
                                      <p:to>
                                        <a:srgbClr val="0000FF"/>
                                      </p:to>
                                    </p:animClr>
                                    <p:set>
                                      <p:cBhvr>
                                        <p:cTn id="27" dur="2000" fill="hold"/>
                                        <p:tgtEl>
                                          <p:spTgt spid="21569"/>
                                        </p:tgtEl>
                                        <p:attrNameLst>
                                          <p:attrName>fill.type</p:attrName>
                                        </p:attrNameLst>
                                      </p:cBhvr>
                                      <p:to>
                                        <p:strVal val="solid"/>
                                      </p:to>
                                    </p:set>
                                    <p:set>
                                      <p:cBhvr>
                                        <p:cTn id="28" dur="2000" fill="hold"/>
                                        <p:tgtEl>
                                          <p:spTgt spid="21569"/>
                                        </p:tgtEl>
                                        <p:attrNameLst>
                                          <p:attrName>fill.on</p:attrName>
                                        </p:attrNameLst>
                                      </p:cBhvr>
                                      <p:to>
                                        <p:strVal val="true"/>
                                      </p:to>
                                    </p:set>
                                  </p:childTnLst>
                                </p:cTn>
                              </p:par>
                              <p:par>
                                <p:cTn id="29" presetID="1" presetClass="emph" presetSubtype="2" fill="hold" nodeType="withEffect">
                                  <p:stCondLst>
                                    <p:cond delay="0"/>
                                  </p:stCondLst>
                                  <p:childTnLst>
                                    <p:animClr clrSpc="rgb" dir="cw">
                                      <p:cBhvr>
                                        <p:cTn id="30" dur="2000" fill="hold"/>
                                        <p:tgtEl>
                                          <p:spTgt spid="21552"/>
                                        </p:tgtEl>
                                        <p:attrNameLst>
                                          <p:attrName>fillcolor</p:attrName>
                                        </p:attrNameLst>
                                      </p:cBhvr>
                                      <p:to>
                                        <a:srgbClr val="0000FF"/>
                                      </p:to>
                                    </p:animClr>
                                    <p:set>
                                      <p:cBhvr>
                                        <p:cTn id="31" dur="2000" fill="hold"/>
                                        <p:tgtEl>
                                          <p:spTgt spid="21552"/>
                                        </p:tgtEl>
                                        <p:attrNameLst>
                                          <p:attrName>fill.type</p:attrName>
                                        </p:attrNameLst>
                                      </p:cBhvr>
                                      <p:to>
                                        <p:strVal val="solid"/>
                                      </p:to>
                                    </p:set>
                                    <p:set>
                                      <p:cBhvr>
                                        <p:cTn id="32" dur="2000" fill="hold"/>
                                        <p:tgtEl>
                                          <p:spTgt spid="21552"/>
                                        </p:tgtEl>
                                        <p:attrNameLst>
                                          <p:attrName>fill.on</p:attrName>
                                        </p:attrNameLst>
                                      </p:cBhvr>
                                      <p:to>
                                        <p:strVal val="true"/>
                                      </p:to>
                                    </p:set>
                                  </p:childTnLst>
                                </p:cTn>
                              </p:par>
                              <p:par>
                                <p:cTn id="33" presetID="1" presetClass="emph" presetSubtype="2" fill="hold" nodeType="withEffect">
                                  <p:stCondLst>
                                    <p:cond delay="0"/>
                                  </p:stCondLst>
                                  <p:childTnLst>
                                    <p:animClr clrSpc="rgb" dir="cw">
                                      <p:cBhvr>
                                        <p:cTn id="34" dur="2000" fill="hold"/>
                                        <p:tgtEl>
                                          <p:spTgt spid="21558"/>
                                        </p:tgtEl>
                                        <p:attrNameLst>
                                          <p:attrName>fillcolor</p:attrName>
                                        </p:attrNameLst>
                                      </p:cBhvr>
                                      <p:to>
                                        <a:srgbClr val="0000FF"/>
                                      </p:to>
                                    </p:animClr>
                                    <p:set>
                                      <p:cBhvr>
                                        <p:cTn id="35" dur="2000" fill="hold"/>
                                        <p:tgtEl>
                                          <p:spTgt spid="21558"/>
                                        </p:tgtEl>
                                        <p:attrNameLst>
                                          <p:attrName>fill.type</p:attrName>
                                        </p:attrNameLst>
                                      </p:cBhvr>
                                      <p:to>
                                        <p:strVal val="solid"/>
                                      </p:to>
                                    </p:set>
                                    <p:set>
                                      <p:cBhvr>
                                        <p:cTn id="36" dur="2000" fill="hold"/>
                                        <p:tgtEl>
                                          <p:spTgt spid="21558"/>
                                        </p:tgtEl>
                                        <p:attrNameLst>
                                          <p:attrName>fill.on</p:attrName>
                                        </p:attrNameLst>
                                      </p:cBhvr>
                                      <p:to>
                                        <p:strVal val="true"/>
                                      </p:to>
                                    </p:set>
                                  </p:childTnLst>
                                </p:cTn>
                              </p:par>
                              <p:par>
                                <p:cTn id="37" presetID="1" presetClass="emph" presetSubtype="2" fill="hold" nodeType="withEffect">
                                  <p:stCondLst>
                                    <p:cond delay="0"/>
                                  </p:stCondLst>
                                  <p:childTnLst>
                                    <p:animClr clrSpc="rgb" dir="cw">
                                      <p:cBhvr>
                                        <p:cTn id="38" dur="2000" fill="hold"/>
                                        <p:tgtEl>
                                          <p:spTgt spid="21570"/>
                                        </p:tgtEl>
                                        <p:attrNameLst>
                                          <p:attrName>fillcolor</p:attrName>
                                        </p:attrNameLst>
                                      </p:cBhvr>
                                      <p:to>
                                        <a:srgbClr val="0000FF"/>
                                      </p:to>
                                    </p:animClr>
                                    <p:set>
                                      <p:cBhvr>
                                        <p:cTn id="39" dur="2000" fill="hold"/>
                                        <p:tgtEl>
                                          <p:spTgt spid="21570"/>
                                        </p:tgtEl>
                                        <p:attrNameLst>
                                          <p:attrName>fill.type</p:attrName>
                                        </p:attrNameLst>
                                      </p:cBhvr>
                                      <p:to>
                                        <p:strVal val="solid"/>
                                      </p:to>
                                    </p:set>
                                    <p:set>
                                      <p:cBhvr>
                                        <p:cTn id="40" dur="2000" fill="hold"/>
                                        <p:tgtEl>
                                          <p:spTgt spid="21570"/>
                                        </p:tgtEl>
                                        <p:attrNameLst>
                                          <p:attrName>fill.on</p:attrName>
                                        </p:attrNameLst>
                                      </p:cBhvr>
                                      <p:to>
                                        <p:strVal val="true"/>
                                      </p:to>
                                    </p:set>
                                  </p:childTnLst>
                                </p:cTn>
                              </p:par>
                              <p:par>
                                <p:cTn id="41" presetID="1" presetClass="emph" presetSubtype="2" fill="hold" nodeType="withEffect">
                                  <p:stCondLst>
                                    <p:cond delay="0"/>
                                  </p:stCondLst>
                                  <p:childTnLst>
                                    <p:animClr clrSpc="rgb" dir="cw">
                                      <p:cBhvr>
                                        <p:cTn id="42" dur="2000" fill="hold"/>
                                        <p:tgtEl>
                                          <p:spTgt spid="21553"/>
                                        </p:tgtEl>
                                        <p:attrNameLst>
                                          <p:attrName>fillcolor</p:attrName>
                                        </p:attrNameLst>
                                      </p:cBhvr>
                                      <p:to>
                                        <a:srgbClr val="0000FF"/>
                                      </p:to>
                                    </p:animClr>
                                    <p:set>
                                      <p:cBhvr>
                                        <p:cTn id="43" dur="2000" fill="hold"/>
                                        <p:tgtEl>
                                          <p:spTgt spid="21553"/>
                                        </p:tgtEl>
                                        <p:attrNameLst>
                                          <p:attrName>fill.type</p:attrName>
                                        </p:attrNameLst>
                                      </p:cBhvr>
                                      <p:to>
                                        <p:strVal val="solid"/>
                                      </p:to>
                                    </p:set>
                                    <p:set>
                                      <p:cBhvr>
                                        <p:cTn id="44" dur="2000" fill="hold"/>
                                        <p:tgtEl>
                                          <p:spTgt spid="21553"/>
                                        </p:tgtEl>
                                        <p:attrNameLst>
                                          <p:attrName>fill.on</p:attrName>
                                        </p:attrNameLst>
                                      </p:cBhvr>
                                      <p:to>
                                        <p:strVal val="true"/>
                                      </p:to>
                                    </p:set>
                                  </p:childTnLst>
                                </p:cTn>
                              </p:par>
                              <p:par>
                                <p:cTn id="45" presetID="1" presetClass="emph" presetSubtype="2" fill="hold" nodeType="withEffect">
                                  <p:stCondLst>
                                    <p:cond delay="0"/>
                                  </p:stCondLst>
                                  <p:childTnLst>
                                    <p:animClr clrSpc="rgb" dir="cw">
                                      <p:cBhvr>
                                        <p:cTn id="46" dur="2000" fill="hold"/>
                                        <p:tgtEl>
                                          <p:spTgt spid="21559"/>
                                        </p:tgtEl>
                                        <p:attrNameLst>
                                          <p:attrName>fillcolor</p:attrName>
                                        </p:attrNameLst>
                                      </p:cBhvr>
                                      <p:to>
                                        <a:srgbClr val="0000FF"/>
                                      </p:to>
                                    </p:animClr>
                                    <p:set>
                                      <p:cBhvr>
                                        <p:cTn id="47" dur="2000" fill="hold"/>
                                        <p:tgtEl>
                                          <p:spTgt spid="21559"/>
                                        </p:tgtEl>
                                        <p:attrNameLst>
                                          <p:attrName>fill.type</p:attrName>
                                        </p:attrNameLst>
                                      </p:cBhvr>
                                      <p:to>
                                        <p:strVal val="solid"/>
                                      </p:to>
                                    </p:set>
                                    <p:set>
                                      <p:cBhvr>
                                        <p:cTn id="48" dur="2000" fill="hold"/>
                                        <p:tgtEl>
                                          <p:spTgt spid="21559"/>
                                        </p:tgtEl>
                                        <p:attrNameLst>
                                          <p:attrName>fill.on</p:attrName>
                                        </p:attrNameLst>
                                      </p:cBhvr>
                                      <p:to>
                                        <p:strVal val="true"/>
                                      </p:to>
                                    </p:set>
                                  </p:childTnLst>
                                </p:cTn>
                              </p:par>
                              <p:par>
                                <p:cTn id="49" presetID="1" presetClass="emph" presetSubtype="2" fill="hold" nodeType="withEffect">
                                  <p:stCondLst>
                                    <p:cond delay="0"/>
                                  </p:stCondLst>
                                  <p:childTnLst>
                                    <p:animClr clrSpc="rgb" dir="cw">
                                      <p:cBhvr>
                                        <p:cTn id="50" dur="2000" fill="hold"/>
                                        <p:tgtEl>
                                          <p:spTgt spid="21571"/>
                                        </p:tgtEl>
                                        <p:attrNameLst>
                                          <p:attrName>fillcolor</p:attrName>
                                        </p:attrNameLst>
                                      </p:cBhvr>
                                      <p:to>
                                        <a:srgbClr val="0000FF"/>
                                      </p:to>
                                    </p:animClr>
                                    <p:set>
                                      <p:cBhvr>
                                        <p:cTn id="51" dur="2000" fill="hold"/>
                                        <p:tgtEl>
                                          <p:spTgt spid="21571"/>
                                        </p:tgtEl>
                                        <p:attrNameLst>
                                          <p:attrName>fill.type</p:attrName>
                                        </p:attrNameLst>
                                      </p:cBhvr>
                                      <p:to>
                                        <p:strVal val="solid"/>
                                      </p:to>
                                    </p:set>
                                    <p:set>
                                      <p:cBhvr>
                                        <p:cTn id="52" dur="2000" fill="hold"/>
                                        <p:tgtEl>
                                          <p:spTgt spid="21571"/>
                                        </p:tgtEl>
                                        <p:attrNameLst>
                                          <p:attrName>fill.on</p:attrName>
                                        </p:attrNameLst>
                                      </p:cBhvr>
                                      <p:to>
                                        <p:strVal val="true"/>
                                      </p:to>
                                    </p:set>
                                  </p:childTnLst>
                                </p:cTn>
                              </p:par>
                              <p:par>
                                <p:cTn id="53" presetID="1" presetClass="emph" presetSubtype="2" fill="hold" nodeType="withEffect">
                                  <p:stCondLst>
                                    <p:cond delay="0"/>
                                  </p:stCondLst>
                                  <p:childTnLst>
                                    <p:animClr clrSpc="rgb" dir="cw">
                                      <p:cBhvr>
                                        <p:cTn id="54" dur="2000" fill="hold"/>
                                        <p:tgtEl>
                                          <p:spTgt spid="21554"/>
                                        </p:tgtEl>
                                        <p:attrNameLst>
                                          <p:attrName>fillcolor</p:attrName>
                                        </p:attrNameLst>
                                      </p:cBhvr>
                                      <p:to>
                                        <a:srgbClr val="0000FF"/>
                                      </p:to>
                                    </p:animClr>
                                    <p:set>
                                      <p:cBhvr>
                                        <p:cTn id="55" dur="2000" fill="hold"/>
                                        <p:tgtEl>
                                          <p:spTgt spid="21554"/>
                                        </p:tgtEl>
                                        <p:attrNameLst>
                                          <p:attrName>fill.type</p:attrName>
                                        </p:attrNameLst>
                                      </p:cBhvr>
                                      <p:to>
                                        <p:strVal val="solid"/>
                                      </p:to>
                                    </p:set>
                                    <p:set>
                                      <p:cBhvr>
                                        <p:cTn id="56" dur="2000" fill="hold"/>
                                        <p:tgtEl>
                                          <p:spTgt spid="21554"/>
                                        </p:tgtEl>
                                        <p:attrNameLst>
                                          <p:attrName>fill.on</p:attrName>
                                        </p:attrNameLst>
                                      </p:cBhvr>
                                      <p:to>
                                        <p:strVal val="true"/>
                                      </p:to>
                                    </p:set>
                                  </p:childTnLst>
                                </p:cTn>
                              </p:par>
                              <p:par>
                                <p:cTn id="57" presetID="1" presetClass="emph" presetSubtype="2" fill="hold" nodeType="withEffect">
                                  <p:stCondLst>
                                    <p:cond delay="0"/>
                                  </p:stCondLst>
                                  <p:childTnLst>
                                    <p:animClr clrSpc="rgb" dir="cw">
                                      <p:cBhvr>
                                        <p:cTn id="58" dur="2000" fill="hold"/>
                                        <p:tgtEl>
                                          <p:spTgt spid="21560"/>
                                        </p:tgtEl>
                                        <p:attrNameLst>
                                          <p:attrName>fillcolor</p:attrName>
                                        </p:attrNameLst>
                                      </p:cBhvr>
                                      <p:to>
                                        <a:srgbClr val="0000FF"/>
                                      </p:to>
                                    </p:animClr>
                                    <p:set>
                                      <p:cBhvr>
                                        <p:cTn id="59" dur="2000" fill="hold"/>
                                        <p:tgtEl>
                                          <p:spTgt spid="21560"/>
                                        </p:tgtEl>
                                        <p:attrNameLst>
                                          <p:attrName>fill.type</p:attrName>
                                        </p:attrNameLst>
                                      </p:cBhvr>
                                      <p:to>
                                        <p:strVal val="solid"/>
                                      </p:to>
                                    </p:set>
                                    <p:set>
                                      <p:cBhvr>
                                        <p:cTn id="60" dur="2000" fill="hold"/>
                                        <p:tgtEl>
                                          <p:spTgt spid="21560"/>
                                        </p:tgtEl>
                                        <p:attrNameLst>
                                          <p:attrName>fill.on</p:attrName>
                                        </p:attrNameLst>
                                      </p:cBhvr>
                                      <p:to>
                                        <p:strVal val="true"/>
                                      </p:to>
                                    </p:set>
                                  </p:childTnLst>
                                </p:cTn>
                              </p:par>
                              <p:par>
                                <p:cTn id="61" presetID="1" presetClass="emph" presetSubtype="2" fill="hold" nodeType="withEffect">
                                  <p:stCondLst>
                                    <p:cond delay="0"/>
                                  </p:stCondLst>
                                  <p:childTnLst>
                                    <p:animClr clrSpc="rgb" dir="cw">
                                      <p:cBhvr>
                                        <p:cTn id="62" dur="2000" fill="hold"/>
                                        <p:tgtEl>
                                          <p:spTgt spid="21572"/>
                                        </p:tgtEl>
                                        <p:attrNameLst>
                                          <p:attrName>fillcolor</p:attrName>
                                        </p:attrNameLst>
                                      </p:cBhvr>
                                      <p:to>
                                        <a:srgbClr val="0000FF"/>
                                      </p:to>
                                    </p:animClr>
                                    <p:set>
                                      <p:cBhvr>
                                        <p:cTn id="63" dur="2000" fill="hold"/>
                                        <p:tgtEl>
                                          <p:spTgt spid="21572"/>
                                        </p:tgtEl>
                                        <p:attrNameLst>
                                          <p:attrName>fill.type</p:attrName>
                                        </p:attrNameLst>
                                      </p:cBhvr>
                                      <p:to>
                                        <p:strVal val="solid"/>
                                      </p:to>
                                    </p:set>
                                    <p:set>
                                      <p:cBhvr>
                                        <p:cTn id="64" dur="2000" fill="hold"/>
                                        <p:tgtEl>
                                          <p:spTgt spid="21572"/>
                                        </p:tgtEl>
                                        <p:attrNameLst>
                                          <p:attrName>fill.on</p:attrName>
                                        </p:attrNameLst>
                                      </p:cBhvr>
                                      <p:to>
                                        <p:strVal val="true"/>
                                      </p:to>
                                    </p:set>
                                  </p:childTnLst>
                                </p:cTn>
                              </p:par>
                              <p:par>
                                <p:cTn id="65" presetID="1" presetClass="emph" presetSubtype="2" fill="hold" nodeType="withEffect">
                                  <p:stCondLst>
                                    <p:cond delay="0"/>
                                  </p:stCondLst>
                                  <p:childTnLst>
                                    <p:animClr clrSpc="rgb" dir="cw">
                                      <p:cBhvr>
                                        <p:cTn id="66" dur="2000" fill="hold"/>
                                        <p:tgtEl>
                                          <p:spTgt spid="21555"/>
                                        </p:tgtEl>
                                        <p:attrNameLst>
                                          <p:attrName>fillcolor</p:attrName>
                                        </p:attrNameLst>
                                      </p:cBhvr>
                                      <p:to>
                                        <a:srgbClr val="0000FF"/>
                                      </p:to>
                                    </p:animClr>
                                    <p:set>
                                      <p:cBhvr>
                                        <p:cTn id="67" dur="2000" fill="hold"/>
                                        <p:tgtEl>
                                          <p:spTgt spid="21555"/>
                                        </p:tgtEl>
                                        <p:attrNameLst>
                                          <p:attrName>fill.type</p:attrName>
                                        </p:attrNameLst>
                                      </p:cBhvr>
                                      <p:to>
                                        <p:strVal val="solid"/>
                                      </p:to>
                                    </p:set>
                                    <p:set>
                                      <p:cBhvr>
                                        <p:cTn id="68" dur="2000" fill="hold"/>
                                        <p:tgtEl>
                                          <p:spTgt spid="21555"/>
                                        </p:tgtEl>
                                        <p:attrNameLst>
                                          <p:attrName>fill.on</p:attrName>
                                        </p:attrNameLst>
                                      </p:cBhvr>
                                      <p:to>
                                        <p:strVal val="true"/>
                                      </p:to>
                                    </p:set>
                                  </p:childTnLst>
                                </p:cTn>
                              </p:par>
                              <p:par>
                                <p:cTn id="69" presetID="1" presetClass="emph" presetSubtype="2" fill="hold" nodeType="withEffect">
                                  <p:stCondLst>
                                    <p:cond delay="0"/>
                                  </p:stCondLst>
                                  <p:childTnLst>
                                    <p:animClr clrSpc="rgb" dir="cw">
                                      <p:cBhvr>
                                        <p:cTn id="70" dur="2000" fill="hold"/>
                                        <p:tgtEl>
                                          <p:spTgt spid="21561"/>
                                        </p:tgtEl>
                                        <p:attrNameLst>
                                          <p:attrName>fillcolor</p:attrName>
                                        </p:attrNameLst>
                                      </p:cBhvr>
                                      <p:to>
                                        <a:srgbClr val="0000FF"/>
                                      </p:to>
                                    </p:animClr>
                                    <p:set>
                                      <p:cBhvr>
                                        <p:cTn id="71" dur="2000" fill="hold"/>
                                        <p:tgtEl>
                                          <p:spTgt spid="21561"/>
                                        </p:tgtEl>
                                        <p:attrNameLst>
                                          <p:attrName>fill.type</p:attrName>
                                        </p:attrNameLst>
                                      </p:cBhvr>
                                      <p:to>
                                        <p:strVal val="solid"/>
                                      </p:to>
                                    </p:set>
                                    <p:set>
                                      <p:cBhvr>
                                        <p:cTn id="72" dur="2000" fill="hold"/>
                                        <p:tgtEl>
                                          <p:spTgt spid="21561"/>
                                        </p:tgtEl>
                                        <p:attrNameLst>
                                          <p:attrName>fill.on</p:attrName>
                                        </p:attrNameLst>
                                      </p:cBhvr>
                                      <p:to>
                                        <p:strVal val="true"/>
                                      </p:to>
                                    </p:set>
                                  </p:childTnLst>
                                </p:cTn>
                              </p:par>
                              <p:par>
                                <p:cTn id="73" presetID="1" presetClass="emph" presetSubtype="2" fill="hold" nodeType="withEffect">
                                  <p:stCondLst>
                                    <p:cond delay="0"/>
                                  </p:stCondLst>
                                  <p:childTnLst>
                                    <p:animClr clrSpc="rgb" dir="cw">
                                      <p:cBhvr>
                                        <p:cTn id="74" dur="2000" fill="hold"/>
                                        <p:tgtEl>
                                          <p:spTgt spid="21573"/>
                                        </p:tgtEl>
                                        <p:attrNameLst>
                                          <p:attrName>fillcolor</p:attrName>
                                        </p:attrNameLst>
                                      </p:cBhvr>
                                      <p:to>
                                        <a:srgbClr val="0000FF"/>
                                      </p:to>
                                    </p:animClr>
                                    <p:set>
                                      <p:cBhvr>
                                        <p:cTn id="75" dur="2000" fill="hold"/>
                                        <p:tgtEl>
                                          <p:spTgt spid="21573"/>
                                        </p:tgtEl>
                                        <p:attrNameLst>
                                          <p:attrName>fill.type</p:attrName>
                                        </p:attrNameLst>
                                      </p:cBhvr>
                                      <p:to>
                                        <p:strVal val="solid"/>
                                      </p:to>
                                    </p:set>
                                    <p:set>
                                      <p:cBhvr>
                                        <p:cTn id="76" dur="2000" fill="hold"/>
                                        <p:tgtEl>
                                          <p:spTgt spid="2157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ja-JP" altLang="en-US">
                <a:latin typeface="ＭＳ Ｐゴシック" pitchFamily="50" charset="-128"/>
              </a:rPr>
              <a:t>製品タイプによるミックス編成</a:t>
            </a:r>
          </a:p>
        </p:txBody>
      </p:sp>
      <p:sp>
        <p:nvSpPr>
          <p:cNvPr id="15363" name="コンテンツ プレースホルダ 9"/>
          <p:cNvSpPr>
            <a:spLocks noGrp="1"/>
          </p:cNvSpPr>
          <p:nvPr>
            <p:ph idx="1"/>
          </p:nvPr>
        </p:nvSpPr>
        <p:spPr/>
        <p:txBody>
          <a:bodyPr>
            <a:normAutofit lnSpcReduction="10000"/>
          </a:bodyPr>
          <a:lstStyle/>
          <a:p>
            <a:pPr eaLnBrk="1" hangingPunct="1"/>
            <a:r>
              <a:rPr lang="ja-JP" altLang="en-US"/>
              <a:t>買い手が持つ知識により力点を置くコミュニケーション手段が変化</a:t>
            </a:r>
          </a:p>
          <a:p>
            <a:pPr eaLnBrk="1" hangingPunct="1"/>
            <a:r>
              <a:rPr lang="ja-JP" altLang="en-US"/>
              <a:t>製品について高い知識を持つ場合は詳しい説明やきめ細かな対応が必要</a:t>
            </a:r>
          </a:p>
          <a:p>
            <a:pPr eaLnBrk="1" hangingPunct="1"/>
            <a:r>
              <a:rPr lang="ja-JP" altLang="en-US"/>
              <a:t>対象とする顧客が比較的限られている場合は対人的な手法が有利</a:t>
            </a:r>
          </a:p>
          <a:p>
            <a:pPr eaLnBrk="1" hangingPunct="1"/>
            <a:r>
              <a:rPr lang="ja-JP" altLang="en-US"/>
              <a:t>知識の程度と受けとめられ方により人的・非人的の比率を調整</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ja-JP" altLang="en-US" sz="3600">
                <a:latin typeface="ＭＳ Ｐゴシック" pitchFamily="50" charset="-128"/>
              </a:rPr>
              <a:t>製品ライフサイクルによるミックス編成</a:t>
            </a:r>
          </a:p>
        </p:txBody>
      </p:sp>
      <p:sp>
        <p:nvSpPr>
          <p:cNvPr id="16387" name="コンテンツ プレースホルダ 8"/>
          <p:cNvSpPr>
            <a:spLocks noGrp="1"/>
          </p:cNvSpPr>
          <p:nvPr>
            <p:ph idx="1"/>
          </p:nvPr>
        </p:nvSpPr>
        <p:spPr/>
        <p:txBody>
          <a:bodyPr>
            <a:normAutofit fontScale="92500" lnSpcReduction="10000"/>
          </a:bodyPr>
          <a:lstStyle/>
          <a:p>
            <a:pPr eaLnBrk="1" hangingPunct="1"/>
            <a:r>
              <a:rPr lang="ja-JP" altLang="en-US" dirty="0"/>
              <a:t>導入期</a:t>
            </a:r>
            <a:endParaRPr lang="en-US" altLang="ja-JP" dirty="0"/>
          </a:p>
          <a:p>
            <a:pPr lvl="1" eaLnBrk="1" hangingPunct="1"/>
            <a:r>
              <a:rPr lang="ja-JP" altLang="en-US" dirty="0"/>
              <a:t>消費者に広く知らせることが目的</a:t>
            </a:r>
          </a:p>
          <a:p>
            <a:pPr eaLnBrk="1" hangingPunct="1"/>
            <a:r>
              <a:rPr lang="ja-JP" altLang="en-US" dirty="0"/>
              <a:t>成長期</a:t>
            </a:r>
            <a:endParaRPr lang="en-US" altLang="ja-JP" dirty="0"/>
          </a:p>
          <a:p>
            <a:pPr lvl="1" eaLnBrk="1" hangingPunct="1"/>
            <a:r>
              <a:rPr lang="ja-JP" altLang="en-US" dirty="0"/>
              <a:t>他社ブラントとの違いを明確化</a:t>
            </a:r>
          </a:p>
          <a:p>
            <a:pPr eaLnBrk="1" hangingPunct="1"/>
            <a:r>
              <a:rPr lang="ja-JP" altLang="en-US" dirty="0"/>
              <a:t>成熟期</a:t>
            </a:r>
            <a:endParaRPr lang="en-US" altLang="ja-JP" dirty="0"/>
          </a:p>
          <a:p>
            <a:pPr lvl="1" eaLnBrk="1" hangingPunct="1"/>
            <a:r>
              <a:rPr lang="ja-JP" altLang="en-US" dirty="0"/>
              <a:t>一時的に需要を刺激・忘却防止</a:t>
            </a:r>
            <a:endParaRPr lang="en-US" altLang="ja-JP" dirty="0"/>
          </a:p>
          <a:p>
            <a:pPr eaLnBrk="1" hangingPunct="1"/>
            <a:r>
              <a:rPr lang="ja-JP" altLang="en-US" dirty="0"/>
              <a:t>衰退期</a:t>
            </a:r>
            <a:endParaRPr lang="en-US" altLang="ja-JP" dirty="0"/>
          </a:p>
          <a:p>
            <a:pPr lvl="1" eaLnBrk="1" hangingPunct="1"/>
            <a:r>
              <a:rPr lang="ja-JP" altLang="en-US" dirty="0"/>
              <a:t>需要喚起・撤退</a:t>
            </a:r>
          </a:p>
          <a:p>
            <a:pPr eaLnBrk="1" hangingPunct="1"/>
            <a:endParaRPr lang="ja-JP"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プッシュ型とプル型</a:t>
            </a:r>
          </a:p>
        </p:txBody>
      </p:sp>
      <p:sp>
        <p:nvSpPr>
          <p:cNvPr id="4" name="角丸四角形 3"/>
          <p:cNvSpPr/>
          <p:nvPr/>
        </p:nvSpPr>
        <p:spPr>
          <a:xfrm>
            <a:off x="2135505" y="1988821"/>
            <a:ext cx="1440180" cy="1080135"/>
          </a:xfrm>
          <a:prstGeom prst="roundRect">
            <a:avLst/>
          </a:prstGeom>
          <a:solidFill>
            <a:srgbClr val="0000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t>生産者</a:t>
            </a:r>
          </a:p>
        </p:txBody>
      </p:sp>
      <p:sp>
        <p:nvSpPr>
          <p:cNvPr id="5" name="角丸四角形 4"/>
          <p:cNvSpPr/>
          <p:nvPr/>
        </p:nvSpPr>
        <p:spPr>
          <a:xfrm>
            <a:off x="4295775" y="1988821"/>
            <a:ext cx="1440180" cy="1080135"/>
          </a:xfrm>
          <a:prstGeom prst="roundRect">
            <a:avLst/>
          </a:prstGeom>
          <a:solidFill>
            <a:srgbClr val="008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t>卸売業者</a:t>
            </a:r>
          </a:p>
        </p:txBody>
      </p:sp>
      <p:sp>
        <p:nvSpPr>
          <p:cNvPr id="6" name="角丸四角形 5"/>
          <p:cNvSpPr/>
          <p:nvPr/>
        </p:nvSpPr>
        <p:spPr>
          <a:xfrm>
            <a:off x="6456045" y="1988821"/>
            <a:ext cx="1440180" cy="1080135"/>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小売業者</a:t>
            </a:r>
          </a:p>
        </p:txBody>
      </p:sp>
      <p:sp>
        <p:nvSpPr>
          <p:cNvPr id="7" name="角丸四角形 6"/>
          <p:cNvSpPr/>
          <p:nvPr/>
        </p:nvSpPr>
        <p:spPr>
          <a:xfrm>
            <a:off x="8616315" y="1988821"/>
            <a:ext cx="1440180" cy="108013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消費者</a:t>
            </a:r>
          </a:p>
        </p:txBody>
      </p:sp>
      <p:cxnSp>
        <p:nvCxnSpPr>
          <p:cNvPr id="9" name="直線矢印コネクタ 8"/>
          <p:cNvCxnSpPr>
            <a:stCxn id="4" idx="3"/>
            <a:endCxn id="5" idx="1"/>
          </p:cNvCxnSpPr>
          <p:nvPr/>
        </p:nvCxnSpPr>
        <p:spPr>
          <a:xfrm>
            <a:off x="3575685" y="2528888"/>
            <a:ext cx="720090" cy="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5" idx="3"/>
            <a:endCxn id="6" idx="1"/>
          </p:cNvCxnSpPr>
          <p:nvPr/>
        </p:nvCxnSpPr>
        <p:spPr>
          <a:xfrm>
            <a:off x="5735955" y="2528888"/>
            <a:ext cx="720090" cy="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6" idx="3"/>
            <a:endCxn id="7" idx="1"/>
          </p:cNvCxnSpPr>
          <p:nvPr/>
        </p:nvCxnSpPr>
        <p:spPr>
          <a:xfrm>
            <a:off x="7896225" y="2528888"/>
            <a:ext cx="720090" cy="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角丸四角形 16"/>
          <p:cNvSpPr/>
          <p:nvPr/>
        </p:nvSpPr>
        <p:spPr>
          <a:xfrm>
            <a:off x="2135505" y="4149091"/>
            <a:ext cx="1440180" cy="1080135"/>
          </a:xfrm>
          <a:prstGeom prst="roundRect">
            <a:avLst/>
          </a:prstGeom>
          <a:solidFill>
            <a:srgbClr val="0000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t>生産者</a:t>
            </a:r>
          </a:p>
        </p:txBody>
      </p:sp>
      <p:sp>
        <p:nvSpPr>
          <p:cNvPr id="18" name="角丸四角形 17"/>
          <p:cNvSpPr/>
          <p:nvPr/>
        </p:nvSpPr>
        <p:spPr>
          <a:xfrm>
            <a:off x="4295775" y="4149091"/>
            <a:ext cx="1440180" cy="1080135"/>
          </a:xfrm>
          <a:prstGeom prst="roundRect">
            <a:avLst/>
          </a:prstGeom>
          <a:solidFill>
            <a:srgbClr val="008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t>卸売業者</a:t>
            </a:r>
          </a:p>
        </p:txBody>
      </p:sp>
      <p:sp>
        <p:nvSpPr>
          <p:cNvPr id="19" name="角丸四角形 18"/>
          <p:cNvSpPr/>
          <p:nvPr/>
        </p:nvSpPr>
        <p:spPr>
          <a:xfrm>
            <a:off x="6456045" y="4149091"/>
            <a:ext cx="1440180" cy="1080135"/>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小売業者</a:t>
            </a:r>
          </a:p>
        </p:txBody>
      </p:sp>
      <p:sp>
        <p:nvSpPr>
          <p:cNvPr id="20" name="角丸四角形 19"/>
          <p:cNvSpPr/>
          <p:nvPr/>
        </p:nvSpPr>
        <p:spPr>
          <a:xfrm>
            <a:off x="8616315" y="4149091"/>
            <a:ext cx="1440180" cy="108013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消費者</a:t>
            </a:r>
          </a:p>
        </p:txBody>
      </p:sp>
      <p:cxnSp>
        <p:nvCxnSpPr>
          <p:cNvPr id="21" name="直線矢印コネクタ 20"/>
          <p:cNvCxnSpPr>
            <a:stCxn id="17" idx="3"/>
            <a:endCxn id="18" idx="1"/>
          </p:cNvCxnSpPr>
          <p:nvPr/>
        </p:nvCxnSpPr>
        <p:spPr>
          <a:xfrm>
            <a:off x="3575685" y="4689158"/>
            <a:ext cx="720090" cy="0"/>
          </a:xfrm>
          <a:prstGeom prst="straightConnector1">
            <a:avLst/>
          </a:prstGeom>
          <a:ln w="7620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18" idx="3"/>
            <a:endCxn id="19" idx="1"/>
          </p:cNvCxnSpPr>
          <p:nvPr/>
        </p:nvCxnSpPr>
        <p:spPr>
          <a:xfrm>
            <a:off x="5735955" y="4689158"/>
            <a:ext cx="720090" cy="0"/>
          </a:xfrm>
          <a:prstGeom prst="straightConnector1">
            <a:avLst/>
          </a:prstGeom>
          <a:ln w="7620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19" idx="3"/>
            <a:endCxn id="20" idx="1"/>
          </p:cNvCxnSpPr>
          <p:nvPr/>
        </p:nvCxnSpPr>
        <p:spPr>
          <a:xfrm>
            <a:off x="7896225" y="4689158"/>
            <a:ext cx="720090" cy="0"/>
          </a:xfrm>
          <a:prstGeom prst="straightConnector1">
            <a:avLst/>
          </a:prstGeom>
          <a:ln w="7620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カギ線コネクタ 24"/>
          <p:cNvCxnSpPr>
            <a:stCxn id="17" idx="2"/>
            <a:endCxn id="20" idx="2"/>
          </p:cNvCxnSpPr>
          <p:nvPr/>
        </p:nvCxnSpPr>
        <p:spPr>
          <a:xfrm rot="16200000" flipH="1">
            <a:off x="6096000" y="1988820"/>
            <a:ext cx="12700" cy="6480810"/>
          </a:xfrm>
          <a:prstGeom prst="bentConnector3">
            <a:avLst>
              <a:gd name="adj1" fmla="val 6120002"/>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7" name="角丸四角形 26"/>
          <p:cNvSpPr/>
          <p:nvPr/>
        </p:nvSpPr>
        <p:spPr>
          <a:xfrm>
            <a:off x="2135505" y="1268730"/>
            <a:ext cx="2160270" cy="72009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dirty="0">
                <a:solidFill>
                  <a:schemeClr val="tx1"/>
                </a:solidFill>
              </a:rPr>
              <a:t>プッシュ型</a:t>
            </a:r>
          </a:p>
        </p:txBody>
      </p:sp>
      <p:sp>
        <p:nvSpPr>
          <p:cNvPr id="28" name="角丸四角形 27"/>
          <p:cNvSpPr/>
          <p:nvPr/>
        </p:nvSpPr>
        <p:spPr>
          <a:xfrm>
            <a:off x="2135505" y="3429000"/>
            <a:ext cx="2160270" cy="72009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dirty="0">
                <a:solidFill>
                  <a:schemeClr val="tx1"/>
                </a:solidFill>
              </a:rPr>
              <a:t>プル型</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ja-JP" altLang="en-US" sz="3600">
                <a:latin typeface="ＭＳ Ｐゴシック" pitchFamily="50" charset="-128"/>
              </a:rPr>
              <a:t>反応階層モデル（</a:t>
            </a:r>
            <a:r>
              <a:rPr lang="en-US" altLang="ja-JP" sz="3600">
                <a:latin typeface="ＭＳ Ｐゴシック" pitchFamily="50" charset="-128"/>
              </a:rPr>
              <a:t>AIDA</a:t>
            </a:r>
            <a:r>
              <a:rPr lang="ja-JP" altLang="en-US" sz="3600">
                <a:latin typeface="ＭＳ Ｐゴシック" pitchFamily="50" charset="-128"/>
              </a:rPr>
              <a:t>）</a:t>
            </a:r>
          </a:p>
        </p:txBody>
      </p:sp>
      <p:graphicFrame>
        <p:nvGraphicFramePr>
          <p:cNvPr id="13" name="コンテンツ プレースホルダ 12"/>
          <p:cNvGraphicFramePr>
            <a:graphicFrameLocks noGrp="1"/>
          </p:cNvGraphicFramePr>
          <p:nvPr>
            <p:ph idx="1"/>
          </p:nvPr>
        </p:nvGraphicFramePr>
        <p:xfrm>
          <a:off x="2152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5602"/>
                                        </p:tgtEl>
                                        <p:attrNameLst>
                                          <p:attrName>style.visibility</p:attrName>
                                        </p:attrNameLst>
                                      </p:cBhvr>
                                      <p:to>
                                        <p:strVal val="visible"/>
                                      </p:to>
                                    </p:set>
                                    <p:anim calcmode="lin" valueType="num">
                                      <p:cBhvr additive="base">
                                        <p:cTn id="7" dur="500" fill="hold"/>
                                        <p:tgtEl>
                                          <p:spTgt spid="25602"/>
                                        </p:tgtEl>
                                        <p:attrNameLst>
                                          <p:attrName>ppt_x</p:attrName>
                                        </p:attrNameLst>
                                      </p:cBhvr>
                                      <p:tavLst>
                                        <p:tav tm="0">
                                          <p:val>
                                            <p:strVal val="#ppt_x"/>
                                          </p:val>
                                        </p:tav>
                                        <p:tav tm="100000">
                                          <p:val>
                                            <p:strVal val="#ppt_x"/>
                                          </p:val>
                                        </p:tav>
                                      </p:tavLst>
                                    </p:anim>
                                    <p:anim calcmode="lin" valueType="num">
                                      <p:cBhvr additive="base">
                                        <p:cTn id="8" dur="500" fill="hold"/>
                                        <p:tgtEl>
                                          <p:spTgt spid="2560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DAGMAR</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a:t>コミュニケーション上の課題を測定可能な目標として設定</a:t>
            </a:r>
            <a:endParaRPr kumimoji="1" lang="en-US" altLang="ja-JP" dirty="0"/>
          </a:p>
          <a:p>
            <a:r>
              <a:rPr lang="ja-JP" altLang="en-US" dirty="0"/>
              <a:t>認知・理解・確信・行動の</a:t>
            </a:r>
            <a:r>
              <a:rPr lang="en-US" altLang="ja-JP" dirty="0"/>
              <a:t>4</a:t>
            </a:r>
            <a:r>
              <a:rPr lang="ja-JP" altLang="en-US" dirty="0"/>
              <a:t>段階に目標を設定</a:t>
            </a:r>
            <a:endParaRPr lang="en-US" altLang="ja-JP" dirty="0"/>
          </a:p>
          <a:p>
            <a:r>
              <a:rPr kumimoji="1" lang="ja-JP" altLang="en-US" dirty="0"/>
              <a:t>測定された広告効果に対して、広告目標との比較・評価を行う</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ja-JP" sz="3600">
                <a:latin typeface="ＭＳ Ｐゴシック" pitchFamily="50" charset="-128"/>
              </a:rPr>
              <a:t>AISAS</a:t>
            </a:r>
            <a:r>
              <a:rPr lang="ja-JP" altLang="en-US" sz="3600">
                <a:latin typeface="ＭＳ Ｐゴシック" pitchFamily="50" charset="-128"/>
              </a:rPr>
              <a:t>モデル</a:t>
            </a:r>
          </a:p>
        </p:txBody>
      </p:sp>
      <p:graphicFrame>
        <p:nvGraphicFramePr>
          <p:cNvPr id="4" name="コンテンツ プレースホルダ 3"/>
          <p:cNvGraphicFramePr>
            <a:graphicFrameLocks noGrp="1"/>
          </p:cNvGraphicFramePr>
          <p:nvPr>
            <p:ph idx="1"/>
          </p:nvPr>
        </p:nvGraphicFramePr>
        <p:xfrm>
          <a:off x="2152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5602"/>
                                        </p:tgtEl>
                                        <p:attrNameLst>
                                          <p:attrName>style.visibility</p:attrName>
                                        </p:attrNameLst>
                                      </p:cBhvr>
                                      <p:to>
                                        <p:strVal val="visible"/>
                                      </p:to>
                                    </p:set>
                                    <p:anim calcmode="lin" valueType="num">
                                      <p:cBhvr additive="base">
                                        <p:cTn id="7" dur="500" fill="hold"/>
                                        <p:tgtEl>
                                          <p:spTgt spid="25602"/>
                                        </p:tgtEl>
                                        <p:attrNameLst>
                                          <p:attrName>ppt_x</p:attrName>
                                        </p:attrNameLst>
                                      </p:cBhvr>
                                      <p:tavLst>
                                        <p:tav tm="0">
                                          <p:val>
                                            <p:strVal val="#ppt_x"/>
                                          </p:val>
                                        </p:tav>
                                        <p:tav tm="100000">
                                          <p:val>
                                            <p:strVal val="#ppt_x"/>
                                          </p:val>
                                        </p:tav>
                                      </p:tavLst>
                                    </p:anim>
                                    <p:anim calcmode="lin" valueType="num">
                                      <p:cBhvr additive="base">
                                        <p:cTn id="8" dur="500" fill="hold"/>
                                        <p:tgtEl>
                                          <p:spTgt spid="2560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p:txBody>
          <a:bodyPr/>
          <a:lstStyle/>
          <a:p>
            <a:pPr eaLnBrk="1" hangingPunct="1"/>
            <a:r>
              <a:rPr lang="ja-JP" altLang="en-US"/>
              <a:t>プロモーションの位置づけ</a:t>
            </a:r>
          </a:p>
        </p:txBody>
      </p:sp>
      <p:sp>
        <p:nvSpPr>
          <p:cNvPr id="3075" name="コンテンツ プレースホルダ 9"/>
          <p:cNvSpPr>
            <a:spLocks noGrp="1"/>
          </p:cNvSpPr>
          <p:nvPr>
            <p:ph idx="1"/>
          </p:nvPr>
        </p:nvSpPr>
        <p:spPr/>
        <p:txBody>
          <a:bodyPr/>
          <a:lstStyle/>
          <a:p>
            <a:pPr eaLnBrk="1" hangingPunct="1"/>
            <a:r>
              <a:rPr lang="ja-JP" altLang="en-US"/>
              <a:t>自社ブラントに対する良好なイメージを買い手の心の中に構築</a:t>
            </a:r>
          </a:p>
          <a:p>
            <a:pPr eaLnBrk="1" hangingPunct="1"/>
            <a:r>
              <a:rPr lang="ja-JP" altLang="en-US"/>
              <a:t>良好なイメージにより製品の販売を促進</a:t>
            </a:r>
          </a:p>
          <a:p>
            <a:pPr eaLnBrk="1" hangingPunct="1"/>
            <a:r>
              <a:rPr lang="ja-JP" altLang="en-US"/>
              <a:t>したがって、広告が中心</a:t>
            </a:r>
          </a:p>
          <a:p>
            <a:pPr eaLnBrk="1" hangingPunct="1"/>
            <a:r>
              <a:rPr lang="ja-JP" altLang="en-US"/>
              <a:t>ブランドのみを知ってもらうだけでは不十分</a:t>
            </a:r>
          </a:p>
          <a:p>
            <a:pPr eaLnBrk="1" hangingPunct="1"/>
            <a:r>
              <a:rPr lang="ja-JP" altLang="en-US"/>
              <a:t>企業そのものを知ってもらうためのコミュニケーションも必要</a:t>
            </a:r>
          </a:p>
          <a:p>
            <a:pPr eaLnBrk="1" hangingPunct="1"/>
            <a:endParaRPr lang="ja-JP"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ja-JP" sz="3600">
                <a:latin typeface="ＭＳ Ｐゴシック" pitchFamily="50" charset="-128"/>
              </a:rPr>
              <a:t>PR</a:t>
            </a:r>
            <a:r>
              <a:rPr lang="ja-JP" altLang="en-US" sz="3600">
                <a:latin typeface="ＭＳ Ｐゴシック" pitchFamily="50" charset="-128"/>
              </a:rPr>
              <a:t>と企業広告</a:t>
            </a:r>
          </a:p>
        </p:txBody>
      </p:sp>
      <p:sp>
        <p:nvSpPr>
          <p:cNvPr id="19459" name="コンテンツ プレースホルダ 8"/>
          <p:cNvSpPr>
            <a:spLocks noGrp="1"/>
          </p:cNvSpPr>
          <p:nvPr>
            <p:ph idx="1"/>
          </p:nvPr>
        </p:nvSpPr>
        <p:spPr/>
        <p:txBody>
          <a:bodyPr/>
          <a:lstStyle/>
          <a:p>
            <a:pPr eaLnBrk="1" hangingPunct="1"/>
            <a:r>
              <a:rPr lang="ja-JP" altLang="en-US"/>
              <a:t>製品は製品そのものとしてだけ買われるのではない</a:t>
            </a:r>
          </a:p>
          <a:p>
            <a:pPr eaLnBrk="1" hangingPunct="1"/>
            <a:r>
              <a:rPr lang="ja-JP" altLang="en-US"/>
              <a:t>背後には企業に対するイメージが重要な要素として存在</a:t>
            </a:r>
          </a:p>
          <a:p>
            <a:pPr eaLnBrk="1" hangingPunct="1"/>
            <a:r>
              <a:rPr lang="ja-JP" altLang="en-US"/>
              <a:t>企業そのものを広告する＋イベントスポンサー＋メセナ</a:t>
            </a:r>
          </a:p>
          <a:p>
            <a:pPr eaLnBrk="1" hangingPunct="1"/>
            <a:r>
              <a:rPr lang="ja-JP" altLang="en-US"/>
              <a:t>企業広告は消費者・生活者への</a:t>
            </a:r>
            <a:r>
              <a:rPr lang="en-US" altLang="ja-JP"/>
              <a:t>PR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ja-JP" altLang="en-US"/>
              <a:t>プロモーションの目的</a:t>
            </a:r>
          </a:p>
        </p:txBody>
      </p:sp>
      <p:sp>
        <p:nvSpPr>
          <p:cNvPr id="4099" name="コンテンツ プレースホルダ 7"/>
          <p:cNvSpPr>
            <a:spLocks noGrp="1"/>
          </p:cNvSpPr>
          <p:nvPr>
            <p:ph idx="1"/>
          </p:nvPr>
        </p:nvSpPr>
        <p:spPr/>
        <p:txBody>
          <a:bodyPr/>
          <a:lstStyle/>
          <a:p>
            <a:pPr eaLnBrk="1" hangingPunct="1"/>
            <a:r>
              <a:rPr lang="ja-JP" altLang="en-US"/>
              <a:t>プロモーションを構成するその他の要素の連携が重要</a:t>
            </a:r>
          </a:p>
          <a:p>
            <a:pPr eaLnBrk="1" hangingPunct="1"/>
            <a:r>
              <a:rPr lang="ja-JP" altLang="en-US"/>
              <a:t>どのようにミックスするかはプロモーションの目的により決定</a:t>
            </a:r>
          </a:p>
          <a:p>
            <a:pPr eaLnBrk="1" hangingPunct="1"/>
            <a:r>
              <a:rPr lang="ja-JP" altLang="en-US"/>
              <a:t>プロモーションの目的を理解することが何より重要</a:t>
            </a:r>
          </a:p>
          <a:p>
            <a:pPr eaLnBrk="1" hangingPunct="1"/>
            <a:endParaRPr lang="ja-JP"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ja-JP" altLang="en-US"/>
              <a:t>コミュニケーション手段</a:t>
            </a:r>
          </a:p>
        </p:txBody>
      </p:sp>
      <p:sp>
        <p:nvSpPr>
          <p:cNvPr id="5123" name="コンテンツ プレースホルダ 9"/>
          <p:cNvSpPr>
            <a:spLocks noGrp="1"/>
          </p:cNvSpPr>
          <p:nvPr>
            <p:ph idx="1"/>
          </p:nvPr>
        </p:nvSpPr>
        <p:spPr/>
        <p:txBody>
          <a:bodyPr/>
          <a:lstStyle/>
          <a:p>
            <a:pPr marL="514350" indent="-514350">
              <a:buFont typeface="+mj-ea"/>
              <a:buAutoNum type="circleNumDbPlain"/>
            </a:pPr>
            <a:r>
              <a:rPr lang="ja-JP" altLang="en-US" dirty="0"/>
              <a:t>広告</a:t>
            </a:r>
          </a:p>
          <a:p>
            <a:pPr marL="514350" indent="-514350">
              <a:buFont typeface="+mj-ea"/>
              <a:buAutoNum type="circleNumDbPlain"/>
            </a:pPr>
            <a:r>
              <a:rPr lang="ja-JP" altLang="en-US" dirty="0"/>
              <a:t>販売促進</a:t>
            </a:r>
          </a:p>
          <a:p>
            <a:pPr marL="514350" indent="-514350">
              <a:buFont typeface="+mj-ea"/>
              <a:buAutoNum type="circleNumDbPlain"/>
            </a:pPr>
            <a:r>
              <a:rPr lang="ja-JP" altLang="en-US" dirty="0"/>
              <a:t>パブリックリレーション</a:t>
            </a:r>
          </a:p>
          <a:p>
            <a:pPr marL="514350" indent="-514350">
              <a:buFont typeface="+mj-ea"/>
              <a:buAutoNum type="circleNumDbPlain"/>
            </a:pPr>
            <a:r>
              <a:rPr lang="ja-JP" altLang="en-US" dirty="0"/>
              <a:t>パブリシティ</a:t>
            </a:r>
          </a:p>
          <a:p>
            <a:pPr marL="514350" indent="-514350">
              <a:buFont typeface="+mj-ea"/>
              <a:buAutoNum type="circleNumDbPlain"/>
            </a:pPr>
            <a:r>
              <a:rPr lang="ja-JP" altLang="en-US" dirty="0"/>
              <a:t>人的販売活動</a:t>
            </a:r>
          </a:p>
          <a:p>
            <a:pPr marL="514350" indent="-514350">
              <a:buFont typeface="+mj-ea"/>
              <a:buAutoNum type="circleNumDbPlain"/>
            </a:pPr>
            <a:r>
              <a:rPr lang="ja-JP" altLang="en-US" dirty="0"/>
              <a:t>くちコミ</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ja-JP">
                <a:latin typeface="ＭＳ Ｐゴシック" pitchFamily="50" charset="-128"/>
              </a:rPr>
              <a:t>IMC</a:t>
            </a:r>
          </a:p>
        </p:txBody>
      </p:sp>
      <p:sp>
        <p:nvSpPr>
          <p:cNvPr id="6147" name="コンテンツ プレースホルダ 9"/>
          <p:cNvSpPr>
            <a:spLocks noGrp="1"/>
          </p:cNvSpPr>
          <p:nvPr>
            <p:ph idx="1"/>
          </p:nvPr>
        </p:nvSpPr>
        <p:spPr/>
        <p:txBody>
          <a:bodyPr>
            <a:normAutofit lnSpcReduction="10000"/>
          </a:bodyPr>
          <a:lstStyle/>
          <a:p>
            <a:pPr eaLnBrk="1" hangingPunct="1"/>
            <a:r>
              <a:rPr lang="ja-JP" altLang="en-US"/>
              <a:t>製品やサービスに対して行うものと企業イメージの形成に関るもの</a:t>
            </a:r>
          </a:p>
          <a:p>
            <a:pPr eaLnBrk="1" hangingPunct="1"/>
            <a:r>
              <a:rPr lang="ja-JP" altLang="en-US"/>
              <a:t>製品に対する良好なイメージは良好な企業イメージを高める</a:t>
            </a:r>
          </a:p>
          <a:p>
            <a:pPr eaLnBrk="1" hangingPunct="1"/>
            <a:r>
              <a:rPr lang="ja-JP" altLang="en-US"/>
              <a:t>良好な企業イメージは製品の販売促進において重要な役割</a:t>
            </a:r>
          </a:p>
          <a:p>
            <a:pPr eaLnBrk="1" hangingPunct="1"/>
            <a:r>
              <a:rPr lang="ja-JP" altLang="en-US"/>
              <a:t>諸活動は補完的で総合的な関係を持つ</a:t>
            </a:r>
          </a:p>
          <a:p>
            <a:pPr eaLnBrk="1" hangingPunct="1"/>
            <a:r>
              <a:rPr lang="ja-JP" altLang="en-US"/>
              <a:t>統合された活動として展開される必要がある</a:t>
            </a:r>
          </a:p>
          <a:p>
            <a:pPr eaLnBrk="1" hangingPunct="1"/>
            <a:endParaRPr lang="ja-JP"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pPr eaLnBrk="1" hangingPunct="1"/>
            <a:r>
              <a:rPr lang="ja-JP" altLang="en-US"/>
              <a:t>視点</a:t>
            </a:r>
          </a:p>
        </p:txBody>
      </p:sp>
      <p:sp>
        <p:nvSpPr>
          <p:cNvPr id="7171" name="コンテンツ プレースホルダ 2"/>
          <p:cNvSpPr>
            <a:spLocks noGrp="1"/>
          </p:cNvSpPr>
          <p:nvPr>
            <p:ph idx="1"/>
          </p:nvPr>
        </p:nvSpPr>
        <p:spPr/>
        <p:txBody>
          <a:bodyPr/>
          <a:lstStyle/>
          <a:p>
            <a:pPr eaLnBrk="1" hangingPunct="1"/>
            <a:r>
              <a:rPr lang="ja-JP" altLang="en-US" dirty="0"/>
              <a:t>人的接触の有無</a:t>
            </a:r>
            <a:endParaRPr lang="en-US" altLang="ja-JP" dirty="0"/>
          </a:p>
          <a:p>
            <a:pPr eaLnBrk="1" hangingPunct="1"/>
            <a:r>
              <a:rPr lang="ja-JP" altLang="en-US" dirty="0"/>
              <a:t>費用の負担</a:t>
            </a:r>
            <a:endParaRPr lang="en-US" altLang="ja-JP" dirty="0"/>
          </a:p>
          <a:p>
            <a:pPr eaLnBrk="1" hangingPunct="1"/>
            <a:r>
              <a:rPr lang="ja-JP" altLang="en-US" dirty="0"/>
              <a:t>期待する効果</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ja-JP" altLang="en-US" sz="4000">
                <a:latin typeface="ＭＳ Ｐゴシック" pitchFamily="50" charset="-128"/>
              </a:rPr>
              <a:t>非人的コミュニケーション・チャネル</a:t>
            </a:r>
          </a:p>
        </p:txBody>
      </p:sp>
      <p:sp>
        <p:nvSpPr>
          <p:cNvPr id="8195" name="コンテンツ プレースホルダ 7"/>
          <p:cNvSpPr>
            <a:spLocks noGrp="1"/>
          </p:cNvSpPr>
          <p:nvPr>
            <p:ph idx="1"/>
          </p:nvPr>
        </p:nvSpPr>
        <p:spPr/>
        <p:txBody>
          <a:bodyPr/>
          <a:lstStyle/>
          <a:p>
            <a:pPr eaLnBrk="1" hangingPunct="1"/>
            <a:r>
              <a:rPr lang="ja-JP" altLang="en-US"/>
              <a:t>媒体を通じて行うコミュニケーション</a:t>
            </a:r>
          </a:p>
          <a:p>
            <a:pPr eaLnBrk="1" hangingPunct="1"/>
            <a:r>
              <a:rPr lang="ja-JP" altLang="en-US"/>
              <a:t>人的接触や担当者との相互作用を伴わないもの</a:t>
            </a:r>
          </a:p>
          <a:p>
            <a:pPr eaLnBrk="1" hangingPunct="1"/>
            <a:r>
              <a:rPr lang="ja-JP" altLang="en-US"/>
              <a:t>印刷媒体・放送媒体・電子媒体・展示媒体</a:t>
            </a:r>
          </a:p>
          <a:p>
            <a:pPr eaLnBrk="1" hangingPunct="1"/>
            <a:endParaRPr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ja-JP" altLang="en-US">
                <a:latin typeface="ＭＳ Ｐゴシック" pitchFamily="50" charset="-128"/>
              </a:rPr>
              <a:t>人的コミュニケーション・チャネル</a:t>
            </a:r>
          </a:p>
        </p:txBody>
      </p:sp>
      <p:sp>
        <p:nvSpPr>
          <p:cNvPr id="9219" name="コンテンツ プレースホルダ 7"/>
          <p:cNvSpPr>
            <a:spLocks noGrp="1"/>
          </p:cNvSpPr>
          <p:nvPr>
            <p:ph idx="1"/>
          </p:nvPr>
        </p:nvSpPr>
        <p:spPr/>
        <p:txBody>
          <a:bodyPr/>
          <a:lstStyle/>
          <a:p>
            <a:pPr eaLnBrk="1" hangingPunct="1"/>
            <a:r>
              <a:rPr lang="ja-JP" altLang="en-US"/>
              <a:t>製品に関する詳細な説明が可能</a:t>
            </a:r>
          </a:p>
          <a:p>
            <a:pPr eaLnBrk="1" hangingPunct="1"/>
            <a:r>
              <a:rPr lang="ja-JP" altLang="en-US"/>
              <a:t>関心－購入までの買い手の心理プロセスに直接関与</a:t>
            </a:r>
          </a:p>
          <a:p>
            <a:pPr eaLnBrk="1" hangingPunct="1"/>
            <a:r>
              <a:rPr lang="ja-JP" altLang="en-US"/>
              <a:t>その場で疑問に答えることが可能</a:t>
            </a:r>
          </a:p>
          <a:p>
            <a:pPr eaLnBrk="1" hangingPunct="1"/>
            <a:endParaRPr lang="ja-JP"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ja-JP" altLang="en-US">
                <a:latin typeface="ＭＳ Ｐゴシック" pitchFamily="50" charset="-128"/>
              </a:rPr>
              <a:t>直接的コミュニケーション</a:t>
            </a:r>
          </a:p>
        </p:txBody>
      </p:sp>
      <p:sp>
        <p:nvSpPr>
          <p:cNvPr id="10243" name="コンテンツ プレースホルダ 7"/>
          <p:cNvSpPr>
            <a:spLocks noGrp="1"/>
          </p:cNvSpPr>
          <p:nvPr>
            <p:ph idx="1"/>
          </p:nvPr>
        </p:nvSpPr>
        <p:spPr/>
        <p:txBody>
          <a:bodyPr/>
          <a:lstStyle/>
          <a:p>
            <a:pPr eaLnBrk="1" hangingPunct="1"/>
            <a:r>
              <a:rPr lang="ja-JP" altLang="en-US"/>
              <a:t>企業が明らかにお金を出している</a:t>
            </a:r>
          </a:p>
          <a:p>
            <a:pPr eaLnBrk="1" hangingPunct="1"/>
            <a:r>
              <a:rPr lang="ja-JP" altLang="en-US"/>
              <a:t>企業の直接的なコントロール</a:t>
            </a:r>
          </a:p>
          <a:p>
            <a:pPr eaLnBrk="1" hangingPunct="1"/>
            <a:r>
              <a:rPr lang="ja-JP" altLang="en-US"/>
              <a:t>内容に対して一定の距離をおいて受信される</a:t>
            </a:r>
          </a:p>
          <a:p>
            <a:pPr eaLnBrk="1" hangingPunct="1"/>
            <a:endParaRPr lang="ja-JP" altLang="en-US"/>
          </a:p>
        </p:txBody>
      </p:sp>
    </p:spTree>
  </p:cSld>
  <p:clrMapOvr>
    <a:masterClrMapping/>
  </p:clrMapOvr>
</p:sld>
</file>

<file path=ppt/theme/theme1.xml><?xml version="1.0" encoding="utf-8"?>
<a:theme xmlns:a="http://schemas.openxmlformats.org/drawingml/2006/main" name="最上資料館">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最上資料館" id="{440CFE19-B9E6-4D92-942E-821B7E76583A}" vid="{ECB87F9D-7D10-4771-A238-47DA0BA700AE}"/>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最上資料館</Template>
  <TotalTime>400</TotalTime>
  <Words>623</Words>
  <Application>Microsoft Office PowerPoint</Application>
  <PresentationFormat>ワイド画面</PresentationFormat>
  <Paragraphs>126</Paragraphs>
  <Slides>20</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20</vt:i4>
      </vt:variant>
    </vt:vector>
  </HeadingPairs>
  <TitlesOfParts>
    <vt:vector size="26" baseType="lpstr">
      <vt:lpstr>HG丸ｺﾞｼｯｸM-PRO</vt:lpstr>
      <vt:lpstr>ＭＳ Ｐゴシック</vt:lpstr>
      <vt:lpstr>Arial</vt:lpstr>
      <vt:lpstr>Calibri</vt:lpstr>
      <vt:lpstr>Times New Roman</vt:lpstr>
      <vt:lpstr>最上資料館</vt:lpstr>
      <vt:lpstr>プロモーション戦略</vt:lpstr>
      <vt:lpstr>プロモーションの位置づけ</vt:lpstr>
      <vt:lpstr>プロモーションの目的</vt:lpstr>
      <vt:lpstr>コミュニケーション手段</vt:lpstr>
      <vt:lpstr>IMC</vt:lpstr>
      <vt:lpstr>視点</vt:lpstr>
      <vt:lpstr>非人的コミュニケーション・チャネル</vt:lpstr>
      <vt:lpstr>人的コミュニケーション・チャネル</vt:lpstr>
      <vt:lpstr>直接的コミュニケーション</vt:lpstr>
      <vt:lpstr>間接的コミュニケーション</vt:lpstr>
      <vt:lpstr>長期的な効果</vt:lpstr>
      <vt:lpstr>短期的な効果</vt:lpstr>
      <vt:lpstr>分類</vt:lpstr>
      <vt:lpstr>製品タイプによるミックス編成</vt:lpstr>
      <vt:lpstr>製品ライフサイクルによるミックス編成</vt:lpstr>
      <vt:lpstr>プッシュ型とプル型</vt:lpstr>
      <vt:lpstr>反応階層モデル（AIDA）</vt:lpstr>
      <vt:lpstr>DAGMAR</vt:lpstr>
      <vt:lpstr>AISASモデル</vt:lpstr>
      <vt:lpstr>PRと企業広告</vt:lpstr>
    </vt:vector>
  </TitlesOfParts>
  <Company>自宅</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プロモーション戦略</dc:title>
  <dc:creator>最上健児</dc:creator>
  <cp:lastModifiedBy>ゆっくり市場調査論</cp:lastModifiedBy>
  <cp:revision>17</cp:revision>
  <dcterms:created xsi:type="dcterms:W3CDTF">2004-06-25T11:42:49Z</dcterms:created>
  <dcterms:modified xsi:type="dcterms:W3CDTF">2021-10-15T12:10:58Z</dcterms:modified>
</cp:coreProperties>
</file>