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4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119895" cy="119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ゆっくり市場調査論" userId="03e094fd-291a-4030-9f28-a3cc6b5984cc" providerId="ADAL" clId="{6D22DA18-74A8-438D-B18D-F9835AD67D6E}"/>
    <pc:docChg chg="modSld">
      <pc:chgData name="ゆっくり市場調査論" userId="03e094fd-291a-4030-9f28-a3cc6b5984cc" providerId="ADAL" clId="{6D22DA18-74A8-438D-B18D-F9835AD67D6E}" dt="2021-10-15T12:09:52.194" v="0" actId="14100"/>
      <pc:docMkLst>
        <pc:docMk/>
      </pc:docMkLst>
      <pc:sldChg chg="modSp mod">
        <pc:chgData name="ゆっくり市場調査論" userId="03e094fd-291a-4030-9f28-a3cc6b5984cc" providerId="ADAL" clId="{6D22DA18-74A8-438D-B18D-F9835AD67D6E}" dt="2021-10-15T12:09:52.194" v="0" actId="14100"/>
        <pc:sldMkLst>
          <pc:docMk/>
          <pc:sldMk cId="0" sldId="263"/>
        </pc:sldMkLst>
        <pc:spChg chg="mod">
          <ac:chgData name="ゆっくり市場調査論" userId="03e094fd-291a-4030-9f28-a3cc6b5984cc" providerId="ADAL" clId="{6D22DA18-74A8-438D-B18D-F9835AD67D6E}" dt="2021-10-15T12:09:52.194" v="0" actId="14100"/>
          <ac:spMkLst>
            <pc:docMk/>
            <pc:sldMk cId="0" sldId="263"/>
            <ac:spMk id="30" creationId="{00000000-0000-0000-0000-000000000000}"/>
          </ac:spMkLst>
        </pc:spChg>
      </pc:sldChg>
    </pc:docChg>
  </pc:docChgLst>
  <pc:docChgLst>
    <pc:chgData name="ゆっくり市場調査論" userId="03e094fd-291a-4030-9f28-a3cc6b5984cc" providerId="ADAL" clId="{863DA00C-A17D-4D29-9A5C-8CE93C8CCA5F}"/>
    <pc:docChg chg="custSel modSld modMainMaster">
      <pc:chgData name="ゆっくり市場調査論" userId="03e094fd-291a-4030-9f28-a3cc6b5984cc" providerId="ADAL" clId="{863DA00C-A17D-4D29-9A5C-8CE93C8CCA5F}" dt="2020-11-28T07:22:16.080" v="3"/>
      <pc:docMkLst>
        <pc:docMk/>
      </pc:docMkLst>
      <pc:sldChg chg="modSp">
        <pc:chgData name="ゆっくり市場調査論" userId="03e094fd-291a-4030-9f28-a3cc6b5984cc" providerId="ADAL" clId="{863DA00C-A17D-4D29-9A5C-8CE93C8CCA5F}" dt="2020-11-28T07:22:11.749" v="0"/>
        <pc:sldMkLst>
          <pc:docMk/>
          <pc:sldMk cId="0" sldId="256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56"/>
            <ac:spMk id="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ゆっくり市場調査論" userId="03e094fd-291a-4030-9f28-a3cc6b5984cc" providerId="ADAL" clId="{863DA00C-A17D-4D29-9A5C-8CE93C8CCA5F}" dt="2020-11-28T07:22:11.749" v="0"/>
        <pc:sldMkLst>
          <pc:docMk/>
          <pc:sldMk cId="0" sldId="257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57"/>
            <ac:spMk id="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57"/>
            <ac:spMk id="3" creationId="{00000000-0000-0000-0000-000000000000}"/>
          </ac:spMkLst>
        </pc:spChg>
      </pc:sldChg>
      <pc:sldChg chg="modSp">
        <pc:chgData name="ゆっくり市場調査論" userId="03e094fd-291a-4030-9f28-a3cc6b5984cc" providerId="ADAL" clId="{863DA00C-A17D-4D29-9A5C-8CE93C8CCA5F}" dt="2020-11-28T07:22:11.749" v="0"/>
        <pc:sldMkLst>
          <pc:docMk/>
          <pc:sldMk cId="0" sldId="258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58"/>
            <ac:spMk id="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58"/>
            <ac:spMk id="3" creationId="{00000000-0000-0000-0000-000000000000}"/>
          </ac:spMkLst>
        </pc:spChg>
      </pc:sldChg>
      <pc:sldChg chg="modSp">
        <pc:chgData name="ゆっくり市場調査論" userId="03e094fd-291a-4030-9f28-a3cc6b5984cc" providerId="ADAL" clId="{863DA00C-A17D-4D29-9A5C-8CE93C8CCA5F}" dt="2020-11-28T07:22:11.749" v="0"/>
        <pc:sldMkLst>
          <pc:docMk/>
          <pc:sldMk cId="0" sldId="259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59"/>
            <ac:spMk id="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59"/>
            <ac:spMk id="3" creationId="{00000000-0000-0000-0000-000000000000}"/>
          </ac:spMkLst>
        </pc:spChg>
      </pc:sldChg>
      <pc:sldChg chg="modSp">
        <pc:chgData name="ゆっくり市場調査論" userId="03e094fd-291a-4030-9f28-a3cc6b5984cc" providerId="ADAL" clId="{863DA00C-A17D-4D29-9A5C-8CE93C8CCA5F}" dt="2020-11-28T07:22:11.749" v="0"/>
        <pc:sldMkLst>
          <pc:docMk/>
          <pc:sldMk cId="0" sldId="260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60"/>
            <ac:spMk id="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60"/>
            <ac:spMk id="3" creationId="{00000000-0000-0000-0000-000000000000}"/>
          </ac:spMkLst>
        </pc:spChg>
      </pc:sldChg>
      <pc:sldChg chg="modSp">
        <pc:chgData name="ゆっくり市場調査論" userId="03e094fd-291a-4030-9f28-a3cc6b5984cc" providerId="ADAL" clId="{863DA00C-A17D-4D29-9A5C-8CE93C8CCA5F}" dt="2020-11-28T07:22:11.749" v="0"/>
        <pc:sldMkLst>
          <pc:docMk/>
          <pc:sldMk cId="0" sldId="261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61"/>
            <ac:spMk id="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61"/>
            <ac:spMk id="3" creationId="{00000000-0000-0000-0000-000000000000}"/>
          </ac:spMkLst>
        </pc:spChg>
      </pc:sldChg>
      <pc:sldChg chg="modSp">
        <pc:chgData name="ゆっくり市場調査論" userId="03e094fd-291a-4030-9f28-a3cc6b5984cc" providerId="ADAL" clId="{863DA00C-A17D-4D29-9A5C-8CE93C8CCA5F}" dt="2020-11-28T07:22:11.749" v="0"/>
        <pc:sldMkLst>
          <pc:docMk/>
          <pc:sldMk cId="0" sldId="262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62"/>
            <ac:spMk id="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62"/>
            <ac:spMk id="3" creationId="{00000000-0000-0000-0000-000000000000}"/>
          </ac:spMkLst>
        </pc:spChg>
      </pc:sldChg>
      <pc:sldChg chg="modSp">
        <pc:chgData name="ゆっくり市場調査論" userId="03e094fd-291a-4030-9f28-a3cc6b5984cc" providerId="ADAL" clId="{863DA00C-A17D-4D29-9A5C-8CE93C8CCA5F}" dt="2020-11-28T07:22:16.080" v="3"/>
        <pc:sldMkLst>
          <pc:docMk/>
          <pc:sldMk cId="0" sldId="263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63"/>
            <ac:spMk id="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3"/>
            <ac:spMk id="4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3"/>
            <ac:spMk id="5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3"/>
            <ac:spMk id="6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3"/>
            <ac:spMk id="7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3"/>
            <ac:spMk id="8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3"/>
            <ac:spMk id="9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3"/>
            <ac:spMk id="10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3"/>
            <ac:spMk id="11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3"/>
            <ac:spMk id="1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3"/>
            <ac:spMk id="27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3"/>
            <ac:spMk id="28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3"/>
            <ac:spMk id="29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3"/>
            <ac:spMk id="30" creationId="{00000000-0000-0000-0000-000000000000}"/>
          </ac:spMkLst>
        </pc:spChg>
        <pc:cxnChg chg="mod">
          <ac:chgData name="ゆっくり市場調査論" userId="03e094fd-291a-4030-9f28-a3cc6b5984cc" providerId="ADAL" clId="{863DA00C-A17D-4D29-9A5C-8CE93C8CCA5F}" dt="2020-11-28T07:22:16.080" v="3"/>
          <ac:cxnSpMkLst>
            <pc:docMk/>
            <pc:sldMk cId="0" sldId="263"/>
            <ac:cxnSpMk id="14" creationId="{00000000-0000-0000-0000-000000000000}"/>
          </ac:cxnSpMkLst>
        </pc:cxnChg>
        <pc:cxnChg chg="mod">
          <ac:chgData name="ゆっくり市場調査論" userId="03e094fd-291a-4030-9f28-a3cc6b5984cc" providerId="ADAL" clId="{863DA00C-A17D-4D29-9A5C-8CE93C8CCA5F}" dt="2020-11-28T07:22:16.080" v="3"/>
          <ac:cxnSpMkLst>
            <pc:docMk/>
            <pc:sldMk cId="0" sldId="263"/>
            <ac:cxnSpMk id="16" creationId="{00000000-0000-0000-0000-000000000000}"/>
          </ac:cxnSpMkLst>
        </pc:cxnChg>
        <pc:cxnChg chg="mod">
          <ac:chgData name="ゆっくり市場調査論" userId="03e094fd-291a-4030-9f28-a3cc6b5984cc" providerId="ADAL" clId="{863DA00C-A17D-4D29-9A5C-8CE93C8CCA5F}" dt="2020-11-28T07:22:16.080" v="3"/>
          <ac:cxnSpMkLst>
            <pc:docMk/>
            <pc:sldMk cId="0" sldId="263"/>
            <ac:cxnSpMk id="17" creationId="{00000000-0000-0000-0000-000000000000}"/>
          </ac:cxnSpMkLst>
        </pc:cxnChg>
        <pc:cxnChg chg="mod">
          <ac:chgData name="ゆっくり市場調査論" userId="03e094fd-291a-4030-9f28-a3cc6b5984cc" providerId="ADAL" clId="{863DA00C-A17D-4D29-9A5C-8CE93C8CCA5F}" dt="2020-11-28T07:22:16.080" v="3"/>
          <ac:cxnSpMkLst>
            <pc:docMk/>
            <pc:sldMk cId="0" sldId="263"/>
            <ac:cxnSpMk id="18" creationId="{00000000-0000-0000-0000-000000000000}"/>
          </ac:cxnSpMkLst>
        </pc:cxnChg>
      </pc:sldChg>
      <pc:sldChg chg="modSp">
        <pc:chgData name="ゆっくり市場調査論" userId="03e094fd-291a-4030-9f28-a3cc6b5984cc" providerId="ADAL" clId="{863DA00C-A17D-4D29-9A5C-8CE93C8CCA5F}" dt="2020-11-28T07:22:11.749" v="0"/>
        <pc:sldMkLst>
          <pc:docMk/>
          <pc:sldMk cId="0" sldId="264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64"/>
            <ac:spMk id="3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64"/>
            <ac:spMk id="4" creationId="{00000000-0000-0000-0000-000000000000}"/>
          </ac:spMkLst>
        </pc:spChg>
      </pc:sldChg>
      <pc:sldChg chg="modSp">
        <pc:chgData name="ゆっくり市場調査論" userId="03e094fd-291a-4030-9f28-a3cc6b5984cc" providerId="ADAL" clId="{863DA00C-A17D-4D29-9A5C-8CE93C8CCA5F}" dt="2020-11-28T07:22:11.749" v="0"/>
        <pc:sldMkLst>
          <pc:docMk/>
          <pc:sldMk cId="0" sldId="265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65"/>
            <ac:spMk id="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65"/>
            <ac:spMk id="3" creationId="{00000000-0000-0000-0000-000000000000}"/>
          </ac:spMkLst>
        </pc:spChg>
      </pc:sldChg>
      <pc:sldChg chg="modSp">
        <pc:chgData name="ゆっくり市場調査論" userId="03e094fd-291a-4030-9f28-a3cc6b5984cc" providerId="ADAL" clId="{863DA00C-A17D-4D29-9A5C-8CE93C8CCA5F}" dt="2020-11-28T07:22:11.749" v="0"/>
        <pc:sldMkLst>
          <pc:docMk/>
          <pc:sldMk cId="0" sldId="266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66"/>
            <ac:spMk id="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66"/>
            <ac:spMk id="3" creationId="{00000000-0000-0000-0000-000000000000}"/>
          </ac:spMkLst>
        </pc:spChg>
      </pc:sldChg>
      <pc:sldChg chg="modSp">
        <pc:chgData name="ゆっくり市場調査論" userId="03e094fd-291a-4030-9f28-a3cc6b5984cc" providerId="ADAL" clId="{863DA00C-A17D-4D29-9A5C-8CE93C8CCA5F}" dt="2020-11-28T07:22:16.080" v="3"/>
        <pc:sldMkLst>
          <pc:docMk/>
          <pc:sldMk cId="0" sldId="267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67"/>
            <ac:spMk id="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7"/>
            <ac:spMk id="3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7"/>
            <ac:spMk id="4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7"/>
            <ac:spMk id="5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7"/>
            <ac:spMk id="1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k cId="0" sldId="267"/>
            <ac:spMk id="13" creationId="{00000000-0000-0000-0000-000000000000}"/>
          </ac:spMkLst>
        </pc:spChg>
      </pc:sldChg>
      <pc:sldChg chg="modSp mod">
        <pc:chgData name="ゆっくり市場調査論" userId="03e094fd-291a-4030-9f28-a3cc6b5984cc" providerId="ADAL" clId="{863DA00C-A17D-4D29-9A5C-8CE93C8CCA5F}" dt="2020-11-28T07:22:12.083" v="1" actId="27636"/>
        <pc:sldMkLst>
          <pc:docMk/>
          <pc:sldMk cId="0" sldId="268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68"/>
            <ac:spMk id="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2.083" v="1" actId="27636"/>
          <ac:spMkLst>
            <pc:docMk/>
            <pc:sldMk cId="0" sldId="268"/>
            <ac:spMk id="3" creationId="{00000000-0000-0000-0000-000000000000}"/>
          </ac:spMkLst>
        </pc:spChg>
      </pc:sldChg>
      <pc:sldChg chg="modSp">
        <pc:chgData name="ゆっくり市場調査論" userId="03e094fd-291a-4030-9f28-a3cc6b5984cc" providerId="ADAL" clId="{863DA00C-A17D-4D29-9A5C-8CE93C8CCA5F}" dt="2020-11-28T07:22:16.080" v="3"/>
        <pc:sldMkLst>
          <pc:docMk/>
          <pc:sldMk cId="0" sldId="269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69"/>
            <ac:spMk id="2" creationId="{00000000-0000-0000-0000-000000000000}"/>
          </ac:spMkLst>
        </pc:spChg>
        <pc:graphicFrameChg chg="mod">
          <ac:chgData name="ゆっくり市場調査論" userId="03e094fd-291a-4030-9f28-a3cc6b5984cc" providerId="ADAL" clId="{863DA00C-A17D-4D29-9A5C-8CE93C8CCA5F}" dt="2020-11-28T07:22:16.080" v="3"/>
          <ac:graphicFrameMkLst>
            <pc:docMk/>
            <pc:sldMk cId="0" sldId="269"/>
            <ac:graphicFrameMk id="4" creationId="{00000000-0000-0000-0000-000000000000}"/>
          </ac:graphicFrameMkLst>
        </pc:graphicFrameChg>
      </pc:sldChg>
      <pc:sldChg chg="modSp">
        <pc:chgData name="ゆっくり市場調査論" userId="03e094fd-291a-4030-9f28-a3cc6b5984cc" providerId="ADAL" clId="{863DA00C-A17D-4D29-9A5C-8CE93C8CCA5F}" dt="2020-11-28T07:22:11.749" v="0"/>
        <pc:sldMkLst>
          <pc:docMk/>
          <pc:sldMk cId="0" sldId="270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70"/>
            <ac:spMk id="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70"/>
            <ac:spMk id="3" creationId="{00000000-0000-0000-0000-000000000000}"/>
          </ac:spMkLst>
        </pc:spChg>
      </pc:sldChg>
      <pc:sldChg chg="modSp">
        <pc:chgData name="ゆっくり市場調査論" userId="03e094fd-291a-4030-9f28-a3cc6b5984cc" providerId="ADAL" clId="{863DA00C-A17D-4D29-9A5C-8CE93C8CCA5F}" dt="2020-11-28T07:22:11.749" v="0"/>
        <pc:sldMkLst>
          <pc:docMk/>
          <pc:sldMk cId="0" sldId="271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71"/>
            <ac:spMk id="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71"/>
            <ac:spMk id="3" creationId="{00000000-0000-0000-0000-000000000000}"/>
          </ac:spMkLst>
        </pc:spChg>
      </pc:sldChg>
      <pc:sldChg chg="modSp">
        <pc:chgData name="ゆっくり市場調査論" userId="03e094fd-291a-4030-9f28-a3cc6b5984cc" providerId="ADAL" clId="{863DA00C-A17D-4D29-9A5C-8CE93C8CCA5F}" dt="2020-11-28T07:22:11.749" v="0"/>
        <pc:sldMkLst>
          <pc:docMk/>
          <pc:sldMk cId="0" sldId="272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72"/>
            <ac:spMk id="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ゆっくり市場調査論" userId="03e094fd-291a-4030-9f28-a3cc6b5984cc" providerId="ADAL" clId="{863DA00C-A17D-4D29-9A5C-8CE93C8CCA5F}" dt="2020-11-28T07:22:12.176" v="2" actId="27636"/>
        <pc:sldMkLst>
          <pc:docMk/>
          <pc:sldMk cId="0" sldId="273"/>
        </pc:sldMkLst>
        <pc:spChg chg="mod">
          <ac:chgData name="ゆっくり市場調査論" userId="03e094fd-291a-4030-9f28-a3cc6b5984cc" providerId="ADAL" clId="{863DA00C-A17D-4D29-9A5C-8CE93C8CCA5F}" dt="2020-11-28T07:22:11.749" v="0"/>
          <ac:spMkLst>
            <pc:docMk/>
            <pc:sldMk cId="0" sldId="273"/>
            <ac:spMk id="2" creationId="{00000000-0000-0000-0000-000000000000}"/>
          </ac:spMkLst>
        </pc:spChg>
        <pc:spChg chg="mod">
          <ac:chgData name="ゆっくり市場調査論" userId="03e094fd-291a-4030-9f28-a3cc6b5984cc" providerId="ADAL" clId="{863DA00C-A17D-4D29-9A5C-8CE93C8CCA5F}" dt="2020-11-28T07:22:12.176" v="2" actId="27636"/>
          <ac:spMkLst>
            <pc:docMk/>
            <pc:sldMk cId="0" sldId="273"/>
            <ac:spMk id="3" creationId="{00000000-0000-0000-0000-000000000000}"/>
          </ac:spMkLst>
        </pc:spChg>
      </pc:sldChg>
      <pc:sldMasterChg chg="modSp modSldLayout">
        <pc:chgData name="ゆっくり市場調査論" userId="03e094fd-291a-4030-9f28-a3cc6b5984cc" providerId="ADAL" clId="{863DA00C-A17D-4D29-9A5C-8CE93C8CCA5F}" dt="2020-11-28T07:22:16.080" v="3"/>
        <pc:sldMasterMkLst>
          <pc:docMk/>
          <pc:sldMasterMk cId="2929014561" sldId="2147483660"/>
        </pc:sldMasterMkLst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asterMk cId="2929014561" sldId="2147483660"/>
            <ac:spMk id="2" creationId="{394848FC-8FD4-47B3-9E63-BEC2DACAAE06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asterMk cId="2929014561" sldId="2147483660"/>
            <ac:spMk id="3" creationId="{60CB7889-C20D-44E9-957F-2618FE52DA71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asterMk cId="2929014561" sldId="2147483660"/>
            <ac:spMk id="7" creationId="{BA533CAB-5193-4A40-8A3A-7B43FBE30B50}"/>
          </ac:spMkLst>
        </pc:spChg>
        <pc:spChg chg="mod">
          <ac:chgData name="ゆっくり市場調査論" userId="03e094fd-291a-4030-9f28-a3cc6b5984cc" providerId="ADAL" clId="{863DA00C-A17D-4D29-9A5C-8CE93C8CCA5F}" dt="2020-11-28T07:22:16.080" v="3"/>
          <ac:spMkLst>
            <pc:docMk/>
            <pc:sldMasterMk cId="2929014561" sldId="2147483660"/>
            <ac:spMk id="8" creationId="{27DE077F-9A4B-4AFF-8FF6-02246F0AC47C}"/>
          </ac:spMkLst>
        </pc:spChg>
        <pc:cxnChg chg="mod">
          <ac:chgData name="ゆっくり市場調査論" userId="03e094fd-291a-4030-9f28-a3cc6b5984cc" providerId="ADAL" clId="{863DA00C-A17D-4D29-9A5C-8CE93C8CCA5F}" dt="2020-11-28T07:22:16.080" v="3"/>
          <ac:cxnSpMkLst>
            <pc:docMk/>
            <pc:sldMasterMk cId="2929014561" sldId="2147483660"/>
            <ac:cxnSpMk id="11" creationId="{04066329-3017-408C-9E13-2B9092C3C86B}"/>
          </ac:cxnSpMkLst>
        </pc:cxnChg>
        <pc:sldLayoutChg chg="modSp">
          <pc:chgData name="ゆっくり市場調査論" userId="03e094fd-291a-4030-9f28-a3cc6b5984cc" providerId="ADAL" clId="{863DA00C-A17D-4D29-9A5C-8CE93C8CCA5F}" dt="2020-11-28T07:22:16.080" v="3"/>
          <pc:sldLayoutMkLst>
            <pc:docMk/>
            <pc:sldMasterMk cId="2929014561" sldId="2147483660"/>
            <pc:sldLayoutMk cId="57966650" sldId="2147483661"/>
          </pc:sldLayoutMkLst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57966650" sldId="2147483661"/>
              <ac:spMk id="5" creationId="{3635A8BC-B9F7-4AF3-82A0-77CBD4E781A4}"/>
            </ac:spMkLst>
          </pc:spChg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57966650" sldId="2147483661"/>
              <ac:spMk id="10" creationId="{99DA8F78-B9D8-4B59-B96B-645F111A5E60}"/>
            </ac:spMkLst>
          </pc:spChg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57966650" sldId="2147483661"/>
              <ac:spMk id="11" creationId="{D4F1E9C9-A246-4C96-BEE5-DD4D04048CEB}"/>
            </ac:spMkLst>
          </pc:spChg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57966650" sldId="2147483661"/>
              <ac:spMk id="12" creationId="{7BA94A5F-1BB8-4784-8966-9F12C1E0763F}"/>
            </ac:spMkLst>
          </pc:spChg>
        </pc:sldLayoutChg>
        <pc:sldLayoutChg chg="modSp">
          <pc:chgData name="ゆっくり市場調査論" userId="03e094fd-291a-4030-9f28-a3cc6b5984cc" providerId="ADAL" clId="{863DA00C-A17D-4D29-9A5C-8CE93C8CCA5F}" dt="2020-11-28T07:22:16.080" v="3"/>
          <pc:sldLayoutMkLst>
            <pc:docMk/>
            <pc:sldMasterMk cId="2929014561" sldId="2147483660"/>
            <pc:sldLayoutMk cId="1201145655" sldId="2147483663"/>
          </pc:sldLayoutMkLst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1201145655" sldId="2147483663"/>
              <ac:spMk id="2" creationId="{DD894919-9EF6-44E2-8D4C-30D15D7F4125}"/>
            </ac:spMkLst>
          </pc:spChg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1201145655" sldId="2147483663"/>
              <ac:spMk id="3" creationId="{BC098FE9-2D4B-4ACF-AD11-60C12BCF1D04}"/>
            </ac:spMkLst>
          </pc:spChg>
        </pc:sldLayoutChg>
        <pc:sldLayoutChg chg="modSp">
          <pc:chgData name="ゆっくり市場調査論" userId="03e094fd-291a-4030-9f28-a3cc6b5984cc" providerId="ADAL" clId="{863DA00C-A17D-4D29-9A5C-8CE93C8CCA5F}" dt="2020-11-28T07:22:16.080" v="3"/>
          <pc:sldLayoutMkLst>
            <pc:docMk/>
            <pc:sldMasterMk cId="2929014561" sldId="2147483660"/>
            <pc:sldLayoutMk cId="2826534821" sldId="2147483664"/>
          </pc:sldLayoutMkLst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2826534821" sldId="2147483664"/>
              <ac:spMk id="3" creationId="{CA1F8FC7-44E9-4BE7-9C8A-D2C41ADBA1ED}"/>
            </ac:spMkLst>
          </pc:spChg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2826534821" sldId="2147483664"/>
              <ac:spMk id="4" creationId="{74488444-3515-4535-BE84-685E56EB9887}"/>
            </ac:spMkLst>
          </pc:spChg>
        </pc:sldLayoutChg>
        <pc:sldLayoutChg chg="modSp">
          <pc:chgData name="ゆっくり市場調査論" userId="03e094fd-291a-4030-9f28-a3cc6b5984cc" providerId="ADAL" clId="{863DA00C-A17D-4D29-9A5C-8CE93C8CCA5F}" dt="2020-11-28T07:22:16.080" v="3"/>
          <pc:sldLayoutMkLst>
            <pc:docMk/>
            <pc:sldMasterMk cId="2929014561" sldId="2147483660"/>
            <pc:sldLayoutMk cId="988485051" sldId="2147483665"/>
          </pc:sldLayoutMkLst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988485051" sldId="2147483665"/>
              <ac:spMk id="2" creationId="{FA48CD2C-4059-429B-8CD5-D9300B8A9ADE}"/>
            </ac:spMkLst>
          </pc:spChg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988485051" sldId="2147483665"/>
              <ac:spMk id="3" creationId="{B09ACD8B-D477-420F-8BF2-F31FBDEB571B}"/>
            </ac:spMkLst>
          </pc:spChg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988485051" sldId="2147483665"/>
              <ac:spMk id="4" creationId="{DFCD26A9-A420-4BFC-A2D3-47A061A7DCCA}"/>
            </ac:spMkLst>
          </pc:spChg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988485051" sldId="2147483665"/>
              <ac:spMk id="5" creationId="{1694B4BC-1DA0-438B-890F-57D96B116718}"/>
            </ac:spMkLst>
          </pc:spChg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988485051" sldId="2147483665"/>
              <ac:spMk id="6" creationId="{85D1D472-FF57-4773-8733-AD0EED9C24F8}"/>
            </ac:spMkLst>
          </pc:spChg>
        </pc:sldLayoutChg>
        <pc:sldLayoutChg chg="modSp">
          <pc:chgData name="ゆっくり市場調査論" userId="03e094fd-291a-4030-9f28-a3cc6b5984cc" providerId="ADAL" clId="{863DA00C-A17D-4D29-9A5C-8CE93C8CCA5F}" dt="2020-11-28T07:22:16.080" v="3"/>
          <pc:sldLayoutMkLst>
            <pc:docMk/>
            <pc:sldMasterMk cId="2929014561" sldId="2147483660"/>
            <pc:sldLayoutMk cId="3249434400" sldId="2147483668"/>
          </pc:sldLayoutMkLst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3249434400" sldId="2147483668"/>
              <ac:spMk id="2" creationId="{D0BAB93B-D8E3-448B-A30C-41AA5B309E7A}"/>
            </ac:spMkLst>
          </pc:spChg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3249434400" sldId="2147483668"/>
              <ac:spMk id="3" creationId="{9FD9F558-5C5D-4D91-98CE-2B2956993CD9}"/>
            </ac:spMkLst>
          </pc:spChg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3249434400" sldId="2147483668"/>
              <ac:spMk id="4" creationId="{6DC14249-A1FD-4B28-B850-60EE2BDF40CE}"/>
            </ac:spMkLst>
          </pc:spChg>
        </pc:sldLayoutChg>
        <pc:sldLayoutChg chg="modSp">
          <pc:chgData name="ゆっくり市場調査論" userId="03e094fd-291a-4030-9f28-a3cc6b5984cc" providerId="ADAL" clId="{863DA00C-A17D-4D29-9A5C-8CE93C8CCA5F}" dt="2020-11-28T07:22:16.080" v="3"/>
          <pc:sldLayoutMkLst>
            <pc:docMk/>
            <pc:sldMasterMk cId="2929014561" sldId="2147483660"/>
            <pc:sldLayoutMk cId="177856236" sldId="2147483669"/>
          </pc:sldLayoutMkLst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177856236" sldId="2147483669"/>
              <ac:spMk id="2" creationId="{A4A46272-FA4C-4A75-B67A-F70DA01D67ED}"/>
            </ac:spMkLst>
          </pc:spChg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177856236" sldId="2147483669"/>
              <ac:spMk id="3" creationId="{498145CF-05EF-4122-B743-EDBC6624A147}"/>
            </ac:spMkLst>
          </pc:spChg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177856236" sldId="2147483669"/>
              <ac:spMk id="4" creationId="{43E59E83-8573-4310-92B4-3D1C9E8DAEA6}"/>
            </ac:spMkLst>
          </pc:spChg>
        </pc:sldLayoutChg>
        <pc:sldLayoutChg chg="modSp">
          <pc:chgData name="ゆっくり市場調査論" userId="03e094fd-291a-4030-9f28-a3cc6b5984cc" providerId="ADAL" clId="{863DA00C-A17D-4D29-9A5C-8CE93C8CCA5F}" dt="2020-11-28T07:22:16.080" v="3"/>
          <pc:sldLayoutMkLst>
            <pc:docMk/>
            <pc:sldMasterMk cId="2929014561" sldId="2147483660"/>
            <pc:sldLayoutMk cId="4207723934" sldId="2147483671"/>
          </pc:sldLayoutMkLst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4207723934" sldId="2147483671"/>
              <ac:spMk id="2" creationId="{2F02AE55-F39F-4578-9975-9AB9C3CFD588}"/>
            </ac:spMkLst>
          </pc:spChg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4207723934" sldId="2147483671"/>
              <ac:spMk id="3" creationId="{9DE454FC-8290-4511-B537-14354AEFBB3D}"/>
            </ac:spMkLst>
          </pc:spChg>
        </pc:sldLayoutChg>
        <pc:sldLayoutChg chg="modSp">
          <pc:chgData name="ゆっくり市場調査論" userId="03e094fd-291a-4030-9f28-a3cc6b5984cc" providerId="ADAL" clId="{863DA00C-A17D-4D29-9A5C-8CE93C8CCA5F}" dt="2020-11-28T07:22:16.080" v="3"/>
          <pc:sldLayoutMkLst>
            <pc:docMk/>
            <pc:sldMasterMk cId="2929014561" sldId="2147483660"/>
            <pc:sldLayoutMk cId="403728525" sldId="2147483672"/>
          </pc:sldLayoutMkLst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403728525" sldId="2147483672"/>
              <ac:spMk id="2" creationId="{FFCC40BE-E10C-40F0-9229-57C18FFE12B6}"/>
            </ac:spMkLst>
          </pc:spChg>
          <pc:spChg chg="mod">
            <ac:chgData name="ゆっくり市場調査論" userId="03e094fd-291a-4030-9f28-a3cc6b5984cc" providerId="ADAL" clId="{863DA00C-A17D-4D29-9A5C-8CE93C8CCA5F}" dt="2020-11-28T07:22:16.080" v="3"/>
            <ac:spMkLst>
              <pc:docMk/>
              <pc:sldMasterMk cId="2929014561" sldId="2147483660"/>
              <pc:sldLayoutMk cId="403728525" sldId="2147483672"/>
              <ac:spMk id="3" creationId="{07AB8A5F-A6ED-4411-9937-6E824EAD1216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3758DC-D75D-4F39-AA79-4E752F92D30A}" type="doc">
      <dgm:prSet loTypeId="urn:microsoft.com/office/officeart/2005/8/layout/vProcess5" loCatId="process" qsTypeId="urn:microsoft.com/office/officeart/2005/8/quickstyle/simple2" qsCatId="simple" csTypeId="urn:microsoft.com/office/officeart/2005/8/colors/accent0_1" csCatId="mainScheme"/>
      <dgm:spPr/>
      <dgm:t>
        <a:bodyPr/>
        <a:lstStyle/>
        <a:p>
          <a:endParaRPr kumimoji="1" lang="ja-JP" altLang="en-US"/>
        </a:p>
      </dgm:t>
    </dgm:pt>
    <dgm:pt modelId="{28FD834F-8F4B-4DD7-93F3-2BBCE9AACCFE}">
      <dgm:prSet/>
      <dgm:spPr/>
      <dgm:t>
        <a:bodyPr/>
        <a:lstStyle/>
        <a:p>
          <a:pPr rtl="0"/>
          <a:r>
            <a:rPr kumimoji="1" lang="ja-JP" dirty="0"/>
            <a:t>流通チャネルメンバーの選定</a:t>
          </a:r>
          <a:endParaRPr kumimoji="1" lang="en-US" dirty="0"/>
        </a:p>
      </dgm:t>
    </dgm:pt>
    <dgm:pt modelId="{D08EA461-EEE4-400B-A404-990600DA17B9}" type="parTrans" cxnId="{6F0AD9A4-16F3-493D-9D87-0C4F15A7A63A}">
      <dgm:prSet/>
      <dgm:spPr/>
      <dgm:t>
        <a:bodyPr/>
        <a:lstStyle/>
        <a:p>
          <a:endParaRPr kumimoji="1" lang="ja-JP" altLang="en-US"/>
        </a:p>
      </dgm:t>
    </dgm:pt>
    <dgm:pt modelId="{2ED87CF7-EEA7-4BD7-8117-16C1290AF5A4}" type="sibTrans" cxnId="{6F0AD9A4-16F3-493D-9D87-0C4F15A7A63A}">
      <dgm:prSet/>
      <dgm:spPr/>
      <dgm:t>
        <a:bodyPr/>
        <a:lstStyle/>
        <a:p>
          <a:endParaRPr kumimoji="1" lang="ja-JP" altLang="en-US"/>
        </a:p>
      </dgm:t>
    </dgm:pt>
    <dgm:pt modelId="{27643600-9DD8-44D8-8277-CC46C0F4A822}">
      <dgm:prSet/>
      <dgm:spPr/>
      <dgm:t>
        <a:bodyPr/>
        <a:lstStyle/>
        <a:p>
          <a:pPr rtl="0"/>
          <a:r>
            <a:rPr kumimoji="1" lang="ja-JP" dirty="0"/>
            <a:t>（流通チャネルメンバーの教育）</a:t>
          </a:r>
          <a:endParaRPr kumimoji="1" lang="en-US" dirty="0"/>
        </a:p>
      </dgm:t>
    </dgm:pt>
    <dgm:pt modelId="{85521193-7791-42D9-932C-B6141BE8AABC}" type="parTrans" cxnId="{2C79C0B5-376E-40B1-90D1-F3C59F02E5C8}">
      <dgm:prSet/>
      <dgm:spPr/>
      <dgm:t>
        <a:bodyPr/>
        <a:lstStyle/>
        <a:p>
          <a:endParaRPr kumimoji="1" lang="ja-JP" altLang="en-US"/>
        </a:p>
      </dgm:t>
    </dgm:pt>
    <dgm:pt modelId="{AA277E54-3DD9-4AD3-8385-75E9FEFA9273}" type="sibTrans" cxnId="{2C79C0B5-376E-40B1-90D1-F3C59F02E5C8}">
      <dgm:prSet/>
      <dgm:spPr/>
      <dgm:t>
        <a:bodyPr/>
        <a:lstStyle/>
        <a:p>
          <a:endParaRPr kumimoji="1" lang="ja-JP" altLang="en-US"/>
        </a:p>
      </dgm:t>
    </dgm:pt>
    <dgm:pt modelId="{1CBBE21C-43F1-4588-998C-E1567ACF2BF5}">
      <dgm:prSet/>
      <dgm:spPr/>
      <dgm:t>
        <a:bodyPr/>
        <a:lstStyle/>
        <a:p>
          <a:pPr rtl="0"/>
          <a:r>
            <a:rPr kumimoji="1" lang="ja-JP" dirty="0"/>
            <a:t>流通チャネルメンバーの動機づけ</a:t>
          </a:r>
          <a:endParaRPr kumimoji="1" lang="en-US" dirty="0"/>
        </a:p>
      </dgm:t>
    </dgm:pt>
    <dgm:pt modelId="{21D70FB6-2820-468C-9F2E-AD24CAB84044}" type="parTrans" cxnId="{28FFCBFC-6CFE-40BE-9B8D-467DBFF16A1F}">
      <dgm:prSet/>
      <dgm:spPr/>
      <dgm:t>
        <a:bodyPr/>
        <a:lstStyle/>
        <a:p>
          <a:endParaRPr kumimoji="1" lang="ja-JP" altLang="en-US"/>
        </a:p>
      </dgm:t>
    </dgm:pt>
    <dgm:pt modelId="{5401BAE1-AC93-44B0-9879-74B52B61F034}" type="sibTrans" cxnId="{28FFCBFC-6CFE-40BE-9B8D-467DBFF16A1F}">
      <dgm:prSet/>
      <dgm:spPr/>
      <dgm:t>
        <a:bodyPr/>
        <a:lstStyle/>
        <a:p>
          <a:endParaRPr kumimoji="1" lang="ja-JP" altLang="en-US"/>
        </a:p>
      </dgm:t>
    </dgm:pt>
    <dgm:pt modelId="{326DB37D-0C42-4908-8A00-C54946229C30}">
      <dgm:prSet/>
      <dgm:spPr/>
      <dgm:t>
        <a:bodyPr/>
        <a:lstStyle/>
        <a:p>
          <a:pPr rtl="0"/>
          <a:r>
            <a:rPr kumimoji="1" lang="ja-JP" dirty="0"/>
            <a:t>流通チャネルメンバーの評価</a:t>
          </a:r>
          <a:endParaRPr kumimoji="1" lang="en-US" dirty="0"/>
        </a:p>
      </dgm:t>
    </dgm:pt>
    <dgm:pt modelId="{DAA7F0AF-B9F5-42FB-9916-5BB1E561F58D}" type="parTrans" cxnId="{B607BFDE-E1CB-4F3B-81B3-081549E77F78}">
      <dgm:prSet/>
      <dgm:spPr/>
      <dgm:t>
        <a:bodyPr/>
        <a:lstStyle/>
        <a:p>
          <a:endParaRPr kumimoji="1" lang="ja-JP" altLang="en-US"/>
        </a:p>
      </dgm:t>
    </dgm:pt>
    <dgm:pt modelId="{C05F80A4-D18F-454F-992B-918D7840B7B2}" type="sibTrans" cxnId="{B607BFDE-E1CB-4F3B-81B3-081549E77F78}">
      <dgm:prSet/>
      <dgm:spPr/>
      <dgm:t>
        <a:bodyPr/>
        <a:lstStyle/>
        <a:p>
          <a:endParaRPr kumimoji="1" lang="ja-JP" altLang="en-US"/>
        </a:p>
      </dgm:t>
    </dgm:pt>
    <dgm:pt modelId="{C7BC5F20-CF33-45C1-8302-953ACD4837D5}" type="pres">
      <dgm:prSet presAssocID="{E63758DC-D75D-4F39-AA79-4E752F92D30A}" presName="outerComposite" presStyleCnt="0">
        <dgm:presLayoutVars>
          <dgm:chMax val="5"/>
          <dgm:dir/>
          <dgm:resizeHandles val="exact"/>
        </dgm:presLayoutVars>
      </dgm:prSet>
      <dgm:spPr/>
    </dgm:pt>
    <dgm:pt modelId="{0B91D75B-DB5E-4198-8809-20F9C931211E}" type="pres">
      <dgm:prSet presAssocID="{E63758DC-D75D-4F39-AA79-4E752F92D30A}" presName="dummyMaxCanvas" presStyleCnt="0">
        <dgm:presLayoutVars/>
      </dgm:prSet>
      <dgm:spPr/>
    </dgm:pt>
    <dgm:pt modelId="{82C52E7B-17B6-49E5-9A8E-32F8605A1E23}" type="pres">
      <dgm:prSet presAssocID="{E63758DC-D75D-4F39-AA79-4E752F92D30A}" presName="FourNodes_1" presStyleLbl="node1" presStyleIdx="0" presStyleCnt="4">
        <dgm:presLayoutVars>
          <dgm:bulletEnabled val="1"/>
        </dgm:presLayoutVars>
      </dgm:prSet>
      <dgm:spPr/>
    </dgm:pt>
    <dgm:pt modelId="{968447F0-89B8-44FD-9C96-4B15644C4042}" type="pres">
      <dgm:prSet presAssocID="{E63758DC-D75D-4F39-AA79-4E752F92D30A}" presName="FourNodes_2" presStyleLbl="node1" presStyleIdx="1" presStyleCnt="4">
        <dgm:presLayoutVars>
          <dgm:bulletEnabled val="1"/>
        </dgm:presLayoutVars>
      </dgm:prSet>
      <dgm:spPr/>
    </dgm:pt>
    <dgm:pt modelId="{09426F33-CE07-44A0-9141-B46290899147}" type="pres">
      <dgm:prSet presAssocID="{E63758DC-D75D-4F39-AA79-4E752F92D30A}" presName="FourNodes_3" presStyleLbl="node1" presStyleIdx="2" presStyleCnt="4">
        <dgm:presLayoutVars>
          <dgm:bulletEnabled val="1"/>
        </dgm:presLayoutVars>
      </dgm:prSet>
      <dgm:spPr/>
    </dgm:pt>
    <dgm:pt modelId="{FAB14AF0-92EE-45E3-9FE9-7DEF1CF5E68E}" type="pres">
      <dgm:prSet presAssocID="{E63758DC-D75D-4F39-AA79-4E752F92D30A}" presName="FourNodes_4" presStyleLbl="node1" presStyleIdx="3" presStyleCnt="4">
        <dgm:presLayoutVars>
          <dgm:bulletEnabled val="1"/>
        </dgm:presLayoutVars>
      </dgm:prSet>
      <dgm:spPr/>
    </dgm:pt>
    <dgm:pt modelId="{22594ED2-8FBF-4AE5-B089-68A77EEE1A16}" type="pres">
      <dgm:prSet presAssocID="{E63758DC-D75D-4F39-AA79-4E752F92D30A}" presName="FourConn_1-2" presStyleLbl="fgAccFollowNode1" presStyleIdx="0" presStyleCnt="3">
        <dgm:presLayoutVars>
          <dgm:bulletEnabled val="1"/>
        </dgm:presLayoutVars>
      </dgm:prSet>
      <dgm:spPr/>
    </dgm:pt>
    <dgm:pt modelId="{16360FB1-796F-4D18-AC6E-7A55E5E4FD37}" type="pres">
      <dgm:prSet presAssocID="{E63758DC-D75D-4F39-AA79-4E752F92D30A}" presName="FourConn_2-3" presStyleLbl="fgAccFollowNode1" presStyleIdx="1" presStyleCnt="3">
        <dgm:presLayoutVars>
          <dgm:bulletEnabled val="1"/>
        </dgm:presLayoutVars>
      </dgm:prSet>
      <dgm:spPr/>
    </dgm:pt>
    <dgm:pt modelId="{E5157568-B1DD-4273-836A-225E89B731EA}" type="pres">
      <dgm:prSet presAssocID="{E63758DC-D75D-4F39-AA79-4E752F92D30A}" presName="FourConn_3-4" presStyleLbl="fgAccFollowNode1" presStyleIdx="2" presStyleCnt="3">
        <dgm:presLayoutVars>
          <dgm:bulletEnabled val="1"/>
        </dgm:presLayoutVars>
      </dgm:prSet>
      <dgm:spPr/>
    </dgm:pt>
    <dgm:pt modelId="{4E3B6E10-81DE-48D2-9257-7DB91B88A8A5}" type="pres">
      <dgm:prSet presAssocID="{E63758DC-D75D-4F39-AA79-4E752F92D30A}" presName="FourNodes_1_text" presStyleLbl="node1" presStyleIdx="3" presStyleCnt="4">
        <dgm:presLayoutVars>
          <dgm:bulletEnabled val="1"/>
        </dgm:presLayoutVars>
      </dgm:prSet>
      <dgm:spPr/>
    </dgm:pt>
    <dgm:pt modelId="{2858AB57-C705-427C-9D6C-899F4D3FBD71}" type="pres">
      <dgm:prSet presAssocID="{E63758DC-D75D-4F39-AA79-4E752F92D30A}" presName="FourNodes_2_text" presStyleLbl="node1" presStyleIdx="3" presStyleCnt="4">
        <dgm:presLayoutVars>
          <dgm:bulletEnabled val="1"/>
        </dgm:presLayoutVars>
      </dgm:prSet>
      <dgm:spPr/>
    </dgm:pt>
    <dgm:pt modelId="{C33809CA-F583-47D8-A2BB-E10CCFE08520}" type="pres">
      <dgm:prSet presAssocID="{E63758DC-D75D-4F39-AA79-4E752F92D30A}" presName="FourNodes_3_text" presStyleLbl="node1" presStyleIdx="3" presStyleCnt="4">
        <dgm:presLayoutVars>
          <dgm:bulletEnabled val="1"/>
        </dgm:presLayoutVars>
      </dgm:prSet>
      <dgm:spPr/>
    </dgm:pt>
    <dgm:pt modelId="{D56AB0A6-D52D-4351-8786-88A2AD5658B4}" type="pres">
      <dgm:prSet presAssocID="{E63758DC-D75D-4F39-AA79-4E752F92D30A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ED49FB16-A4EF-4A89-B3D4-39368549F068}" type="presOf" srcId="{5401BAE1-AC93-44B0-9879-74B52B61F034}" destId="{E5157568-B1DD-4273-836A-225E89B731EA}" srcOrd="0" destOrd="0" presId="urn:microsoft.com/office/officeart/2005/8/layout/vProcess5"/>
    <dgm:cxn modelId="{08C3181C-2768-4933-8E03-790C80B73F76}" type="presOf" srcId="{E63758DC-D75D-4F39-AA79-4E752F92D30A}" destId="{C7BC5F20-CF33-45C1-8302-953ACD4837D5}" srcOrd="0" destOrd="0" presId="urn:microsoft.com/office/officeart/2005/8/layout/vProcess5"/>
    <dgm:cxn modelId="{D50DAA29-8FD5-4D28-9A10-3BBE5342EC9B}" type="presOf" srcId="{27643600-9DD8-44D8-8277-CC46C0F4A822}" destId="{2858AB57-C705-427C-9D6C-899F4D3FBD71}" srcOrd="1" destOrd="0" presId="urn:microsoft.com/office/officeart/2005/8/layout/vProcess5"/>
    <dgm:cxn modelId="{F3F1C843-4A2F-4A61-B4F9-C87D693ABFB1}" type="presOf" srcId="{1CBBE21C-43F1-4588-998C-E1567ACF2BF5}" destId="{09426F33-CE07-44A0-9141-B46290899147}" srcOrd="0" destOrd="0" presId="urn:microsoft.com/office/officeart/2005/8/layout/vProcess5"/>
    <dgm:cxn modelId="{F1D0D64D-8A3C-4156-8A27-88A9C3232F38}" type="presOf" srcId="{28FD834F-8F4B-4DD7-93F3-2BBCE9AACCFE}" destId="{82C52E7B-17B6-49E5-9A8E-32F8605A1E23}" srcOrd="0" destOrd="0" presId="urn:microsoft.com/office/officeart/2005/8/layout/vProcess5"/>
    <dgm:cxn modelId="{FC2B8771-9708-4B63-B911-982DDD63132B}" type="presOf" srcId="{1CBBE21C-43F1-4588-998C-E1567ACF2BF5}" destId="{C33809CA-F583-47D8-A2BB-E10CCFE08520}" srcOrd="1" destOrd="0" presId="urn:microsoft.com/office/officeart/2005/8/layout/vProcess5"/>
    <dgm:cxn modelId="{A3F54C8D-E46A-46E8-BBA9-39F90FC9AFC4}" type="presOf" srcId="{326DB37D-0C42-4908-8A00-C54946229C30}" destId="{FAB14AF0-92EE-45E3-9FE9-7DEF1CF5E68E}" srcOrd="0" destOrd="0" presId="urn:microsoft.com/office/officeart/2005/8/layout/vProcess5"/>
    <dgm:cxn modelId="{B0D15392-01B2-439E-99DA-72F4D1DBDB23}" type="presOf" srcId="{28FD834F-8F4B-4DD7-93F3-2BBCE9AACCFE}" destId="{4E3B6E10-81DE-48D2-9257-7DB91B88A8A5}" srcOrd="1" destOrd="0" presId="urn:microsoft.com/office/officeart/2005/8/layout/vProcess5"/>
    <dgm:cxn modelId="{6F0AD9A4-16F3-493D-9D87-0C4F15A7A63A}" srcId="{E63758DC-D75D-4F39-AA79-4E752F92D30A}" destId="{28FD834F-8F4B-4DD7-93F3-2BBCE9AACCFE}" srcOrd="0" destOrd="0" parTransId="{D08EA461-EEE4-400B-A404-990600DA17B9}" sibTransId="{2ED87CF7-EEA7-4BD7-8117-16C1290AF5A4}"/>
    <dgm:cxn modelId="{2C79C0B5-376E-40B1-90D1-F3C59F02E5C8}" srcId="{E63758DC-D75D-4F39-AA79-4E752F92D30A}" destId="{27643600-9DD8-44D8-8277-CC46C0F4A822}" srcOrd="1" destOrd="0" parTransId="{85521193-7791-42D9-932C-B6141BE8AABC}" sibTransId="{AA277E54-3DD9-4AD3-8385-75E9FEFA9273}"/>
    <dgm:cxn modelId="{050BAEB8-F212-449F-BB00-938D9FB1AB2C}" type="presOf" srcId="{27643600-9DD8-44D8-8277-CC46C0F4A822}" destId="{968447F0-89B8-44FD-9C96-4B15644C4042}" srcOrd="0" destOrd="0" presId="urn:microsoft.com/office/officeart/2005/8/layout/vProcess5"/>
    <dgm:cxn modelId="{158058BE-5F62-4C91-B429-16DC500B6C2C}" type="presOf" srcId="{2ED87CF7-EEA7-4BD7-8117-16C1290AF5A4}" destId="{22594ED2-8FBF-4AE5-B089-68A77EEE1A16}" srcOrd="0" destOrd="0" presId="urn:microsoft.com/office/officeart/2005/8/layout/vProcess5"/>
    <dgm:cxn modelId="{B607BFDE-E1CB-4F3B-81B3-081549E77F78}" srcId="{E63758DC-D75D-4F39-AA79-4E752F92D30A}" destId="{326DB37D-0C42-4908-8A00-C54946229C30}" srcOrd="3" destOrd="0" parTransId="{DAA7F0AF-B9F5-42FB-9916-5BB1E561F58D}" sibTransId="{C05F80A4-D18F-454F-992B-918D7840B7B2}"/>
    <dgm:cxn modelId="{46C156E0-32AE-460E-A7AD-E19BAE0E9B3B}" type="presOf" srcId="{AA277E54-3DD9-4AD3-8385-75E9FEFA9273}" destId="{16360FB1-796F-4D18-AC6E-7A55E5E4FD37}" srcOrd="0" destOrd="0" presId="urn:microsoft.com/office/officeart/2005/8/layout/vProcess5"/>
    <dgm:cxn modelId="{D9C374E6-7882-4098-A102-7DC3C6E0917B}" type="presOf" srcId="{326DB37D-0C42-4908-8A00-C54946229C30}" destId="{D56AB0A6-D52D-4351-8786-88A2AD5658B4}" srcOrd="1" destOrd="0" presId="urn:microsoft.com/office/officeart/2005/8/layout/vProcess5"/>
    <dgm:cxn modelId="{28FFCBFC-6CFE-40BE-9B8D-467DBFF16A1F}" srcId="{E63758DC-D75D-4F39-AA79-4E752F92D30A}" destId="{1CBBE21C-43F1-4588-998C-E1567ACF2BF5}" srcOrd="2" destOrd="0" parTransId="{21D70FB6-2820-468C-9F2E-AD24CAB84044}" sibTransId="{5401BAE1-AC93-44B0-9879-74B52B61F034}"/>
    <dgm:cxn modelId="{C1884848-7795-404E-884D-C960AF33166B}" type="presParOf" srcId="{C7BC5F20-CF33-45C1-8302-953ACD4837D5}" destId="{0B91D75B-DB5E-4198-8809-20F9C931211E}" srcOrd="0" destOrd="0" presId="urn:microsoft.com/office/officeart/2005/8/layout/vProcess5"/>
    <dgm:cxn modelId="{801D45C8-3466-45A8-A560-D66303B775CA}" type="presParOf" srcId="{C7BC5F20-CF33-45C1-8302-953ACD4837D5}" destId="{82C52E7B-17B6-49E5-9A8E-32F8605A1E23}" srcOrd="1" destOrd="0" presId="urn:microsoft.com/office/officeart/2005/8/layout/vProcess5"/>
    <dgm:cxn modelId="{09FCB220-2E6F-4FFA-8F86-EB22C4184F0B}" type="presParOf" srcId="{C7BC5F20-CF33-45C1-8302-953ACD4837D5}" destId="{968447F0-89B8-44FD-9C96-4B15644C4042}" srcOrd="2" destOrd="0" presId="urn:microsoft.com/office/officeart/2005/8/layout/vProcess5"/>
    <dgm:cxn modelId="{BAEF1A8B-EF25-41FA-B456-24D10263CC49}" type="presParOf" srcId="{C7BC5F20-CF33-45C1-8302-953ACD4837D5}" destId="{09426F33-CE07-44A0-9141-B46290899147}" srcOrd="3" destOrd="0" presId="urn:microsoft.com/office/officeart/2005/8/layout/vProcess5"/>
    <dgm:cxn modelId="{707905AD-AF7B-4296-886F-B5E7B60078F9}" type="presParOf" srcId="{C7BC5F20-CF33-45C1-8302-953ACD4837D5}" destId="{FAB14AF0-92EE-45E3-9FE9-7DEF1CF5E68E}" srcOrd="4" destOrd="0" presId="urn:microsoft.com/office/officeart/2005/8/layout/vProcess5"/>
    <dgm:cxn modelId="{F7C09789-B83F-4DAC-B908-A72E440AADB6}" type="presParOf" srcId="{C7BC5F20-CF33-45C1-8302-953ACD4837D5}" destId="{22594ED2-8FBF-4AE5-B089-68A77EEE1A16}" srcOrd="5" destOrd="0" presId="urn:microsoft.com/office/officeart/2005/8/layout/vProcess5"/>
    <dgm:cxn modelId="{AB37B116-29DB-4C21-858C-7D255616D5E6}" type="presParOf" srcId="{C7BC5F20-CF33-45C1-8302-953ACD4837D5}" destId="{16360FB1-796F-4D18-AC6E-7A55E5E4FD37}" srcOrd="6" destOrd="0" presId="urn:microsoft.com/office/officeart/2005/8/layout/vProcess5"/>
    <dgm:cxn modelId="{8B152ED3-69F7-44D8-B3E3-9FCE18A99355}" type="presParOf" srcId="{C7BC5F20-CF33-45C1-8302-953ACD4837D5}" destId="{E5157568-B1DD-4273-836A-225E89B731EA}" srcOrd="7" destOrd="0" presId="urn:microsoft.com/office/officeart/2005/8/layout/vProcess5"/>
    <dgm:cxn modelId="{FF17EA10-9A1E-438D-BD72-B0A3AE5E3869}" type="presParOf" srcId="{C7BC5F20-CF33-45C1-8302-953ACD4837D5}" destId="{4E3B6E10-81DE-48D2-9257-7DB91B88A8A5}" srcOrd="8" destOrd="0" presId="urn:microsoft.com/office/officeart/2005/8/layout/vProcess5"/>
    <dgm:cxn modelId="{EE957A13-D4BC-4E74-B9C5-7E66A16B6C11}" type="presParOf" srcId="{C7BC5F20-CF33-45C1-8302-953ACD4837D5}" destId="{2858AB57-C705-427C-9D6C-899F4D3FBD71}" srcOrd="9" destOrd="0" presId="urn:microsoft.com/office/officeart/2005/8/layout/vProcess5"/>
    <dgm:cxn modelId="{D86A7BA8-0278-4E43-8B8E-9F1B485C16BA}" type="presParOf" srcId="{C7BC5F20-CF33-45C1-8302-953ACD4837D5}" destId="{C33809CA-F583-47D8-A2BB-E10CCFE08520}" srcOrd="10" destOrd="0" presId="urn:microsoft.com/office/officeart/2005/8/layout/vProcess5"/>
    <dgm:cxn modelId="{2CE4FF5E-253C-485E-AE2C-2F0D56EF50B7}" type="presParOf" srcId="{C7BC5F20-CF33-45C1-8302-953ACD4837D5}" destId="{D56AB0A6-D52D-4351-8786-88A2AD5658B4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C52E7B-17B6-49E5-9A8E-32F8605A1E23}">
      <dsp:nvSpPr>
        <dsp:cNvPr id="0" name=""/>
        <dsp:cNvSpPr/>
      </dsp:nvSpPr>
      <dsp:spPr>
        <a:xfrm>
          <a:off x="0" y="0"/>
          <a:ext cx="6309360" cy="907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sz="2500" kern="1200" dirty="0"/>
            <a:t>流通チャネルメンバーの選定</a:t>
          </a:r>
          <a:endParaRPr kumimoji="1" lang="en-US" sz="2500" kern="1200" dirty="0"/>
        </a:p>
      </dsp:txBody>
      <dsp:txXfrm>
        <a:off x="26575" y="26575"/>
        <a:ext cx="5253586" cy="854201"/>
      </dsp:txXfrm>
    </dsp:sp>
    <dsp:sp modelId="{968447F0-89B8-44FD-9C96-4B15644C4042}">
      <dsp:nvSpPr>
        <dsp:cNvPr id="0" name=""/>
        <dsp:cNvSpPr/>
      </dsp:nvSpPr>
      <dsp:spPr>
        <a:xfrm>
          <a:off x="528408" y="1072324"/>
          <a:ext cx="6309360" cy="907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sz="2500" kern="1200" dirty="0"/>
            <a:t>（流通チャネルメンバーの教育）</a:t>
          </a:r>
          <a:endParaRPr kumimoji="1" lang="en-US" sz="2500" kern="1200" dirty="0"/>
        </a:p>
      </dsp:txBody>
      <dsp:txXfrm>
        <a:off x="554983" y="1098899"/>
        <a:ext cx="5138022" cy="854201"/>
      </dsp:txXfrm>
    </dsp:sp>
    <dsp:sp modelId="{09426F33-CE07-44A0-9141-B46290899147}">
      <dsp:nvSpPr>
        <dsp:cNvPr id="0" name=""/>
        <dsp:cNvSpPr/>
      </dsp:nvSpPr>
      <dsp:spPr>
        <a:xfrm>
          <a:off x="1048931" y="2144649"/>
          <a:ext cx="6309360" cy="907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sz="2500" kern="1200" dirty="0"/>
            <a:t>流通チャネルメンバーの動機づけ</a:t>
          </a:r>
          <a:endParaRPr kumimoji="1" lang="en-US" sz="2500" kern="1200" dirty="0"/>
        </a:p>
      </dsp:txBody>
      <dsp:txXfrm>
        <a:off x="1075506" y="2171224"/>
        <a:ext cx="5145909" cy="854201"/>
      </dsp:txXfrm>
    </dsp:sp>
    <dsp:sp modelId="{FAB14AF0-92EE-45E3-9FE9-7DEF1CF5E68E}">
      <dsp:nvSpPr>
        <dsp:cNvPr id="0" name=""/>
        <dsp:cNvSpPr/>
      </dsp:nvSpPr>
      <dsp:spPr>
        <a:xfrm>
          <a:off x="1577340" y="3216973"/>
          <a:ext cx="6309360" cy="907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sz="2500" kern="1200" dirty="0"/>
            <a:t>流通チャネルメンバーの評価</a:t>
          </a:r>
          <a:endParaRPr kumimoji="1" lang="en-US" sz="2500" kern="1200" dirty="0"/>
        </a:p>
      </dsp:txBody>
      <dsp:txXfrm>
        <a:off x="1603915" y="3243548"/>
        <a:ext cx="5138022" cy="854201"/>
      </dsp:txXfrm>
    </dsp:sp>
    <dsp:sp modelId="{22594ED2-8FBF-4AE5-B089-68A77EEE1A16}">
      <dsp:nvSpPr>
        <dsp:cNvPr id="0" name=""/>
        <dsp:cNvSpPr/>
      </dsp:nvSpPr>
      <dsp:spPr>
        <a:xfrm>
          <a:off x="5719581" y="694948"/>
          <a:ext cx="589778" cy="589778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800" kern="1200"/>
        </a:p>
      </dsp:txBody>
      <dsp:txXfrm>
        <a:off x="5852281" y="694948"/>
        <a:ext cx="324378" cy="443808"/>
      </dsp:txXfrm>
    </dsp:sp>
    <dsp:sp modelId="{16360FB1-796F-4D18-AC6E-7A55E5E4FD37}">
      <dsp:nvSpPr>
        <dsp:cNvPr id="0" name=""/>
        <dsp:cNvSpPr/>
      </dsp:nvSpPr>
      <dsp:spPr>
        <a:xfrm>
          <a:off x="6247990" y="1767273"/>
          <a:ext cx="589778" cy="589778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800" kern="1200"/>
        </a:p>
      </dsp:txBody>
      <dsp:txXfrm>
        <a:off x="6380690" y="1767273"/>
        <a:ext cx="324378" cy="443808"/>
      </dsp:txXfrm>
    </dsp:sp>
    <dsp:sp modelId="{E5157568-B1DD-4273-836A-225E89B731EA}">
      <dsp:nvSpPr>
        <dsp:cNvPr id="0" name=""/>
        <dsp:cNvSpPr/>
      </dsp:nvSpPr>
      <dsp:spPr>
        <a:xfrm>
          <a:off x="6768512" y="2839597"/>
          <a:ext cx="589778" cy="589778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800" kern="1200"/>
        </a:p>
      </dsp:txBody>
      <dsp:txXfrm>
        <a:off x="6901212" y="2839597"/>
        <a:ext cx="324378" cy="4438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C8A95-6F05-4778-8EE7-A68795F69538}" type="datetimeFigureOut">
              <a:rPr kumimoji="1" lang="ja-JP" altLang="en-US" smtClean="0"/>
              <a:t>2021/10/15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4E8B0-B3DC-468B-A891-04636BB1D2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99DA8F78-B9D8-4B59-B96B-645F111A5E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6001" y="2709002"/>
            <a:ext cx="5039639" cy="288058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400"/>
            </a:lvl3pPr>
            <a:lvl4pPr>
              <a:lnSpc>
                <a:spcPct val="100000"/>
              </a:lnSpc>
              <a:defRPr sz="2400"/>
            </a:lvl4pPr>
            <a:lvl5pPr>
              <a:lnSpc>
                <a:spcPct val="100000"/>
              </a:lnSpc>
              <a:defRPr sz="24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1" name="テキスト プレースホルダー 9">
            <a:extLst>
              <a:ext uri="{FF2B5EF4-FFF2-40B4-BE49-F238E27FC236}">
                <a16:creationId xmlns:a16="http://schemas.microsoft.com/office/drawing/2014/main" id="{D4F1E9C9-A246-4C96-BEE5-DD4D04048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001" y="2709000"/>
            <a:ext cx="5039639" cy="2880588"/>
          </a:xfrm>
        </p:spPr>
        <p:txBody>
          <a:bodyPr/>
          <a:lstStyle>
            <a:lvl1pPr>
              <a:lnSpc>
                <a:spcPct val="100000"/>
              </a:lnSpc>
              <a:defRPr sz="24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400"/>
            </a:lvl3pPr>
            <a:lvl4pPr>
              <a:lnSpc>
                <a:spcPct val="100000"/>
              </a:lnSpc>
              <a:defRPr sz="2400"/>
            </a:lvl4pPr>
            <a:lvl5pPr>
              <a:lnSpc>
                <a:spcPct val="100000"/>
              </a:lnSpc>
              <a:defRPr sz="24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635A8BC-B9F7-4AF3-82A0-77CBD4E781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5326" y="1989138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テキスト プレースホルダー 4">
            <a:extLst>
              <a:ext uri="{FF2B5EF4-FFF2-40B4-BE49-F238E27FC236}">
                <a16:creationId xmlns:a16="http://schemas.microsoft.com/office/drawing/2014/main" id="{7BA94A5F-1BB8-4784-8966-9F12C1E076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56001" y="1989000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101AA1B8-3819-4CB8-A810-8BC50CEA7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7966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A89425-97F9-47B5-8047-E4837ECFA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257B29-B1E5-401D-9665-AABDE4D8F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57595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02AE55-F39F-4578-9975-9AB9C3CFD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DE454FC-8290-4511-B537-14354AEFB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7723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CC40BE-E10C-40F0-9229-57C18FFE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7AB8A5F-A6ED-4411-9937-6E824EAD1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3728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81381-A4EC-4683-B00C-2B73F496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DD7017-F1A7-428A-B1B4-DAE73C58D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60127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894919-9EF6-44E2-8D4C-30D15D7F4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098FE9-2D4B-4ACF-AD11-60C12BCF1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35985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0114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DB25DA-589F-4804-AA77-C6C96C628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8FC7-44E9-4BE7-9C8A-D2C41ADBA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488444-3515-4535-BE84-685E56EB9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7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26534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8CD2C-4059-429B-8CD5-D9300B8A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9ACD8B-D477-420F-8BF2-F31FBDEB5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CD26A9-A420-4BFC-A2D3-47A061A7D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7"/>
            <a:ext cx="5157787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94B4BC-1DA0-438B-890F-57D96B116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5D1D472-FF57-4773-8733-AD0EED9C2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7"/>
            <a:ext cx="5183188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88485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9B9F55-55C0-4A53-B2A4-3FCA857F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26350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0769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BAB93B-D8E3-448B-A30C-41AA5B309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D9F558-5C5D-4D91-98CE-2B2956993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C14249-A1FD-4B28-B850-60EE2BDF4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49434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46272-FA4C-4A75-B67A-F70DA01D6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8145CF-05EF-4122-B743-EDBC6624A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E59E83-8573-4310-92B4-3D1C9E8DA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7856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4848FC-8FD4-47B3-9E63-BEC2DACA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CB7889-C20D-44E9-957F-2618FE52D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7"/>
            <a:ext cx="10515600" cy="4123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A533CAB-5193-4A40-8A3A-7B43FBE30B50}"/>
              </a:ext>
            </a:extLst>
          </p:cNvPr>
          <p:cNvSpPr/>
          <p:nvPr/>
        </p:nvSpPr>
        <p:spPr>
          <a:xfrm>
            <a:off x="10560496" y="6381328"/>
            <a:ext cx="1631504" cy="46313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30C569E4-5184-4B7F-A0B3-04E059100E97}" type="slidenum">
              <a:rPr kumimoji="1" lang="ja-JP" altLang="en-US" sz="21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30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DE077F-9A4B-4AFF-8FF6-02246F0AC47C}"/>
              </a:ext>
            </a:extLst>
          </p:cNvPr>
          <p:cNvSpPr/>
          <p:nvPr/>
        </p:nvSpPr>
        <p:spPr>
          <a:xfrm>
            <a:off x="0" y="6442364"/>
            <a:ext cx="3293195" cy="4156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1800" dirty="0">
                <a:solidFill>
                  <a:schemeClr val="tx1"/>
                </a:solidFill>
              </a:rPr>
              <a:t>最上資料館</a:t>
            </a: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4066329-3017-408C-9E13-2B9092C3C86B}"/>
              </a:ext>
            </a:extLst>
          </p:cNvPr>
          <p:cNvCxnSpPr>
            <a:cxnSpLocks/>
          </p:cNvCxnSpPr>
          <p:nvPr/>
        </p:nvCxnSpPr>
        <p:spPr>
          <a:xfrm>
            <a:off x="0" y="6381328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901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流通の戦略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チャネルの選択と管理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VMS</a:t>
            </a:r>
            <a:r>
              <a:rPr kumimoji="1" lang="ja-JP" altLang="en-US" dirty="0"/>
              <a:t>の</a:t>
            </a:r>
            <a:r>
              <a:rPr kumimoji="1" lang="en-US" altLang="ja-JP" dirty="0"/>
              <a:t>3</a:t>
            </a:r>
            <a:r>
              <a:rPr kumimoji="1" lang="ja-JP" altLang="en-US" dirty="0" err="1"/>
              <a:t>つの</a:t>
            </a:r>
            <a:r>
              <a:rPr kumimoji="1" lang="ja-JP" altLang="en-US" dirty="0"/>
              <a:t>タイプ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企業型</a:t>
            </a:r>
            <a:r>
              <a:rPr kumimoji="1" lang="en-US" altLang="ja-JP" dirty="0"/>
              <a:t>VMS</a:t>
            </a:r>
          </a:p>
          <a:p>
            <a:pPr lvl="1"/>
            <a:r>
              <a:rPr lang="ja-JP" altLang="en-US" dirty="0"/>
              <a:t>一つの資本のもと結合</a:t>
            </a:r>
            <a:endParaRPr lang="en-US" altLang="ja-JP" dirty="0"/>
          </a:p>
          <a:p>
            <a:pPr lvl="1"/>
            <a:r>
              <a:rPr kumimoji="1" lang="ja-JP" altLang="en-US" dirty="0"/>
              <a:t>高い水準でコントロール可能</a:t>
            </a:r>
            <a:endParaRPr kumimoji="1" lang="en-US" altLang="ja-JP" dirty="0"/>
          </a:p>
          <a:p>
            <a:r>
              <a:rPr lang="ja-JP" altLang="en-US" dirty="0"/>
              <a:t>管理型</a:t>
            </a:r>
            <a:r>
              <a:rPr lang="en-US" altLang="ja-JP" dirty="0"/>
              <a:t>VMS</a:t>
            </a:r>
          </a:p>
          <a:p>
            <a:pPr lvl="1"/>
            <a:r>
              <a:rPr lang="ja-JP" altLang="en-US" dirty="0"/>
              <a:t>チャネルリーダーの力によって調整</a:t>
            </a:r>
            <a:endParaRPr lang="en-US" altLang="ja-JP" dirty="0"/>
          </a:p>
          <a:p>
            <a:pPr lvl="1"/>
            <a:r>
              <a:rPr lang="ja-JP" altLang="en-US" dirty="0"/>
              <a:t>流通の系列化</a:t>
            </a:r>
            <a:endParaRPr lang="en-US" altLang="ja-JP" dirty="0"/>
          </a:p>
          <a:p>
            <a:r>
              <a:rPr kumimoji="1" lang="ja-JP" altLang="en-US" dirty="0"/>
              <a:t>契約型</a:t>
            </a:r>
            <a:r>
              <a:rPr kumimoji="1" lang="en-US" altLang="ja-JP" dirty="0"/>
              <a:t>VMS</a:t>
            </a:r>
          </a:p>
          <a:p>
            <a:pPr lvl="1"/>
            <a:r>
              <a:rPr kumimoji="1" lang="ja-JP" altLang="en-US" dirty="0"/>
              <a:t>独立企業が契約で結合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契約型</a:t>
            </a:r>
            <a:r>
              <a:rPr lang="en-US" altLang="ja-JP" dirty="0"/>
              <a:t>VMS</a:t>
            </a:r>
            <a:r>
              <a:rPr lang="ja-JP" altLang="en-US" dirty="0"/>
              <a:t>の３タイプ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4000" dirty="0"/>
              <a:t>ボランタリー・チェーン（</a:t>
            </a:r>
            <a:r>
              <a:rPr lang="en-US" altLang="ja-JP" sz="4000" dirty="0"/>
              <a:t>VC</a:t>
            </a:r>
            <a:r>
              <a:rPr lang="ja-JP" altLang="en-US" sz="4000" dirty="0"/>
              <a:t>）</a:t>
            </a:r>
            <a:endParaRPr lang="en-US" altLang="ja-JP" sz="4000" dirty="0"/>
          </a:p>
          <a:p>
            <a:pPr lvl="1"/>
            <a:r>
              <a:rPr lang="ja-JP" altLang="en-US" sz="3600" dirty="0"/>
              <a:t>卸売主催ボランタリー・チェーン</a:t>
            </a:r>
            <a:endParaRPr lang="en-US" altLang="ja-JP" sz="3600" dirty="0"/>
          </a:p>
          <a:p>
            <a:pPr lvl="1"/>
            <a:r>
              <a:rPr lang="ja-JP" altLang="en-US" sz="3600" dirty="0"/>
              <a:t>小売主催ボランタリー・チェーン</a:t>
            </a:r>
            <a:endParaRPr lang="en-US" altLang="ja-JP" sz="3600" dirty="0"/>
          </a:p>
          <a:p>
            <a:r>
              <a:rPr lang="ja-JP" altLang="en-US" sz="4000" dirty="0"/>
              <a:t>フランチャイズ・チェーン（</a:t>
            </a:r>
            <a:r>
              <a:rPr lang="en-US" altLang="ja-JP" sz="4000" dirty="0"/>
              <a:t>FC</a:t>
            </a:r>
            <a:r>
              <a:rPr lang="ja-JP" altLang="en-US" sz="4000" dirty="0"/>
              <a:t>）</a:t>
            </a:r>
            <a:endParaRPr lang="en-US" altLang="ja-JP" sz="4000" dirty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チャネル選択の意思決定課題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2548890"/>
          </a:xfrm>
        </p:spPr>
        <p:txBody>
          <a:bodyPr/>
          <a:lstStyle/>
          <a:p>
            <a:r>
              <a:rPr kumimoji="1" lang="ja-JP" altLang="en-US" dirty="0"/>
              <a:t>自前の販社を持つか</a:t>
            </a:r>
            <a:endParaRPr kumimoji="1" lang="en-US" altLang="ja-JP" dirty="0"/>
          </a:p>
          <a:p>
            <a:pPr lvl="1"/>
            <a:r>
              <a:rPr lang="ja-JP" altLang="en-US" dirty="0"/>
              <a:t>垂直的マーケティングシステムを構築</a:t>
            </a:r>
            <a:endParaRPr kumimoji="1" lang="en-US" altLang="ja-JP" dirty="0"/>
          </a:p>
          <a:p>
            <a:r>
              <a:rPr lang="ja-JP" altLang="en-US" dirty="0"/>
              <a:t>既存の卸売業者を用いるか</a:t>
            </a:r>
            <a:endParaRPr lang="en-US" altLang="ja-JP" dirty="0"/>
          </a:p>
          <a:p>
            <a:pPr lvl="1"/>
            <a:r>
              <a:rPr kumimoji="1" lang="ja-JP" altLang="en-US" dirty="0"/>
              <a:t>伝統的流通システムを利用</a:t>
            </a:r>
            <a:endParaRPr kumimoji="1" lang="en-US" altLang="ja-JP" dirty="0"/>
          </a:p>
        </p:txBody>
      </p:sp>
      <p:sp>
        <p:nvSpPr>
          <p:cNvPr id="4" name="角丸四角形 3"/>
          <p:cNvSpPr/>
          <p:nvPr/>
        </p:nvSpPr>
        <p:spPr>
          <a:xfrm>
            <a:off x="2675564" y="4149092"/>
            <a:ext cx="2520315" cy="1800225"/>
          </a:xfrm>
          <a:prstGeom prst="round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/>
              <a:t>取引コスト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6935266" y="4148371"/>
            <a:ext cx="2520315" cy="1800225"/>
          </a:xfrm>
          <a:prstGeom prst="round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/>
              <a:t>内部化費用</a:t>
            </a:r>
          </a:p>
        </p:txBody>
      </p:sp>
      <p:sp>
        <p:nvSpPr>
          <p:cNvPr id="12" name="正方形/長方形 11"/>
          <p:cNvSpPr/>
          <p:nvPr/>
        </p:nvSpPr>
        <p:spPr>
          <a:xfrm rot="-2700000">
            <a:off x="5538914" y="4643012"/>
            <a:ext cx="959160" cy="27740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3" name="正方形/長方形 12"/>
          <p:cNvSpPr/>
          <p:nvPr/>
        </p:nvSpPr>
        <p:spPr>
          <a:xfrm rot="2700000">
            <a:off x="5578291" y="5164465"/>
            <a:ext cx="959160" cy="28945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2" grpId="0" animBg="1"/>
      <p:bldP spid="12" grpId="1" animBg="1"/>
      <p:bldP spid="13" grpId="0" animBg="1"/>
      <p:bldP spid="13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構築する流通チャネルの数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マルチチャネル・マーケティング・システム</a:t>
            </a:r>
            <a:endParaRPr lang="en-US" altLang="ja-JP" dirty="0"/>
          </a:p>
          <a:p>
            <a:r>
              <a:rPr lang="ja-JP" altLang="en-US" dirty="0"/>
              <a:t>同一の市場に到達するために複数のマーケティングチャネルを利用</a:t>
            </a:r>
            <a:endParaRPr lang="en-US" altLang="ja-JP" dirty="0"/>
          </a:p>
          <a:p>
            <a:r>
              <a:rPr lang="ja-JP" altLang="en-US" dirty="0"/>
              <a:t>利点</a:t>
            </a:r>
            <a:endParaRPr lang="en-US" altLang="ja-JP" dirty="0"/>
          </a:p>
          <a:p>
            <a:pPr lvl="1"/>
            <a:r>
              <a:rPr lang="ja-JP" altLang="en-US" dirty="0"/>
              <a:t>市場カバレッジが広がる</a:t>
            </a:r>
            <a:endParaRPr lang="en-US" altLang="ja-JP" dirty="0"/>
          </a:p>
          <a:p>
            <a:pPr lvl="1"/>
            <a:r>
              <a:rPr lang="ja-JP" altLang="en-US" dirty="0"/>
              <a:t>顧客の要望に合った販売が可能</a:t>
            </a:r>
            <a:endParaRPr lang="en-US" altLang="ja-JP" dirty="0"/>
          </a:p>
          <a:p>
            <a:r>
              <a:rPr lang="ja-JP" altLang="en-US" dirty="0"/>
              <a:t>欠点</a:t>
            </a:r>
            <a:endParaRPr lang="en-US" altLang="ja-JP" dirty="0"/>
          </a:p>
          <a:p>
            <a:pPr lvl="1"/>
            <a:r>
              <a:rPr lang="ja-JP" altLang="en-US" dirty="0"/>
              <a:t>同じ客を奪い合うコンフリクトが発生</a:t>
            </a:r>
            <a:endParaRPr lang="en-US" altLang="ja-JP" dirty="0"/>
          </a:p>
          <a:p>
            <a:pPr lvl="1"/>
            <a:r>
              <a:rPr lang="ja-JP" altLang="en-US" dirty="0"/>
              <a:t>コントロールが困難</a:t>
            </a:r>
            <a:endParaRPr lang="en-US" altLang="ja-JP" dirty="0"/>
          </a:p>
          <a:p>
            <a:pPr lvl="1"/>
            <a:endParaRPr lang="en-US" altLang="ja-JP" dirty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流通チャネルの管理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2152650" y="1825626"/>
          <a:ext cx="7886700" cy="4124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動機づけの方法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強制パワー</a:t>
            </a:r>
            <a:endParaRPr lang="en-US" altLang="ja-JP" dirty="0"/>
          </a:p>
          <a:p>
            <a:r>
              <a:rPr lang="ja-JP" altLang="en-US" dirty="0"/>
              <a:t>報酬パワー</a:t>
            </a:r>
            <a:endParaRPr lang="en-US" altLang="ja-JP" dirty="0"/>
          </a:p>
          <a:p>
            <a:r>
              <a:rPr lang="ja-JP" altLang="en-US" dirty="0"/>
              <a:t>正統性パワー</a:t>
            </a:r>
            <a:endParaRPr lang="en-US" altLang="ja-JP" dirty="0"/>
          </a:p>
          <a:p>
            <a:r>
              <a:rPr lang="ja-JP" altLang="en-US" dirty="0"/>
              <a:t>専門パワー</a:t>
            </a:r>
            <a:endParaRPr lang="en-US" altLang="ja-JP" dirty="0"/>
          </a:p>
          <a:p>
            <a:r>
              <a:rPr lang="ja-JP" altLang="en-US" dirty="0"/>
              <a:t>準拠パワー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流通チャネル戦略の方向性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「飴と鞭」から脱却しパートナーシップへ</a:t>
            </a:r>
            <a:endParaRPr kumimoji="1" lang="en-US" altLang="ja-JP" dirty="0"/>
          </a:p>
          <a:p>
            <a:r>
              <a:rPr kumimoji="1" lang="ja-JP" altLang="en-US" dirty="0"/>
              <a:t>「協力関係」から「パートナーシップ」さらには「流通プログラミング」へ発展</a:t>
            </a:r>
            <a:endParaRPr kumimoji="1" lang="en-US" altLang="ja-JP" dirty="0"/>
          </a:p>
          <a:p>
            <a:r>
              <a:rPr lang="ja-JP" altLang="en-US" dirty="0"/>
              <a:t>「協力関係」は飴と鞭による「刺激</a:t>
            </a:r>
            <a:r>
              <a:rPr lang="en-US" altLang="ja-JP" dirty="0"/>
              <a:t>‐</a:t>
            </a:r>
            <a:r>
              <a:rPr lang="ja-JP" altLang="en-US" dirty="0"/>
              <a:t>反応」による管理</a:t>
            </a:r>
            <a:endParaRPr lang="en-US" altLang="ja-JP" dirty="0"/>
          </a:p>
          <a:p>
            <a:r>
              <a:rPr kumimoji="1" lang="ja-JP" altLang="en-US" dirty="0"/>
              <a:t>「パートナーシップ」は洗練された長期的で対等な関係を構築</a:t>
            </a:r>
            <a:endParaRPr kumimoji="1" lang="en-US" altLang="ja-JP" dirty="0"/>
          </a:p>
          <a:p>
            <a:r>
              <a:rPr lang="ja-JP" altLang="en-US" dirty="0"/>
              <a:t>磨き抜かれた「流通プログラミング」へ昇華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流通プログラミング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メーカが社内に流通業者リレーション・プランニング部門を設立</a:t>
            </a:r>
            <a:endParaRPr kumimoji="1" lang="en-US" altLang="ja-JP" dirty="0"/>
          </a:p>
          <a:p>
            <a:r>
              <a:rPr kumimoji="1" lang="ja-JP" altLang="en-US" dirty="0"/>
              <a:t>流通業者と共同でマーチャンダイジング目標、在庫レベル、販売教育要件、広告</a:t>
            </a:r>
            <a:r>
              <a:rPr lang="ja-JP" altLang="en-US" dirty="0"/>
              <a:t>プロモーションを立案</a:t>
            </a:r>
            <a:endParaRPr lang="en-US" altLang="ja-JP" dirty="0"/>
          </a:p>
          <a:p>
            <a:r>
              <a:rPr kumimoji="1" lang="ja-JP" altLang="en-US" dirty="0"/>
              <a:t>流通業者との激しい交渉を通じて利益を上げるのではなく、積極的に</a:t>
            </a:r>
            <a:r>
              <a:rPr kumimoji="1" lang="en-US" altLang="ja-JP" dirty="0"/>
              <a:t>VMS</a:t>
            </a:r>
            <a:r>
              <a:rPr kumimoji="1" lang="ja-JP" altLang="en-US" dirty="0"/>
              <a:t>へ参加し協力し、活動し、利益を上げることを目指す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消費者観点による流通戦略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メーカによる流通チャネル戦略はメーカ視点によるもの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生産者志向による戦略</a:t>
            </a:r>
            <a:endParaRPr kumimoji="1" lang="en-US" altLang="ja-JP" dirty="0"/>
          </a:p>
          <a:p>
            <a:r>
              <a:rPr lang="en-US" altLang="ja-JP" dirty="0"/>
              <a:t>CVS</a:t>
            </a:r>
            <a:r>
              <a:rPr lang="ja-JP" altLang="en-US" dirty="0"/>
              <a:t>やインターネットショップ、製造小売業は小売視点の戦略</a:t>
            </a:r>
            <a:endParaRPr lang="en-US" altLang="ja-JP" dirty="0"/>
          </a:p>
          <a:p>
            <a:pPr lvl="1"/>
            <a:r>
              <a:rPr kumimoji="1" lang="ja-JP" altLang="en-US" dirty="0"/>
              <a:t>消費者志向による戦略</a:t>
            </a:r>
            <a:endParaRPr kumimoji="1" lang="en-US" altLang="ja-JP" dirty="0"/>
          </a:p>
          <a:p>
            <a:r>
              <a:rPr lang="ja-JP" altLang="en-US" dirty="0"/>
              <a:t>流通システム間競争は消費者・流通業者とのマーケティングコミュニケーションを達成したものが勝者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流通チャネルとは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メーカーから最終ユーザへ製品が渡るまでの場所</a:t>
            </a:r>
            <a:endParaRPr kumimoji="1" lang="en-US" altLang="ja-JP" dirty="0"/>
          </a:p>
          <a:p>
            <a:r>
              <a:rPr lang="ja-JP" altLang="en-US" dirty="0"/>
              <a:t>メーカーの立場で言うと、販売経路</a:t>
            </a:r>
            <a:endParaRPr lang="en-US" altLang="ja-JP" dirty="0"/>
          </a:p>
          <a:p>
            <a:r>
              <a:rPr kumimoji="1" lang="ja-JP" altLang="en-US" dirty="0"/>
              <a:t>流通チャネルの戦略は「流通チャネルの選択」と「流通チャネルの管理」に大別される</a:t>
            </a:r>
            <a:endParaRPr kumimoji="1" lang="en-US" altLang="ja-JP" dirty="0"/>
          </a:p>
          <a:p>
            <a:r>
              <a:rPr lang="ja-JP" altLang="en-US" dirty="0"/>
              <a:t>流通チャネルは一度構築すると大きな変更は困難</a:t>
            </a:r>
            <a:endParaRPr lang="en-US" altLang="ja-JP" dirty="0"/>
          </a:p>
          <a:p>
            <a:r>
              <a:rPr lang="ja-JP" altLang="en-US" dirty="0"/>
              <a:t>長期的・高度に戦略的な意思決定</a:t>
            </a:r>
            <a:endParaRPr lang="en-US" altLang="ja-JP" dirty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Place</a:t>
            </a:r>
            <a:r>
              <a:rPr lang="ja-JP" altLang="en-US" dirty="0"/>
              <a:t>の範囲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流通チャネル</a:t>
            </a:r>
            <a:endParaRPr kumimoji="1" lang="en-US" altLang="ja-JP" dirty="0"/>
          </a:p>
          <a:p>
            <a:r>
              <a:rPr lang="ja-JP" altLang="en-US" dirty="0"/>
              <a:t>カバレッジ</a:t>
            </a:r>
            <a:endParaRPr lang="en-US" altLang="ja-JP" dirty="0"/>
          </a:p>
          <a:p>
            <a:r>
              <a:rPr kumimoji="1" lang="ja-JP" altLang="en-US" dirty="0"/>
              <a:t>立地</a:t>
            </a:r>
            <a:endParaRPr kumimoji="1" lang="en-US" altLang="ja-JP" dirty="0"/>
          </a:p>
          <a:p>
            <a:r>
              <a:rPr lang="ja-JP" altLang="en-US" dirty="0"/>
              <a:t>在庫</a:t>
            </a:r>
            <a:endParaRPr lang="en-US" altLang="ja-JP" dirty="0"/>
          </a:p>
          <a:p>
            <a:r>
              <a:rPr kumimoji="1" lang="ja-JP" altLang="en-US" dirty="0"/>
              <a:t>輸送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流通チャネルの選択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解放的チャネル政策</a:t>
            </a:r>
            <a:endParaRPr lang="en-US" altLang="ja-JP" dirty="0"/>
          </a:p>
          <a:p>
            <a:pPr lvl="1"/>
            <a:r>
              <a:rPr lang="ja-JP" altLang="en-US" dirty="0"/>
              <a:t>取引先小売店の数が多い</a:t>
            </a:r>
            <a:endParaRPr lang="en-US" altLang="ja-JP" dirty="0"/>
          </a:p>
          <a:p>
            <a:pPr lvl="1"/>
            <a:r>
              <a:rPr lang="ja-JP" altLang="en-US" dirty="0"/>
              <a:t>コントロールする力が弱い</a:t>
            </a: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排他的チャネル政策</a:t>
            </a:r>
            <a:endParaRPr lang="en-US" altLang="ja-JP" dirty="0"/>
          </a:p>
          <a:p>
            <a:pPr lvl="1"/>
            <a:r>
              <a:rPr kumimoji="1" lang="ja-JP" altLang="en-US" dirty="0"/>
              <a:t>小売店の数が少ない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コントロールする力は強い</a:t>
            </a:r>
            <a:endParaRPr kumimoji="1" lang="en-US" altLang="ja-JP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選択的チャネル政策</a:t>
            </a:r>
            <a:endParaRPr lang="en-US" altLang="ja-JP" dirty="0"/>
          </a:p>
          <a:p>
            <a:pPr lvl="1"/>
            <a:r>
              <a:rPr lang="ja-JP" altLang="en-US" dirty="0"/>
              <a:t>両者の中間</a:t>
            </a:r>
            <a:endParaRPr lang="en-US" altLang="ja-JP" dirty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のチャネル政策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直接的流通チャネル政策</a:t>
            </a:r>
            <a:endParaRPr kumimoji="1" lang="en-US" altLang="ja-JP" dirty="0"/>
          </a:p>
          <a:p>
            <a:pPr lvl="1"/>
            <a:r>
              <a:rPr lang="ja-JP" altLang="en-US" dirty="0"/>
              <a:t>メーカーから直接消費者に商品を提供する方法</a:t>
            </a:r>
            <a:endParaRPr lang="en-US" altLang="ja-JP" dirty="0"/>
          </a:p>
          <a:p>
            <a:pPr lvl="1"/>
            <a:r>
              <a:rPr kumimoji="1" lang="ja-JP" altLang="en-US" dirty="0"/>
              <a:t>伝統的な通信販売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ICT</a:t>
            </a:r>
            <a:r>
              <a:rPr kumimoji="1" lang="ja-JP" altLang="en-US" dirty="0"/>
              <a:t>によるダイレクトマーケティング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流通チャネルのとらえ方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伝統的とらえ方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最寄品・買回品・専門品の分類をもとに開放的チャネル・排他的チャネルへ分類</a:t>
            </a:r>
            <a:endParaRPr kumimoji="1" lang="en-US" altLang="ja-JP" dirty="0"/>
          </a:p>
          <a:p>
            <a:r>
              <a:rPr lang="ja-JP" altLang="en-US" dirty="0"/>
              <a:t>最近のとらえ方</a:t>
            </a:r>
            <a:endParaRPr lang="en-US" altLang="ja-JP" dirty="0"/>
          </a:p>
          <a:p>
            <a:pPr lvl="1"/>
            <a:r>
              <a:rPr kumimoji="1" lang="ja-JP" altLang="en-US" dirty="0"/>
              <a:t>メーカによる流通支配の在り方で把握</a:t>
            </a:r>
            <a:endParaRPr kumimoji="1" lang="en-US" altLang="ja-JP" dirty="0"/>
          </a:p>
          <a:p>
            <a:pPr lvl="1"/>
            <a:r>
              <a:rPr lang="ja-JP" altLang="en-US" dirty="0"/>
              <a:t>排他的流通チャネル・選択的流通チャネル</a:t>
            </a:r>
            <a:endParaRPr lang="en-US" altLang="ja-JP" dirty="0"/>
          </a:p>
          <a:p>
            <a:pPr lvl="1"/>
            <a:r>
              <a:rPr kumimoji="1" lang="ja-JP" altLang="en-US" dirty="0"/>
              <a:t>垂直的マーケティング・システム（</a:t>
            </a:r>
            <a:r>
              <a:rPr kumimoji="1" lang="en-US" altLang="ja-JP" dirty="0"/>
              <a:t>VMS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pPr lvl="1"/>
            <a:r>
              <a:rPr lang="ja-JP" altLang="en-US" dirty="0"/>
              <a:t>長期的な取引関係を目指して組織化</a:t>
            </a:r>
            <a:endParaRPr lang="en-US" altLang="ja-JP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チャネルの支配者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VMS</a:t>
            </a:r>
            <a:r>
              <a:rPr kumimoji="1" lang="ja-JP" altLang="en-US" dirty="0"/>
              <a:t>を効率的・効果的に構築・運営できるもの</a:t>
            </a:r>
            <a:endParaRPr kumimoji="1" lang="en-US" altLang="ja-JP" dirty="0"/>
          </a:p>
          <a:p>
            <a:r>
              <a:rPr lang="ja-JP" altLang="en-US" dirty="0"/>
              <a:t>製造業者・卸売業者・小売業者のだれがなってもよい</a:t>
            </a:r>
            <a:endParaRPr lang="en-US" altLang="ja-JP" dirty="0"/>
          </a:p>
          <a:p>
            <a:r>
              <a:rPr kumimoji="1" lang="ja-JP" altLang="en-US" dirty="0"/>
              <a:t>チャネル・キャプテン、チャネル・リーダーと呼ばれる</a:t>
            </a:r>
            <a:endParaRPr kumimoji="1" lang="en-US" altLang="ja-JP" dirty="0"/>
          </a:p>
          <a:p>
            <a:r>
              <a:rPr lang="ja-JP" altLang="en-US" dirty="0"/>
              <a:t>メーカー同士の競争から流通システム間の競争へと変化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開放的流通チャネルと</a:t>
            </a:r>
            <a:r>
              <a:rPr kumimoji="1" lang="en-US" altLang="ja-JP" dirty="0"/>
              <a:t>VMS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2135506" y="2348866"/>
            <a:ext cx="1440180" cy="1080135"/>
          </a:xfrm>
          <a:prstGeom prst="roundRect">
            <a:avLst/>
          </a:prstGeom>
          <a:solidFill>
            <a:srgbClr val="0000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製造業者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4295776" y="2348866"/>
            <a:ext cx="1440180" cy="1080135"/>
          </a:xfrm>
          <a:prstGeom prst="roundRect">
            <a:avLst/>
          </a:prstGeom>
          <a:solidFill>
            <a:srgbClr val="008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卸売業者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6456046" y="2348866"/>
            <a:ext cx="1440180" cy="1080135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小売業者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8616316" y="2348866"/>
            <a:ext cx="1440180" cy="108013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消費者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2495550" y="4869181"/>
            <a:ext cx="1440180" cy="1080135"/>
          </a:xfrm>
          <a:prstGeom prst="roundRect">
            <a:avLst/>
          </a:prstGeom>
          <a:solidFill>
            <a:srgbClr val="0000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製造業者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4295775" y="4869181"/>
            <a:ext cx="1440180" cy="1080135"/>
          </a:xfrm>
          <a:prstGeom prst="roundRect">
            <a:avLst/>
          </a:prstGeom>
          <a:solidFill>
            <a:srgbClr val="008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卸売業者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6096000" y="4869181"/>
            <a:ext cx="1440180" cy="1080135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小売業者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8616315" y="4869181"/>
            <a:ext cx="1440180" cy="108013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消費者</a:t>
            </a:r>
          </a:p>
        </p:txBody>
      </p:sp>
      <p:sp>
        <p:nvSpPr>
          <p:cNvPr id="12" name="角丸四角形 11"/>
          <p:cNvSpPr/>
          <p:nvPr/>
        </p:nvSpPr>
        <p:spPr>
          <a:xfrm>
            <a:off x="2135505" y="4509136"/>
            <a:ext cx="5760720" cy="180022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cxnSp>
        <p:nvCxnSpPr>
          <p:cNvPr id="14" name="直線矢印コネクタ 13"/>
          <p:cNvCxnSpPr>
            <a:stCxn id="4" idx="3"/>
            <a:endCxn id="5" idx="1"/>
          </p:cNvCxnSpPr>
          <p:nvPr/>
        </p:nvCxnSpPr>
        <p:spPr>
          <a:xfrm>
            <a:off x="3575686" y="2888933"/>
            <a:ext cx="720090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>
            <a:stCxn id="5" idx="3"/>
            <a:endCxn id="6" idx="1"/>
          </p:cNvCxnSpPr>
          <p:nvPr/>
        </p:nvCxnSpPr>
        <p:spPr>
          <a:xfrm>
            <a:off x="5735956" y="2888933"/>
            <a:ext cx="720090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>
            <a:stCxn id="6" idx="3"/>
            <a:endCxn id="7" idx="1"/>
          </p:cNvCxnSpPr>
          <p:nvPr/>
        </p:nvCxnSpPr>
        <p:spPr>
          <a:xfrm>
            <a:off x="7896226" y="2888933"/>
            <a:ext cx="720090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>
            <a:stCxn id="12" idx="3"/>
            <a:endCxn id="11" idx="1"/>
          </p:cNvCxnSpPr>
          <p:nvPr/>
        </p:nvCxnSpPr>
        <p:spPr>
          <a:xfrm>
            <a:off x="7896225" y="5409248"/>
            <a:ext cx="720090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加算記号 26"/>
          <p:cNvSpPr/>
          <p:nvPr/>
        </p:nvSpPr>
        <p:spPr>
          <a:xfrm>
            <a:off x="3935731" y="5229226"/>
            <a:ext cx="360045" cy="360045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8" name="加算記号 27"/>
          <p:cNvSpPr/>
          <p:nvPr/>
        </p:nvSpPr>
        <p:spPr>
          <a:xfrm>
            <a:off x="5735956" y="5229226"/>
            <a:ext cx="360045" cy="360045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2135505" y="1268730"/>
            <a:ext cx="3960495" cy="1080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>
                <a:solidFill>
                  <a:schemeClr val="tx1"/>
                </a:solidFill>
              </a:rPr>
              <a:t>伝統的流通チャネル</a:t>
            </a:r>
            <a:endParaRPr lang="en-US" altLang="ja-JP" sz="2400" dirty="0">
              <a:solidFill>
                <a:schemeClr val="tx1"/>
              </a:solidFill>
            </a:endParaRPr>
          </a:p>
          <a:p>
            <a:r>
              <a:rPr lang="ja-JP" altLang="en-US" sz="2400" dirty="0">
                <a:solidFill>
                  <a:schemeClr val="tx1"/>
                </a:solidFill>
              </a:rPr>
              <a:t>（開放的流通チャネル）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135505" y="3789045"/>
            <a:ext cx="4799760" cy="7200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>
                <a:solidFill>
                  <a:schemeClr val="tx1"/>
                </a:solidFill>
              </a:rPr>
              <a:t>垂直的マーケティングシステム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VMS</a:t>
            </a:r>
            <a:r>
              <a:rPr lang="ja-JP" altLang="en-US" dirty="0"/>
              <a:t>のもたらすもの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メンバーの行動のコントロール</a:t>
            </a:r>
            <a:endParaRPr kumimoji="1" lang="en-US" altLang="ja-JP" dirty="0"/>
          </a:p>
          <a:p>
            <a:r>
              <a:rPr kumimoji="1" lang="ja-JP" altLang="en-US" dirty="0"/>
              <a:t>メンバー間の利害衝突を排除</a:t>
            </a:r>
            <a:endParaRPr kumimoji="1" lang="en-US" altLang="ja-JP" dirty="0"/>
          </a:p>
          <a:p>
            <a:r>
              <a:rPr lang="ja-JP" altLang="en-US" dirty="0"/>
              <a:t>規模の経済性</a:t>
            </a:r>
            <a:endParaRPr lang="en-US" altLang="ja-JP" dirty="0"/>
          </a:p>
          <a:p>
            <a:r>
              <a:rPr kumimoji="1" lang="ja-JP" altLang="en-US" dirty="0"/>
              <a:t>契約の拘束力</a:t>
            </a:r>
            <a:endParaRPr kumimoji="1" lang="en-US" altLang="ja-JP" dirty="0"/>
          </a:p>
          <a:p>
            <a:r>
              <a:rPr kumimoji="1" lang="ja-JP" altLang="en-US" dirty="0"/>
              <a:t>二重サービスの排除</a:t>
            </a:r>
            <a:endParaRPr kumimoji="1" lang="en-US" altLang="ja-JP" dirty="0"/>
          </a:p>
          <a:p>
            <a:r>
              <a:rPr lang="ja-JP" altLang="en-US" dirty="0"/>
              <a:t>流通コストの低下</a:t>
            </a:r>
            <a:endParaRPr lang="en-US" altLang="ja-JP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最上資料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最上資料館" id="{440CFE19-B9E6-4D92-942E-821B7E76583A}" vid="{ECB87F9D-7D10-4771-A238-47DA0BA700AE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最上資料館</Template>
  <TotalTime>130</TotalTime>
  <Words>679</Words>
  <Application>Microsoft Office PowerPoint</Application>
  <PresentationFormat>ワイド画面</PresentationFormat>
  <Paragraphs>117</Paragraphs>
  <Slides>18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3" baseType="lpstr">
      <vt:lpstr>HG丸ｺﾞｼｯｸM-PRO</vt:lpstr>
      <vt:lpstr>Arial</vt:lpstr>
      <vt:lpstr>Calibri</vt:lpstr>
      <vt:lpstr>Times New Roman</vt:lpstr>
      <vt:lpstr>最上資料館</vt:lpstr>
      <vt:lpstr>流通の戦略</vt:lpstr>
      <vt:lpstr>流通チャネルとは</vt:lpstr>
      <vt:lpstr>Placeの範囲</vt:lpstr>
      <vt:lpstr>流通チャネルの選択</vt:lpstr>
      <vt:lpstr>第4のチャネル政策</vt:lpstr>
      <vt:lpstr>流通チャネルのとらえ方</vt:lpstr>
      <vt:lpstr>チャネルの支配者</vt:lpstr>
      <vt:lpstr>開放的流通チャネルとVMS</vt:lpstr>
      <vt:lpstr>VMSのもたらすもの</vt:lpstr>
      <vt:lpstr>VMSの3つのタイプ</vt:lpstr>
      <vt:lpstr>契約型VMSの３タイプ</vt:lpstr>
      <vt:lpstr>チャネル選択の意思決定課題</vt:lpstr>
      <vt:lpstr>構築する流通チャネルの数</vt:lpstr>
      <vt:lpstr>流通チャネルの管理</vt:lpstr>
      <vt:lpstr>動機づけの方法</vt:lpstr>
      <vt:lpstr>流通チャネル戦略の方向性</vt:lpstr>
      <vt:lpstr>流通プログラミング</vt:lpstr>
      <vt:lpstr>消費者観点による流通戦略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流通の戦略</dc:title>
  <dc:creator>kenji</dc:creator>
  <cp:lastModifiedBy>ゆっくり市場調査論</cp:lastModifiedBy>
  <cp:revision>16</cp:revision>
  <dcterms:created xsi:type="dcterms:W3CDTF">2012-11-22T04:11:32Z</dcterms:created>
  <dcterms:modified xsi:type="dcterms:W3CDTF">2021-10-15T12:09:59Z</dcterms:modified>
</cp:coreProperties>
</file>