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22"/>
  </p:notesMasterIdLst>
  <p:handoutMasterIdLst>
    <p:handoutMasterId r:id="rId23"/>
  </p:handoutMasterIdLst>
  <p:sldIdLst>
    <p:sldId id="256" r:id="rId2"/>
    <p:sldId id="274" r:id="rId3"/>
    <p:sldId id="258" r:id="rId4"/>
    <p:sldId id="259" r:id="rId5"/>
    <p:sldId id="260" r:id="rId6"/>
    <p:sldId id="261" r:id="rId7"/>
    <p:sldId id="275" r:id="rId8"/>
    <p:sldId id="276" r:id="rId9"/>
    <p:sldId id="264" r:id="rId10"/>
    <p:sldId id="265" r:id="rId11"/>
    <p:sldId id="273" r:id="rId12"/>
    <p:sldId id="267" r:id="rId13"/>
    <p:sldId id="268" r:id="rId14"/>
    <p:sldId id="278" r:id="rId15"/>
    <p:sldId id="279" r:id="rId16"/>
    <p:sldId id="270" r:id="rId17"/>
    <p:sldId id="280" r:id="rId18"/>
    <p:sldId id="277" r:id="rId19"/>
    <p:sldId id="271" r:id="rId20"/>
    <p:sldId id="272" r:id="rId21"/>
  </p:sldIdLst>
  <p:sldSz cx="12192000" cy="6858000"/>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6761" autoAdjust="0"/>
  </p:normalViewPr>
  <p:slideViewPr>
    <p:cSldViewPr>
      <p:cViewPr varScale="1">
        <p:scale>
          <a:sx n="56" d="100"/>
          <a:sy n="56" d="100"/>
        </p:scale>
        <p:origin x="60" y="174"/>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ゆっくり市場調査論" userId="03e094fd-291a-4030-9f28-a3cc6b5984cc" providerId="ADAL" clId="{F59407C1-1756-42CF-9638-70EF3858DDC8}"/>
    <pc:docChg chg="undo custSel addSld delSld modSld sldOrd">
      <pc:chgData name="ゆっくり市場調査論" userId="03e094fd-291a-4030-9f28-a3cc6b5984cc" providerId="ADAL" clId="{F59407C1-1756-42CF-9638-70EF3858DDC8}" dt="2022-01-07T12:29:48.188" v="65" actId="47"/>
      <pc:docMkLst>
        <pc:docMk/>
      </pc:docMkLst>
      <pc:sldChg chg="modSp mod">
        <pc:chgData name="ゆっくり市場調査論" userId="03e094fd-291a-4030-9f28-a3cc6b5984cc" providerId="ADAL" clId="{F59407C1-1756-42CF-9638-70EF3858DDC8}" dt="2022-01-07T12:24:56.631" v="60" actId="20577"/>
        <pc:sldMkLst>
          <pc:docMk/>
          <pc:sldMk cId="0" sldId="268"/>
        </pc:sldMkLst>
        <pc:spChg chg="mod">
          <ac:chgData name="ゆっくり市場調査論" userId="03e094fd-291a-4030-9f28-a3cc6b5984cc" providerId="ADAL" clId="{F59407C1-1756-42CF-9638-70EF3858DDC8}" dt="2022-01-07T12:24:56.631" v="60" actId="20577"/>
          <ac:spMkLst>
            <pc:docMk/>
            <pc:sldMk cId="0" sldId="268"/>
            <ac:spMk id="7" creationId="{00000000-0000-0000-0000-000000000000}"/>
          </ac:spMkLst>
        </pc:spChg>
      </pc:sldChg>
      <pc:sldChg chg="add del ord">
        <pc:chgData name="ゆっくり市場調査論" userId="03e094fd-291a-4030-9f28-a3cc6b5984cc" providerId="ADAL" clId="{F59407C1-1756-42CF-9638-70EF3858DDC8}" dt="2022-01-07T12:29:48.188" v="65" actId="47"/>
        <pc:sldMkLst>
          <pc:docMk/>
          <pc:sldMk cId="0" sldId="269"/>
        </pc:sldMkLst>
      </pc:sldChg>
    </pc:docChg>
  </pc:docChgLst>
  <pc:docChgLst>
    <pc:chgData name="ゆっくり市場調査論" userId="03e094fd-291a-4030-9f28-a3cc6b5984cc" providerId="ADAL" clId="{B364D143-A82A-4332-8854-CC8EC3A372EA}"/>
    <pc:docChg chg="modSld">
      <pc:chgData name="ゆっくり市場調査論" userId="03e094fd-291a-4030-9f28-a3cc6b5984cc" providerId="ADAL" clId="{B364D143-A82A-4332-8854-CC8EC3A372EA}" dt="2021-10-15T12:07:17.339" v="6" actId="1037"/>
      <pc:docMkLst>
        <pc:docMk/>
      </pc:docMkLst>
      <pc:sldChg chg="modAnim">
        <pc:chgData name="ゆっくり市場調査論" userId="03e094fd-291a-4030-9f28-a3cc6b5984cc" providerId="ADAL" clId="{B364D143-A82A-4332-8854-CC8EC3A372EA}" dt="2021-10-15T12:06:47.920" v="1"/>
        <pc:sldMkLst>
          <pc:docMk/>
          <pc:sldMk cId="0" sldId="271"/>
        </pc:sldMkLst>
      </pc:sldChg>
      <pc:sldChg chg="modSp mod">
        <pc:chgData name="ゆっくり市場調査論" userId="03e094fd-291a-4030-9f28-a3cc6b5984cc" providerId="ADAL" clId="{B364D143-A82A-4332-8854-CC8EC3A372EA}" dt="2021-10-15T12:07:17.339" v="6" actId="1037"/>
        <pc:sldMkLst>
          <pc:docMk/>
          <pc:sldMk cId="0" sldId="272"/>
        </pc:sldMkLst>
        <pc:spChg chg="mod">
          <ac:chgData name="ゆっくり市場調査論" userId="03e094fd-291a-4030-9f28-a3cc6b5984cc" providerId="ADAL" clId="{B364D143-A82A-4332-8854-CC8EC3A372EA}" dt="2021-10-15T12:07:17.339" v="6" actId="1037"/>
          <ac:spMkLst>
            <pc:docMk/>
            <pc:sldMk cId="0" sldId="272"/>
            <ac:spMk id="32771" creationId="{00000000-0000-0000-0000-000000000000}"/>
          </ac:spMkLst>
        </pc:spChg>
        <pc:spChg chg="mod">
          <ac:chgData name="ゆっくり市場調査論" userId="03e094fd-291a-4030-9f28-a3cc6b5984cc" providerId="ADAL" clId="{B364D143-A82A-4332-8854-CC8EC3A372EA}" dt="2021-10-15T12:07:17.339" v="6" actId="1037"/>
          <ac:spMkLst>
            <pc:docMk/>
            <pc:sldMk cId="0" sldId="272"/>
            <ac:spMk id="32772" creationId="{00000000-0000-0000-0000-000000000000}"/>
          </ac:spMkLst>
        </pc:spChg>
        <pc:spChg chg="mod">
          <ac:chgData name="ゆっくり市場調査論" userId="03e094fd-291a-4030-9f28-a3cc6b5984cc" providerId="ADAL" clId="{B364D143-A82A-4332-8854-CC8EC3A372EA}" dt="2021-10-15T12:07:17.339" v="6" actId="1037"/>
          <ac:spMkLst>
            <pc:docMk/>
            <pc:sldMk cId="0" sldId="272"/>
            <ac:spMk id="32773" creationId="{00000000-0000-0000-0000-000000000000}"/>
          </ac:spMkLst>
        </pc:spChg>
        <pc:spChg chg="mod">
          <ac:chgData name="ゆっくり市場調査論" userId="03e094fd-291a-4030-9f28-a3cc6b5984cc" providerId="ADAL" clId="{B364D143-A82A-4332-8854-CC8EC3A372EA}" dt="2021-10-15T12:07:17.339" v="6" actId="1037"/>
          <ac:spMkLst>
            <pc:docMk/>
            <pc:sldMk cId="0" sldId="272"/>
            <ac:spMk id="32774" creationId="{00000000-0000-0000-0000-000000000000}"/>
          </ac:spMkLst>
        </pc:spChg>
        <pc:spChg chg="mod">
          <ac:chgData name="ゆっくり市場調査論" userId="03e094fd-291a-4030-9f28-a3cc6b5984cc" providerId="ADAL" clId="{B364D143-A82A-4332-8854-CC8EC3A372EA}" dt="2021-10-15T12:07:17.339" v="6" actId="1037"/>
          <ac:spMkLst>
            <pc:docMk/>
            <pc:sldMk cId="0" sldId="272"/>
            <ac:spMk id="32775" creationId="{00000000-0000-0000-0000-000000000000}"/>
          </ac:spMkLst>
        </pc:spChg>
        <pc:spChg chg="mod">
          <ac:chgData name="ゆっくり市場調査論" userId="03e094fd-291a-4030-9f28-a3cc6b5984cc" providerId="ADAL" clId="{B364D143-A82A-4332-8854-CC8EC3A372EA}" dt="2021-10-15T12:07:17.339" v="6" actId="1037"/>
          <ac:spMkLst>
            <pc:docMk/>
            <pc:sldMk cId="0" sldId="272"/>
            <ac:spMk id="32776" creationId="{00000000-0000-0000-0000-000000000000}"/>
          </ac:spMkLst>
        </pc:spChg>
        <pc:spChg chg="mod">
          <ac:chgData name="ゆっくり市場調査論" userId="03e094fd-291a-4030-9f28-a3cc6b5984cc" providerId="ADAL" clId="{B364D143-A82A-4332-8854-CC8EC3A372EA}" dt="2021-10-15T12:07:17.339" v="6" actId="1037"/>
          <ac:spMkLst>
            <pc:docMk/>
            <pc:sldMk cId="0" sldId="272"/>
            <ac:spMk id="32777" creationId="{00000000-0000-0000-0000-000000000000}"/>
          </ac:spMkLst>
        </pc:spChg>
        <pc:spChg chg="mod">
          <ac:chgData name="ゆっくり市場調査論" userId="03e094fd-291a-4030-9f28-a3cc6b5984cc" providerId="ADAL" clId="{B364D143-A82A-4332-8854-CC8EC3A372EA}" dt="2021-10-15T12:07:17.339" v="6" actId="1037"/>
          <ac:spMkLst>
            <pc:docMk/>
            <pc:sldMk cId="0" sldId="272"/>
            <ac:spMk id="32778" creationId="{00000000-0000-0000-0000-000000000000}"/>
          </ac:spMkLst>
        </pc:spChg>
      </pc:sldChg>
      <pc:sldChg chg="modAnim">
        <pc:chgData name="ゆっくり市場調査論" userId="03e094fd-291a-4030-9f28-a3cc6b5984cc" providerId="ADAL" clId="{B364D143-A82A-4332-8854-CC8EC3A372EA}" dt="2021-10-15T12:06:31.339" v="0"/>
        <pc:sldMkLst>
          <pc:docMk/>
          <pc:sldMk cId="0" sldId="276"/>
        </pc:sldMkLst>
      </pc:sldChg>
    </pc:docChg>
  </pc:docChgLst>
  <pc:docChgLst>
    <pc:chgData name="ゆっくり市場調査論" userId="03e094fd-291a-4030-9f28-a3cc6b5984cc" providerId="ADAL" clId="{CC857EF4-25BE-4893-8041-EC99A29EDCEC}"/>
    <pc:docChg chg="custSel modSld modMainMaster modNotesMaster">
      <pc:chgData name="ゆっくり市場調査論" userId="03e094fd-291a-4030-9f28-a3cc6b5984cc" providerId="ADAL" clId="{CC857EF4-25BE-4893-8041-EC99A29EDCEC}" dt="2020-11-28T07:28:32.994" v="33" actId="403"/>
      <pc:docMkLst>
        <pc:docMk/>
      </pc:docMkLst>
      <pc:sldChg chg="modSp modNotes">
        <pc:chgData name="ゆっくり市場調査論" userId="03e094fd-291a-4030-9f28-a3cc6b5984cc" providerId="ADAL" clId="{CC857EF4-25BE-4893-8041-EC99A29EDCEC}" dt="2020-11-28T07:26:42.741" v="2"/>
        <pc:sldMkLst>
          <pc:docMk/>
          <pc:sldMk cId="0" sldId="256"/>
        </pc:sldMkLst>
        <pc:spChg chg="mod">
          <ac:chgData name="ゆっくり市場調査論" userId="03e094fd-291a-4030-9f28-a3cc6b5984cc" providerId="ADAL" clId="{CC857EF4-25BE-4893-8041-EC99A29EDCEC}" dt="2020-11-28T07:26:42.741" v="2"/>
          <ac:spMkLst>
            <pc:docMk/>
            <pc:sldMk cId="0" sldId="256"/>
            <ac:spMk id="3074" creationId="{00000000-0000-0000-0000-000000000000}"/>
          </ac:spMkLst>
        </pc:spChg>
        <pc:spChg chg="mod">
          <ac:chgData name="ゆっくり市場調査論" userId="03e094fd-291a-4030-9f28-a3cc6b5984cc" providerId="ADAL" clId="{CC857EF4-25BE-4893-8041-EC99A29EDCEC}" dt="2020-11-28T07:26:42.741" v="2"/>
          <ac:spMkLst>
            <pc:docMk/>
            <pc:sldMk cId="0" sldId="256"/>
            <ac:spMk id="3075" creationId="{00000000-0000-0000-0000-000000000000}"/>
          </ac:spMkLst>
        </pc:spChg>
      </pc:sldChg>
      <pc:sldChg chg="modSp mod modNotes">
        <pc:chgData name="ゆっくり市場調査論" userId="03e094fd-291a-4030-9f28-a3cc6b5984cc" providerId="ADAL" clId="{CC857EF4-25BE-4893-8041-EC99A29EDCEC}" dt="2020-11-28T07:27:32.156" v="23" actId="14100"/>
        <pc:sldMkLst>
          <pc:docMk/>
          <pc:sldMk cId="0" sldId="258"/>
        </pc:sldMkLst>
        <pc:spChg chg="mod">
          <ac:chgData name="ゆっくり市場調査論" userId="03e094fd-291a-4030-9f28-a3cc6b5984cc" providerId="ADAL" clId="{CC857EF4-25BE-4893-8041-EC99A29EDCEC}" dt="2020-11-28T07:26:42.741" v="2"/>
          <ac:spMkLst>
            <pc:docMk/>
            <pc:sldMk cId="0" sldId="258"/>
            <ac:spMk id="5122" creationId="{00000000-0000-0000-0000-000000000000}"/>
          </ac:spMkLst>
        </pc:spChg>
        <pc:spChg chg="mod">
          <ac:chgData name="ゆっくり市場調査論" userId="03e094fd-291a-4030-9f28-a3cc6b5984cc" providerId="ADAL" clId="{CC857EF4-25BE-4893-8041-EC99A29EDCEC}" dt="2020-11-28T07:27:23.606" v="21" actId="1035"/>
          <ac:spMkLst>
            <pc:docMk/>
            <pc:sldMk cId="0" sldId="258"/>
            <ac:spMk id="5132" creationId="{00000000-0000-0000-0000-000000000000}"/>
          </ac:spMkLst>
        </pc:spChg>
        <pc:spChg chg="mod">
          <ac:chgData name="ゆっくり市場調査論" userId="03e094fd-291a-4030-9f28-a3cc6b5984cc" providerId="ADAL" clId="{CC857EF4-25BE-4893-8041-EC99A29EDCEC}" dt="2020-11-28T07:27:23.606" v="21" actId="1035"/>
          <ac:spMkLst>
            <pc:docMk/>
            <pc:sldMk cId="0" sldId="258"/>
            <ac:spMk id="5133" creationId="{00000000-0000-0000-0000-000000000000}"/>
          </ac:spMkLst>
        </pc:spChg>
        <pc:spChg chg="mod">
          <ac:chgData name="ゆっくり市場調査論" userId="03e094fd-291a-4030-9f28-a3cc6b5984cc" providerId="ADAL" clId="{CC857EF4-25BE-4893-8041-EC99A29EDCEC}" dt="2020-11-28T07:27:23.606" v="21" actId="1035"/>
          <ac:spMkLst>
            <pc:docMk/>
            <pc:sldMk cId="0" sldId="258"/>
            <ac:spMk id="5134" creationId="{00000000-0000-0000-0000-000000000000}"/>
          </ac:spMkLst>
        </pc:spChg>
        <pc:spChg chg="mod">
          <ac:chgData name="ゆっくり市場調査論" userId="03e094fd-291a-4030-9f28-a3cc6b5984cc" providerId="ADAL" clId="{CC857EF4-25BE-4893-8041-EC99A29EDCEC}" dt="2020-11-28T07:27:23.606" v="21" actId="1035"/>
          <ac:spMkLst>
            <pc:docMk/>
            <pc:sldMk cId="0" sldId="258"/>
            <ac:spMk id="5135" creationId="{00000000-0000-0000-0000-000000000000}"/>
          </ac:spMkLst>
        </pc:spChg>
        <pc:spChg chg="mod">
          <ac:chgData name="ゆっくり市場調査論" userId="03e094fd-291a-4030-9f28-a3cc6b5984cc" providerId="ADAL" clId="{CC857EF4-25BE-4893-8041-EC99A29EDCEC}" dt="2020-11-28T07:27:32.156" v="23" actId="14100"/>
          <ac:spMkLst>
            <pc:docMk/>
            <pc:sldMk cId="0" sldId="258"/>
            <ac:spMk id="5136" creationId="{00000000-0000-0000-0000-000000000000}"/>
          </ac:spMkLst>
        </pc:spChg>
      </pc:sldChg>
      <pc:sldChg chg="modSp modNotes">
        <pc:chgData name="ゆっくり市場調査論" userId="03e094fd-291a-4030-9f28-a3cc6b5984cc" providerId="ADAL" clId="{CC857EF4-25BE-4893-8041-EC99A29EDCEC}" dt="2020-11-28T07:26:42.741" v="2"/>
        <pc:sldMkLst>
          <pc:docMk/>
          <pc:sldMk cId="0" sldId="259"/>
        </pc:sldMkLst>
        <pc:spChg chg="mod">
          <ac:chgData name="ゆっくり市場調査論" userId="03e094fd-291a-4030-9f28-a3cc6b5984cc" providerId="ADAL" clId="{CC857EF4-25BE-4893-8041-EC99A29EDCEC}" dt="2020-11-28T07:26:42.741" v="2"/>
          <ac:spMkLst>
            <pc:docMk/>
            <pc:sldMk cId="0" sldId="259"/>
            <ac:spMk id="6" creationId="{00000000-0000-0000-0000-000000000000}"/>
          </ac:spMkLst>
        </pc:spChg>
        <pc:spChg chg="mod">
          <ac:chgData name="ゆっくり市場調査論" userId="03e094fd-291a-4030-9f28-a3cc6b5984cc" providerId="ADAL" clId="{CC857EF4-25BE-4893-8041-EC99A29EDCEC}" dt="2020-11-28T07:26:42.741" v="2"/>
          <ac:spMkLst>
            <pc:docMk/>
            <pc:sldMk cId="0" sldId="259"/>
            <ac:spMk id="6146" creationId="{00000000-0000-0000-0000-000000000000}"/>
          </ac:spMkLst>
        </pc:spChg>
      </pc:sldChg>
      <pc:sldChg chg="modSp modNotes">
        <pc:chgData name="ゆっくり市場調査論" userId="03e094fd-291a-4030-9f28-a3cc6b5984cc" providerId="ADAL" clId="{CC857EF4-25BE-4893-8041-EC99A29EDCEC}" dt="2020-11-28T07:26:42.741" v="2"/>
        <pc:sldMkLst>
          <pc:docMk/>
          <pc:sldMk cId="0" sldId="260"/>
        </pc:sldMkLst>
        <pc:spChg chg="mod">
          <ac:chgData name="ゆっくり市場調査論" userId="03e094fd-291a-4030-9f28-a3cc6b5984cc" providerId="ADAL" clId="{CC857EF4-25BE-4893-8041-EC99A29EDCEC}" dt="2020-11-28T07:26:42.741" v="2"/>
          <ac:spMkLst>
            <pc:docMk/>
            <pc:sldMk cId="0" sldId="260"/>
            <ac:spMk id="6" creationId="{00000000-0000-0000-0000-000000000000}"/>
          </ac:spMkLst>
        </pc:spChg>
        <pc:spChg chg="mod">
          <ac:chgData name="ゆっくり市場調査論" userId="03e094fd-291a-4030-9f28-a3cc6b5984cc" providerId="ADAL" clId="{CC857EF4-25BE-4893-8041-EC99A29EDCEC}" dt="2020-11-28T07:26:42.741" v="2"/>
          <ac:spMkLst>
            <pc:docMk/>
            <pc:sldMk cId="0" sldId="260"/>
            <ac:spMk id="7170" creationId="{00000000-0000-0000-0000-000000000000}"/>
          </ac:spMkLst>
        </pc:spChg>
      </pc:sldChg>
      <pc:sldChg chg="modSp mod modNotes">
        <pc:chgData name="ゆっくり市場調査論" userId="03e094fd-291a-4030-9f28-a3cc6b5984cc" providerId="ADAL" clId="{CC857EF4-25BE-4893-8041-EC99A29EDCEC}" dt="2020-11-28T07:26:42.936" v="3" actId="27636"/>
        <pc:sldMkLst>
          <pc:docMk/>
          <pc:sldMk cId="0" sldId="261"/>
        </pc:sldMkLst>
        <pc:spChg chg="mod">
          <ac:chgData name="ゆっくり市場調査論" userId="03e094fd-291a-4030-9f28-a3cc6b5984cc" providerId="ADAL" clId="{CC857EF4-25BE-4893-8041-EC99A29EDCEC}" dt="2020-11-28T07:26:42.936" v="3" actId="27636"/>
          <ac:spMkLst>
            <pc:docMk/>
            <pc:sldMk cId="0" sldId="261"/>
            <ac:spMk id="6" creationId="{00000000-0000-0000-0000-000000000000}"/>
          </ac:spMkLst>
        </pc:spChg>
        <pc:spChg chg="mod">
          <ac:chgData name="ゆっくり市場調査論" userId="03e094fd-291a-4030-9f28-a3cc6b5984cc" providerId="ADAL" clId="{CC857EF4-25BE-4893-8041-EC99A29EDCEC}" dt="2020-11-28T07:26:42.741" v="2"/>
          <ac:spMkLst>
            <pc:docMk/>
            <pc:sldMk cId="0" sldId="261"/>
            <ac:spMk id="8194" creationId="{00000000-0000-0000-0000-000000000000}"/>
          </ac:spMkLst>
        </pc:spChg>
      </pc:sldChg>
      <pc:sldChg chg="modSp modNotes">
        <pc:chgData name="ゆっくり市場調査論" userId="03e094fd-291a-4030-9f28-a3cc6b5984cc" providerId="ADAL" clId="{CC857EF4-25BE-4893-8041-EC99A29EDCEC}" dt="2020-11-28T07:26:42.741" v="2"/>
        <pc:sldMkLst>
          <pc:docMk/>
          <pc:sldMk cId="0" sldId="264"/>
        </pc:sldMkLst>
        <pc:spChg chg="mod">
          <ac:chgData name="ゆっくり市場調査論" userId="03e094fd-291a-4030-9f28-a3cc6b5984cc" providerId="ADAL" clId="{CC857EF4-25BE-4893-8041-EC99A29EDCEC}" dt="2020-11-28T07:26:42.741" v="2"/>
          <ac:spMkLst>
            <pc:docMk/>
            <pc:sldMk cId="0" sldId="264"/>
            <ac:spMk id="6" creationId="{00000000-0000-0000-0000-000000000000}"/>
          </ac:spMkLst>
        </pc:spChg>
        <pc:spChg chg="mod">
          <ac:chgData name="ゆっくり市場調査論" userId="03e094fd-291a-4030-9f28-a3cc6b5984cc" providerId="ADAL" clId="{CC857EF4-25BE-4893-8041-EC99A29EDCEC}" dt="2020-11-28T07:26:42.741" v="2"/>
          <ac:spMkLst>
            <pc:docMk/>
            <pc:sldMk cId="0" sldId="264"/>
            <ac:spMk id="14338" creationId="{00000000-0000-0000-0000-000000000000}"/>
          </ac:spMkLst>
        </pc:spChg>
      </pc:sldChg>
      <pc:sldChg chg="modSp modNotes">
        <pc:chgData name="ゆっくり市場調査論" userId="03e094fd-291a-4030-9f28-a3cc6b5984cc" providerId="ADAL" clId="{CC857EF4-25BE-4893-8041-EC99A29EDCEC}" dt="2020-11-28T07:26:42.741" v="2"/>
        <pc:sldMkLst>
          <pc:docMk/>
          <pc:sldMk cId="0" sldId="265"/>
        </pc:sldMkLst>
        <pc:spChg chg="mod">
          <ac:chgData name="ゆっくり市場調査論" userId="03e094fd-291a-4030-9f28-a3cc6b5984cc" providerId="ADAL" clId="{CC857EF4-25BE-4893-8041-EC99A29EDCEC}" dt="2020-11-28T07:26:42.741" v="2"/>
          <ac:spMkLst>
            <pc:docMk/>
            <pc:sldMk cId="0" sldId="265"/>
            <ac:spMk id="6" creationId="{00000000-0000-0000-0000-000000000000}"/>
          </ac:spMkLst>
        </pc:spChg>
        <pc:spChg chg="mod">
          <ac:chgData name="ゆっくり市場調査論" userId="03e094fd-291a-4030-9f28-a3cc6b5984cc" providerId="ADAL" clId="{CC857EF4-25BE-4893-8041-EC99A29EDCEC}" dt="2020-11-28T07:26:42.741" v="2"/>
          <ac:spMkLst>
            <pc:docMk/>
            <pc:sldMk cId="0" sldId="265"/>
            <ac:spMk id="16386" creationId="{00000000-0000-0000-0000-000000000000}"/>
          </ac:spMkLst>
        </pc:spChg>
      </pc:sldChg>
      <pc:sldChg chg="modSp modNotes">
        <pc:chgData name="ゆっくり市場調査論" userId="03e094fd-291a-4030-9f28-a3cc6b5984cc" providerId="ADAL" clId="{CC857EF4-25BE-4893-8041-EC99A29EDCEC}" dt="2020-11-28T07:26:42.741" v="2"/>
        <pc:sldMkLst>
          <pc:docMk/>
          <pc:sldMk cId="0" sldId="267"/>
        </pc:sldMkLst>
        <pc:spChg chg="mod">
          <ac:chgData name="ゆっくり市場調査論" userId="03e094fd-291a-4030-9f28-a3cc6b5984cc" providerId="ADAL" clId="{CC857EF4-25BE-4893-8041-EC99A29EDCEC}" dt="2020-11-28T07:26:42.741" v="2"/>
          <ac:spMkLst>
            <pc:docMk/>
            <pc:sldMk cId="0" sldId="267"/>
            <ac:spMk id="9" creationId="{00000000-0000-0000-0000-000000000000}"/>
          </ac:spMkLst>
        </pc:spChg>
        <pc:spChg chg="mod">
          <ac:chgData name="ゆっくり市場調査論" userId="03e094fd-291a-4030-9f28-a3cc6b5984cc" providerId="ADAL" clId="{CC857EF4-25BE-4893-8041-EC99A29EDCEC}" dt="2020-11-28T07:26:42.741" v="2"/>
          <ac:spMkLst>
            <pc:docMk/>
            <pc:sldMk cId="0" sldId="267"/>
            <ac:spMk id="20482" creationId="{00000000-0000-0000-0000-000000000000}"/>
          </ac:spMkLst>
        </pc:spChg>
      </pc:sldChg>
      <pc:sldChg chg="modSp modNotes">
        <pc:chgData name="ゆっくり市場調査論" userId="03e094fd-291a-4030-9f28-a3cc6b5984cc" providerId="ADAL" clId="{CC857EF4-25BE-4893-8041-EC99A29EDCEC}" dt="2020-11-28T07:26:42.741" v="2"/>
        <pc:sldMkLst>
          <pc:docMk/>
          <pc:sldMk cId="0" sldId="268"/>
        </pc:sldMkLst>
        <pc:spChg chg="mod">
          <ac:chgData name="ゆっくり市場調査論" userId="03e094fd-291a-4030-9f28-a3cc6b5984cc" providerId="ADAL" clId="{CC857EF4-25BE-4893-8041-EC99A29EDCEC}" dt="2020-11-28T07:26:42.741" v="2"/>
          <ac:spMkLst>
            <pc:docMk/>
            <pc:sldMk cId="0" sldId="268"/>
            <ac:spMk id="7" creationId="{00000000-0000-0000-0000-000000000000}"/>
          </ac:spMkLst>
        </pc:spChg>
        <pc:spChg chg="mod">
          <ac:chgData name="ゆっくり市場調査論" userId="03e094fd-291a-4030-9f28-a3cc6b5984cc" providerId="ADAL" clId="{CC857EF4-25BE-4893-8041-EC99A29EDCEC}" dt="2020-11-28T07:26:42.741" v="2"/>
          <ac:spMkLst>
            <pc:docMk/>
            <pc:sldMk cId="0" sldId="268"/>
            <ac:spMk id="22530" creationId="{00000000-0000-0000-0000-000000000000}"/>
          </ac:spMkLst>
        </pc:spChg>
      </pc:sldChg>
      <pc:sldChg chg="modSp modNotes">
        <pc:chgData name="ゆっくり市場調査論" userId="03e094fd-291a-4030-9f28-a3cc6b5984cc" providerId="ADAL" clId="{CC857EF4-25BE-4893-8041-EC99A29EDCEC}" dt="2020-11-28T07:26:42.741" v="2"/>
        <pc:sldMkLst>
          <pc:docMk/>
          <pc:sldMk cId="0" sldId="269"/>
        </pc:sldMkLst>
        <pc:spChg chg="mod">
          <ac:chgData name="ゆっくり市場調査論" userId="03e094fd-291a-4030-9f28-a3cc6b5984cc" providerId="ADAL" clId="{CC857EF4-25BE-4893-8041-EC99A29EDCEC}" dt="2020-11-28T07:26:42.741" v="2"/>
          <ac:spMkLst>
            <pc:docMk/>
            <pc:sldMk cId="0" sldId="269"/>
            <ac:spMk id="6" creationId="{00000000-0000-0000-0000-000000000000}"/>
          </ac:spMkLst>
        </pc:spChg>
        <pc:spChg chg="mod">
          <ac:chgData name="ゆっくり市場調査論" userId="03e094fd-291a-4030-9f28-a3cc6b5984cc" providerId="ADAL" clId="{CC857EF4-25BE-4893-8041-EC99A29EDCEC}" dt="2020-11-28T07:26:42.741" v="2"/>
          <ac:spMkLst>
            <pc:docMk/>
            <pc:sldMk cId="0" sldId="269"/>
            <ac:spMk id="24578" creationId="{00000000-0000-0000-0000-000000000000}"/>
          </ac:spMkLst>
        </pc:spChg>
      </pc:sldChg>
      <pc:sldChg chg="modSp modNotes">
        <pc:chgData name="ゆっくり市場調査論" userId="03e094fd-291a-4030-9f28-a3cc6b5984cc" providerId="ADAL" clId="{CC857EF4-25BE-4893-8041-EC99A29EDCEC}" dt="2020-11-28T07:26:42.741" v="2"/>
        <pc:sldMkLst>
          <pc:docMk/>
          <pc:sldMk cId="0" sldId="270"/>
        </pc:sldMkLst>
        <pc:spChg chg="mod">
          <ac:chgData name="ゆっくり市場調査論" userId="03e094fd-291a-4030-9f28-a3cc6b5984cc" providerId="ADAL" clId="{CC857EF4-25BE-4893-8041-EC99A29EDCEC}" dt="2020-11-28T07:26:42.741" v="2"/>
          <ac:spMkLst>
            <pc:docMk/>
            <pc:sldMk cId="0" sldId="270"/>
            <ac:spMk id="7" creationId="{00000000-0000-0000-0000-000000000000}"/>
          </ac:spMkLst>
        </pc:spChg>
        <pc:spChg chg="mod">
          <ac:chgData name="ゆっくり市場調査論" userId="03e094fd-291a-4030-9f28-a3cc6b5984cc" providerId="ADAL" clId="{CC857EF4-25BE-4893-8041-EC99A29EDCEC}" dt="2020-11-28T07:26:42.741" v="2"/>
          <ac:spMkLst>
            <pc:docMk/>
            <pc:sldMk cId="0" sldId="270"/>
            <ac:spMk id="26626" creationId="{00000000-0000-0000-0000-000000000000}"/>
          </ac:spMkLst>
        </pc:spChg>
      </pc:sldChg>
      <pc:sldChg chg="modSp modNotes">
        <pc:chgData name="ゆっくり市場調査論" userId="03e094fd-291a-4030-9f28-a3cc6b5984cc" providerId="ADAL" clId="{CC857EF4-25BE-4893-8041-EC99A29EDCEC}" dt="2020-11-28T07:26:42.741" v="2"/>
        <pc:sldMkLst>
          <pc:docMk/>
          <pc:sldMk cId="0" sldId="271"/>
        </pc:sldMkLst>
        <pc:spChg chg="mod">
          <ac:chgData name="ゆっくり市場調査論" userId="03e094fd-291a-4030-9f28-a3cc6b5984cc" providerId="ADAL" clId="{CC857EF4-25BE-4893-8041-EC99A29EDCEC}" dt="2020-11-28T07:26:38.780" v="0"/>
          <ac:spMkLst>
            <pc:docMk/>
            <pc:sldMk cId="0" sldId="271"/>
            <ac:spMk id="17420" creationId="{00000000-0000-0000-0000-000000000000}"/>
          </ac:spMkLst>
        </pc:spChg>
        <pc:spChg chg="mod">
          <ac:chgData name="ゆっくり市場調査論" userId="03e094fd-291a-4030-9f28-a3cc6b5984cc" providerId="ADAL" clId="{CC857EF4-25BE-4893-8041-EC99A29EDCEC}" dt="2020-11-28T07:26:38.780" v="0"/>
          <ac:spMkLst>
            <pc:docMk/>
            <pc:sldMk cId="0" sldId="271"/>
            <ac:spMk id="17421" creationId="{00000000-0000-0000-0000-000000000000}"/>
          </ac:spMkLst>
        </pc:spChg>
        <pc:spChg chg="mod">
          <ac:chgData name="ゆっくり市場調査論" userId="03e094fd-291a-4030-9f28-a3cc6b5984cc" providerId="ADAL" clId="{CC857EF4-25BE-4893-8041-EC99A29EDCEC}" dt="2020-11-28T07:26:38.780" v="0"/>
          <ac:spMkLst>
            <pc:docMk/>
            <pc:sldMk cId="0" sldId="271"/>
            <ac:spMk id="17422" creationId="{00000000-0000-0000-0000-000000000000}"/>
          </ac:spMkLst>
        </pc:spChg>
        <pc:spChg chg="mod">
          <ac:chgData name="ゆっくり市場調査論" userId="03e094fd-291a-4030-9f28-a3cc6b5984cc" providerId="ADAL" clId="{CC857EF4-25BE-4893-8041-EC99A29EDCEC}" dt="2020-11-28T07:26:38.780" v="0"/>
          <ac:spMkLst>
            <pc:docMk/>
            <pc:sldMk cId="0" sldId="271"/>
            <ac:spMk id="17423" creationId="{00000000-0000-0000-0000-000000000000}"/>
          </ac:spMkLst>
        </pc:spChg>
        <pc:spChg chg="mod">
          <ac:chgData name="ゆっくり市場調査論" userId="03e094fd-291a-4030-9f28-a3cc6b5984cc" providerId="ADAL" clId="{CC857EF4-25BE-4893-8041-EC99A29EDCEC}" dt="2020-11-28T07:26:38.780" v="0"/>
          <ac:spMkLst>
            <pc:docMk/>
            <pc:sldMk cId="0" sldId="271"/>
            <ac:spMk id="17424" creationId="{00000000-0000-0000-0000-000000000000}"/>
          </ac:spMkLst>
        </pc:spChg>
        <pc:spChg chg="mod">
          <ac:chgData name="ゆっくり市場調査論" userId="03e094fd-291a-4030-9f28-a3cc6b5984cc" providerId="ADAL" clId="{CC857EF4-25BE-4893-8041-EC99A29EDCEC}" dt="2020-11-28T07:26:42.741" v="2"/>
          <ac:spMkLst>
            <pc:docMk/>
            <pc:sldMk cId="0" sldId="271"/>
            <ac:spMk id="28674" creationId="{00000000-0000-0000-0000-000000000000}"/>
          </ac:spMkLst>
        </pc:spChg>
        <pc:spChg chg="mod">
          <ac:chgData name="ゆっくり市場調査論" userId="03e094fd-291a-4030-9f28-a3cc6b5984cc" providerId="ADAL" clId="{CC857EF4-25BE-4893-8041-EC99A29EDCEC}" dt="2020-11-28T07:26:38.780" v="0"/>
          <ac:spMkLst>
            <pc:docMk/>
            <pc:sldMk cId="0" sldId="271"/>
            <ac:spMk id="28690" creationId="{00000000-0000-0000-0000-000000000000}"/>
          </ac:spMkLst>
        </pc:spChg>
        <pc:spChg chg="mod">
          <ac:chgData name="ゆっくり市場調査論" userId="03e094fd-291a-4030-9f28-a3cc6b5984cc" providerId="ADAL" clId="{CC857EF4-25BE-4893-8041-EC99A29EDCEC}" dt="2020-11-28T07:26:38.780" v="0"/>
          <ac:spMkLst>
            <pc:docMk/>
            <pc:sldMk cId="0" sldId="271"/>
            <ac:spMk id="28691" creationId="{00000000-0000-0000-0000-000000000000}"/>
          </ac:spMkLst>
        </pc:spChg>
        <pc:spChg chg="mod">
          <ac:chgData name="ゆっくり市場調査論" userId="03e094fd-291a-4030-9f28-a3cc6b5984cc" providerId="ADAL" clId="{CC857EF4-25BE-4893-8041-EC99A29EDCEC}" dt="2020-11-28T07:26:38.780" v="0"/>
          <ac:spMkLst>
            <pc:docMk/>
            <pc:sldMk cId="0" sldId="271"/>
            <ac:spMk id="28692" creationId="{00000000-0000-0000-0000-000000000000}"/>
          </ac:spMkLst>
        </pc:spChg>
        <pc:spChg chg="mod">
          <ac:chgData name="ゆっくり市場調査論" userId="03e094fd-291a-4030-9f28-a3cc6b5984cc" providerId="ADAL" clId="{CC857EF4-25BE-4893-8041-EC99A29EDCEC}" dt="2020-11-28T07:26:38.780" v="0"/>
          <ac:spMkLst>
            <pc:docMk/>
            <pc:sldMk cId="0" sldId="271"/>
            <ac:spMk id="28693" creationId="{00000000-0000-0000-0000-000000000000}"/>
          </ac:spMkLst>
        </pc:spChg>
        <pc:spChg chg="mod">
          <ac:chgData name="ゆっくり市場調査論" userId="03e094fd-291a-4030-9f28-a3cc6b5984cc" providerId="ADAL" clId="{CC857EF4-25BE-4893-8041-EC99A29EDCEC}" dt="2020-11-28T07:26:38.780" v="0"/>
          <ac:spMkLst>
            <pc:docMk/>
            <pc:sldMk cId="0" sldId="271"/>
            <ac:spMk id="28696" creationId="{00000000-0000-0000-0000-000000000000}"/>
          </ac:spMkLst>
        </pc:spChg>
        <pc:spChg chg="mod">
          <ac:chgData name="ゆっくり市場調査論" userId="03e094fd-291a-4030-9f28-a3cc6b5984cc" providerId="ADAL" clId="{CC857EF4-25BE-4893-8041-EC99A29EDCEC}" dt="2020-11-28T07:26:38.780" v="0"/>
          <ac:spMkLst>
            <pc:docMk/>
            <pc:sldMk cId="0" sldId="271"/>
            <ac:spMk id="28699" creationId="{00000000-0000-0000-0000-000000000000}"/>
          </ac:spMkLst>
        </pc:spChg>
        <pc:spChg chg="mod">
          <ac:chgData name="ゆっくり市場調査論" userId="03e094fd-291a-4030-9f28-a3cc6b5984cc" providerId="ADAL" clId="{CC857EF4-25BE-4893-8041-EC99A29EDCEC}" dt="2020-11-28T07:26:38.780" v="0"/>
          <ac:spMkLst>
            <pc:docMk/>
            <pc:sldMk cId="0" sldId="271"/>
            <ac:spMk id="28700" creationId="{00000000-0000-0000-0000-000000000000}"/>
          </ac:spMkLst>
        </pc:spChg>
        <pc:spChg chg="mod">
          <ac:chgData name="ゆっくり市場調査論" userId="03e094fd-291a-4030-9f28-a3cc6b5984cc" providerId="ADAL" clId="{CC857EF4-25BE-4893-8041-EC99A29EDCEC}" dt="2020-11-28T07:26:38.780" v="0"/>
          <ac:spMkLst>
            <pc:docMk/>
            <pc:sldMk cId="0" sldId="271"/>
            <ac:spMk id="28701" creationId="{00000000-0000-0000-0000-000000000000}"/>
          </ac:spMkLst>
        </pc:spChg>
        <pc:grpChg chg="mod">
          <ac:chgData name="ゆっくり市場調査論" userId="03e094fd-291a-4030-9f28-a3cc6b5984cc" providerId="ADAL" clId="{CC857EF4-25BE-4893-8041-EC99A29EDCEC}" dt="2020-11-28T07:26:38.780" v="0"/>
          <ac:grpSpMkLst>
            <pc:docMk/>
            <pc:sldMk cId="0" sldId="271"/>
            <ac:grpSpMk id="2" creationId="{00000000-0000-0000-0000-000000000000}"/>
          </ac:grpSpMkLst>
        </pc:grpChg>
      </pc:sldChg>
      <pc:sldChg chg="modSp modNotes">
        <pc:chgData name="ゆっくり市場調査論" userId="03e094fd-291a-4030-9f28-a3cc6b5984cc" providerId="ADAL" clId="{CC857EF4-25BE-4893-8041-EC99A29EDCEC}" dt="2020-11-28T07:26:42.741" v="2"/>
        <pc:sldMkLst>
          <pc:docMk/>
          <pc:sldMk cId="0" sldId="272"/>
        </pc:sldMkLst>
        <pc:spChg chg="mod">
          <ac:chgData name="ゆっくり市場調査論" userId="03e094fd-291a-4030-9f28-a3cc6b5984cc" providerId="ADAL" clId="{CC857EF4-25BE-4893-8041-EC99A29EDCEC}" dt="2020-11-28T07:26:42.741" v="2"/>
          <ac:spMkLst>
            <pc:docMk/>
            <pc:sldMk cId="0" sldId="272"/>
            <ac:spMk id="32770" creationId="{00000000-0000-0000-0000-000000000000}"/>
          </ac:spMkLst>
        </pc:spChg>
        <pc:spChg chg="mod">
          <ac:chgData name="ゆっくり市場調査論" userId="03e094fd-291a-4030-9f28-a3cc6b5984cc" providerId="ADAL" clId="{CC857EF4-25BE-4893-8041-EC99A29EDCEC}" dt="2020-11-28T07:26:38.780" v="0"/>
          <ac:spMkLst>
            <pc:docMk/>
            <pc:sldMk cId="0" sldId="272"/>
            <ac:spMk id="32771" creationId="{00000000-0000-0000-0000-000000000000}"/>
          </ac:spMkLst>
        </pc:spChg>
        <pc:spChg chg="mod">
          <ac:chgData name="ゆっくり市場調査論" userId="03e094fd-291a-4030-9f28-a3cc6b5984cc" providerId="ADAL" clId="{CC857EF4-25BE-4893-8041-EC99A29EDCEC}" dt="2020-11-28T07:26:38.780" v="0"/>
          <ac:spMkLst>
            <pc:docMk/>
            <pc:sldMk cId="0" sldId="272"/>
            <ac:spMk id="32772" creationId="{00000000-0000-0000-0000-000000000000}"/>
          </ac:spMkLst>
        </pc:spChg>
        <pc:spChg chg="mod">
          <ac:chgData name="ゆっくり市場調査論" userId="03e094fd-291a-4030-9f28-a3cc6b5984cc" providerId="ADAL" clId="{CC857EF4-25BE-4893-8041-EC99A29EDCEC}" dt="2020-11-28T07:26:38.780" v="0"/>
          <ac:spMkLst>
            <pc:docMk/>
            <pc:sldMk cId="0" sldId="272"/>
            <ac:spMk id="32773" creationId="{00000000-0000-0000-0000-000000000000}"/>
          </ac:spMkLst>
        </pc:spChg>
        <pc:spChg chg="mod">
          <ac:chgData name="ゆっくり市場調査論" userId="03e094fd-291a-4030-9f28-a3cc6b5984cc" providerId="ADAL" clId="{CC857EF4-25BE-4893-8041-EC99A29EDCEC}" dt="2020-11-28T07:26:38.780" v="0"/>
          <ac:spMkLst>
            <pc:docMk/>
            <pc:sldMk cId="0" sldId="272"/>
            <ac:spMk id="32774" creationId="{00000000-0000-0000-0000-000000000000}"/>
          </ac:spMkLst>
        </pc:spChg>
        <pc:spChg chg="mod">
          <ac:chgData name="ゆっくり市場調査論" userId="03e094fd-291a-4030-9f28-a3cc6b5984cc" providerId="ADAL" clId="{CC857EF4-25BE-4893-8041-EC99A29EDCEC}" dt="2020-11-28T07:26:38.780" v="0"/>
          <ac:spMkLst>
            <pc:docMk/>
            <pc:sldMk cId="0" sldId="272"/>
            <ac:spMk id="32775" creationId="{00000000-0000-0000-0000-000000000000}"/>
          </ac:spMkLst>
        </pc:spChg>
        <pc:spChg chg="mod">
          <ac:chgData name="ゆっくり市場調査論" userId="03e094fd-291a-4030-9f28-a3cc6b5984cc" providerId="ADAL" clId="{CC857EF4-25BE-4893-8041-EC99A29EDCEC}" dt="2020-11-28T07:26:38.780" v="0"/>
          <ac:spMkLst>
            <pc:docMk/>
            <pc:sldMk cId="0" sldId="272"/>
            <ac:spMk id="32776" creationId="{00000000-0000-0000-0000-000000000000}"/>
          </ac:spMkLst>
        </pc:spChg>
        <pc:spChg chg="mod">
          <ac:chgData name="ゆっくり市場調査論" userId="03e094fd-291a-4030-9f28-a3cc6b5984cc" providerId="ADAL" clId="{CC857EF4-25BE-4893-8041-EC99A29EDCEC}" dt="2020-11-28T07:26:38.780" v="0"/>
          <ac:spMkLst>
            <pc:docMk/>
            <pc:sldMk cId="0" sldId="272"/>
            <ac:spMk id="32777" creationId="{00000000-0000-0000-0000-000000000000}"/>
          </ac:spMkLst>
        </pc:spChg>
        <pc:spChg chg="mod">
          <ac:chgData name="ゆっくり市場調査論" userId="03e094fd-291a-4030-9f28-a3cc6b5984cc" providerId="ADAL" clId="{CC857EF4-25BE-4893-8041-EC99A29EDCEC}" dt="2020-11-28T07:26:38.780" v="0"/>
          <ac:spMkLst>
            <pc:docMk/>
            <pc:sldMk cId="0" sldId="272"/>
            <ac:spMk id="32778" creationId="{00000000-0000-0000-0000-000000000000}"/>
          </ac:spMkLst>
        </pc:spChg>
      </pc:sldChg>
      <pc:sldChg chg="modSp mod modNotes">
        <pc:chgData name="ゆっくり市場調査論" userId="03e094fd-291a-4030-9f28-a3cc6b5984cc" providerId="ADAL" clId="{CC857EF4-25BE-4893-8041-EC99A29EDCEC}" dt="2020-11-28T07:28:32.994" v="33" actId="403"/>
        <pc:sldMkLst>
          <pc:docMk/>
          <pc:sldMk cId="0" sldId="273"/>
        </pc:sldMkLst>
        <pc:spChg chg="mod">
          <ac:chgData name="ゆっくり市場調査論" userId="03e094fd-291a-4030-9f28-a3cc6b5984cc" providerId="ADAL" clId="{CC857EF4-25BE-4893-8041-EC99A29EDCEC}" dt="2020-11-28T07:28:32.994" v="33" actId="403"/>
          <ac:spMkLst>
            <pc:docMk/>
            <pc:sldMk cId="0" sldId="273"/>
            <ac:spMk id="14" creationId="{00000000-0000-0000-0000-000000000000}"/>
          </ac:spMkLst>
        </pc:spChg>
        <pc:spChg chg="mod">
          <ac:chgData name="ゆっくり市場調査論" userId="03e094fd-291a-4030-9f28-a3cc6b5984cc" providerId="ADAL" clId="{CC857EF4-25BE-4893-8041-EC99A29EDCEC}" dt="2020-11-28T07:28:32.994" v="33" actId="403"/>
          <ac:spMkLst>
            <pc:docMk/>
            <pc:sldMk cId="0" sldId="273"/>
            <ac:spMk id="15" creationId="{00000000-0000-0000-0000-000000000000}"/>
          </ac:spMkLst>
        </pc:spChg>
        <pc:spChg chg="mod">
          <ac:chgData name="ゆっくり市場調査論" userId="03e094fd-291a-4030-9f28-a3cc6b5984cc" providerId="ADAL" clId="{CC857EF4-25BE-4893-8041-EC99A29EDCEC}" dt="2020-11-28T07:28:32.994" v="33" actId="403"/>
          <ac:spMkLst>
            <pc:docMk/>
            <pc:sldMk cId="0" sldId="273"/>
            <ac:spMk id="16" creationId="{00000000-0000-0000-0000-000000000000}"/>
          </ac:spMkLst>
        </pc:spChg>
        <pc:spChg chg="mod">
          <ac:chgData name="ゆっくり市場調査論" userId="03e094fd-291a-4030-9f28-a3cc6b5984cc" providerId="ADAL" clId="{CC857EF4-25BE-4893-8041-EC99A29EDCEC}" dt="2020-11-28T07:28:32.994" v="33" actId="403"/>
          <ac:spMkLst>
            <pc:docMk/>
            <pc:sldMk cId="0" sldId="273"/>
            <ac:spMk id="17" creationId="{00000000-0000-0000-0000-000000000000}"/>
          </ac:spMkLst>
        </pc:spChg>
        <pc:spChg chg="mod">
          <ac:chgData name="ゆっくり市場調査論" userId="03e094fd-291a-4030-9f28-a3cc6b5984cc" providerId="ADAL" clId="{CC857EF4-25BE-4893-8041-EC99A29EDCEC}" dt="2020-11-28T07:28:32.994" v="33" actId="403"/>
          <ac:spMkLst>
            <pc:docMk/>
            <pc:sldMk cId="0" sldId="273"/>
            <ac:spMk id="18" creationId="{00000000-0000-0000-0000-000000000000}"/>
          </ac:spMkLst>
        </pc:spChg>
        <pc:spChg chg="mod">
          <ac:chgData name="ゆっくり市場調査論" userId="03e094fd-291a-4030-9f28-a3cc6b5984cc" providerId="ADAL" clId="{CC857EF4-25BE-4893-8041-EC99A29EDCEC}" dt="2020-11-28T07:28:32.994" v="33" actId="403"/>
          <ac:spMkLst>
            <pc:docMk/>
            <pc:sldMk cId="0" sldId="273"/>
            <ac:spMk id="12296" creationId="{00000000-0000-0000-0000-000000000000}"/>
          </ac:spMkLst>
        </pc:spChg>
        <pc:spChg chg="mod">
          <ac:chgData name="ゆっくり市場調査論" userId="03e094fd-291a-4030-9f28-a3cc6b5984cc" providerId="ADAL" clId="{CC857EF4-25BE-4893-8041-EC99A29EDCEC}" dt="2020-11-28T07:28:32.994" v="33" actId="403"/>
          <ac:spMkLst>
            <pc:docMk/>
            <pc:sldMk cId="0" sldId="273"/>
            <ac:spMk id="12297" creationId="{00000000-0000-0000-0000-000000000000}"/>
          </ac:spMkLst>
        </pc:spChg>
        <pc:spChg chg="mod">
          <ac:chgData name="ゆっくり市場調査論" userId="03e094fd-291a-4030-9f28-a3cc6b5984cc" providerId="ADAL" clId="{CC857EF4-25BE-4893-8041-EC99A29EDCEC}" dt="2020-11-28T07:28:32.994" v="33" actId="403"/>
          <ac:spMkLst>
            <pc:docMk/>
            <pc:sldMk cId="0" sldId="273"/>
            <ac:spMk id="12299" creationId="{00000000-0000-0000-0000-000000000000}"/>
          </ac:spMkLst>
        </pc:spChg>
        <pc:spChg chg="mod">
          <ac:chgData name="ゆっくり市場調査論" userId="03e094fd-291a-4030-9f28-a3cc6b5984cc" providerId="ADAL" clId="{CC857EF4-25BE-4893-8041-EC99A29EDCEC}" dt="2020-11-28T07:28:32.994" v="33" actId="403"/>
          <ac:spMkLst>
            <pc:docMk/>
            <pc:sldMk cId="0" sldId="273"/>
            <ac:spMk id="12300" creationId="{00000000-0000-0000-0000-000000000000}"/>
          </ac:spMkLst>
        </pc:spChg>
        <pc:spChg chg="mod">
          <ac:chgData name="ゆっくり市場調査論" userId="03e094fd-291a-4030-9f28-a3cc6b5984cc" providerId="ADAL" clId="{CC857EF4-25BE-4893-8041-EC99A29EDCEC}" dt="2020-11-28T07:28:32.994" v="33" actId="403"/>
          <ac:spMkLst>
            <pc:docMk/>
            <pc:sldMk cId="0" sldId="273"/>
            <ac:spMk id="12302" creationId="{00000000-0000-0000-0000-000000000000}"/>
          </ac:spMkLst>
        </pc:spChg>
        <pc:spChg chg="mod">
          <ac:chgData name="ゆっくり市場調査論" userId="03e094fd-291a-4030-9f28-a3cc6b5984cc" providerId="ADAL" clId="{CC857EF4-25BE-4893-8041-EC99A29EDCEC}" dt="2020-11-28T07:28:32.994" v="33" actId="403"/>
          <ac:spMkLst>
            <pc:docMk/>
            <pc:sldMk cId="0" sldId="273"/>
            <ac:spMk id="12303" creationId="{00000000-0000-0000-0000-000000000000}"/>
          </ac:spMkLst>
        </pc:spChg>
        <pc:spChg chg="mod">
          <ac:chgData name="ゆっくり市場調査論" userId="03e094fd-291a-4030-9f28-a3cc6b5984cc" providerId="ADAL" clId="{CC857EF4-25BE-4893-8041-EC99A29EDCEC}" dt="2020-11-28T07:28:32.994" v="33" actId="403"/>
          <ac:spMkLst>
            <pc:docMk/>
            <pc:sldMk cId="0" sldId="273"/>
            <ac:spMk id="12305" creationId="{00000000-0000-0000-0000-000000000000}"/>
          </ac:spMkLst>
        </pc:spChg>
        <pc:spChg chg="mod">
          <ac:chgData name="ゆっくり市場調査論" userId="03e094fd-291a-4030-9f28-a3cc6b5984cc" providerId="ADAL" clId="{CC857EF4-25BE-4893-8041-EC99A29EDCEC}" dt="2020-11-28T07:28:32.994" v="33" actId="403"/>
          <ac:spMkLst>
            <pc:docMk/>
            <pc:sldMk cId="0" sldId="273"/>
            <ac:spMk id="12306" creationId="{00000000-0000-0000-0000-000000000000}"/>
          </ac:spMkLst>
        </pc:spChg>
        <pc:spChg chg="mod">
          <ac:chgData name="ゆっくり市場調査論" userId="03e094fd-291a-4030-9f28-a3cc6b5984cc" providerId="ADAL" clId="{CC857EF4-25BE-4893-8041-EC99A29EDCEC}" dt="2020-11-28T07:28:32.994" v="33" actId="403"/>
          <ac:spMkLst>
            <pc:docMk/>
            <pc:sldMk cId="0" sldId="273"/>
            <ac:spMk id="12308" creationId="{00000000-0000-0000-0000-000000000000}"/>
          </ac:spMkLst>
        </pc:spChg>
        <pc:spChg chg="mod">
          <ac:chgData name="ゆっくり市場調査論" userId="03e094fd-291a-4030-9f28-a3cc6b5984cc" providerId="ADAL" clId="{CC857EF4-25BE-4893-8041-EC99A29EDCEC}" dt="2020-11-28T07:28:32.994" v="33" actId="403"/>
          <ac:spMkLst>
            <pc:docMk/>
            <pc:sldMk cId="0" sldId="273"/>
            <ac:spMk id="12309" creationId="{00000000-0000-0000-0000-000000000000}"/>
          </ac:spMkLst>
        </pc:spChg>
        <pc:spChg chg="mod">
          <ac:chgData name="ゆっくり市場調査論" userId="03e094fd-291a-4030-9f28-a3cc6b5984cc" providerId="ADAL" clId="{CC857EF4-25BE-4893-8041-EC99A29EDCEC}" dt="2020-11-28T07:26:42.741" v="2"/>
          <ac:spMkLst>
            <pc:docMk/>
            <pc:sldMk cId="0" sldId="273"/>
            <ac:spMk id="18434" creationId="{00000000-0000-0000-0000-000000000000}"/>
          </ac:spMkLst>
        </pc:spChg>
        <pc:grpChg chg="mod">
          <ac:chgData name="ゆっくり市場調査論" userId="03e094fd-291a-4030-9f28-a3cc6b5984cc" providerId="ADAL" clId="{CC857EF4-25BE-4893-8041-EC99A29EDCEC}" dt="2020-11-28T07:28:10.165" v="28" actId="1035"/>
          <ac:grpSpMkLst>
            <pc:docMk/>
            <pc:sldMk cId="0" sldId="273"/>
            <ac:grpSpMk id="12291" creationId="{00000000-0000-0000-0000-000000000000}"/>
          </ac:grpSpMkLst>
        </pc:grpChg>
        <pc:grpChg chg="mod">
          <ac:chgData name="ゆっくり市場調査論" userId="03e094fd-291a-4030-9f28-a3cc6b5984cc" providerId="ADAL" clId="{CC857EF4-25BE-4893-8041-EC99A29EDCEC}" dt="2020-11-28T07:28:10.165" v="28" actId="1035"/>
          <ac:grpSpMkLst>
            <pc:docMk/>
            <pc:sldMk cId="0" sldId="273"/>
            <ac:grpSpMk id="12292" creationId="{00000000-0000-0000-0000-000000000000}"/>
          </ac:grpSpMkLst>
        </pc:grpChg>
        <pc:grpChg chg="mod">
          <ac:chgData name="ゆっくり市場調査論" userId="03e094fd-291a-4030-9f28-a3cc6b5984cc" providerId="ADAL" clId="{CC857EF4-25BE-4893-8041-EC99A29EDCEC}" dt="2020-11-28T07:28:10.165" v="28" actId="1035"/>
          <ac:grpSpMkLst>
            <pc:docMk/>
            <pc:sldMk cId="0" sldId="273"/>
            <ac:grpSpMk id="12293" creationId="{00000000-0000-0000-0000-000000000000}"/>
          </ac:grpSpMkLst>
        </pc:grpChg>
        <pc:grpChg chg="mod">
          <ac:chgData name="ゆっくり市場調査論" userId="03e094fd-291a-4030-9f28-a3cc6b5984cc" providerId="ADAL" clId="{CC857EF4-25BE-4893-8041-EC99A29EDCEC}" dt="2020-11-28T07:28:10.165" v="28" actId="1035"/>
          <ac:grpSpMkLst>
            <pc:docMk/>
            <pc:sldMk cId="0" sldId="273"/>
            <ac:grpSpMk id="12294" creationId="{00000000-0000-0000-0000-000000000000}"/>
          </ac:grpSpMkLst>
        </pc:grpChg>
        <pc:grpChg chg="mod">
          <ac:chgData name="ゆっくり市場調査論" userId="03e094fd-291a-4030-9f28-a3cc6b5984cc" providerId="ADAL" clId="{CC857EF4-25BE-4893-8041-EC99A29EDCEC}" dt="2020-11-28T07:28:10.165" v="28" actId="1035"/>
          <ac:grpSpMkLst>
            <pc:docMk/>
            <pc:sldMk cId="0" sldId="273"/>
            <ac:grpSpMk id="12295" creationId="{00000000-0000-0000-0000-000000000000}"/>
          </ac:grpSpMkLst>
        </pc:grpChg>
      </pc:sldChg>
      <pc:sldChg chg="modSp">
        <pc:chgData name="ゆっくり市場調査論" userId="03e094fd-291a-4030-9f28-a3cc6b5984cc" providerId="ADAL" clId="{CC857EF4-25BE-4893-8041-EC99A29EDCEC}" dt="2020-11-28T07:26:42.741" v="2"/>
        <pc:sldMkLst>
          <pc:docMk/>
          <pc:sldMk cId="0" sldId="274"/>
        </pc:sldMkLst>
        <pc:spChg chg="mod">
          <ac:chgData name="ゆっくり市場調査論" userId="03e094fd-291a-4030-9f28-a3cc6b5984cc" providerId="ADAL" clId="{CC857EF4-25BE-4893-8041-EC99A29EDCEC}" dt="2020-11-28T07:26:42.741" v="2"/>
          <ac:spMkLst>
            <pc:docMk/>
            <pc:sldMk cId="0" sldId="274"/>
            <ac:spMk id="3" creationId="{00000000-0000-0000-0000-000000000000}"/>
          </ac:spMkLst>
        </pc:spChg>
        <pc:spChg chg="mod">
          <ac:chgData name="ゆっくり市場調査論" userId="03e094fd-291a-4030-9f28-a3cc6b5984cc" providerId="ADAL" clId="{CC857EF4-25BE-4893-8041-EC99A29EDCEC}" dt="2020-11-28T07:26:42.741" v="2"/>
          <ac:spMkLst>
            <pc:docMk/>
            <pc:sldMk cId="0" sldId="274"/>
            <ac:spMk id="5" creationId="{00000000-0000-0000-0000-000000000000}"/>
          </ac:spMkLst>
        </pc:spChg>
      </pc:sldChg>
      <pc:sldChg chg="modSp mod modNotes">
        <pc:chgData name="ゆっくり市場調査論" userId="03e094fd-291a-4030-9f28-a3cc6b5984cc" providerId="ADAL" clId="{CC857EF4-25BE-4893-8041-EC99A29EDCEC}" dt="2020-11-28T07:26:58.398" v="10" actId="1035"/>
        <pc:sldMkLst>
          <pc:docMk/>
          <pc:sldMk cId="0" sldId="275"/>
        </pc:sldMkLst>
        <pc:spChg chg="mod">
          <ac:chgData name="ゆっくり市場調査論" userId="03e094fd-291a-4030-9f28-a3cc6b5984cc" providerId="ADAL" clId="{CC857EF4-25BE-4893-8041-EC99A29EDCEC}" dt="2020-11-28T07:26:58.398" v="10" actId="1035"/>
          <ac:spMkLst>
            <pc:docMk/>
            <pc:sldMk cId="0" sldId="275"/>
            <ac:spMk id="4" creationId="{00000000-0000-0000-0000-000000000000}"/>
          </ac:spMkLst>
        </pc:spChg>
        <pc:spChg chg="mod">
          <ac:chgData name="ゆっくり市場調査論" userId="03e094fd-291a-4030-9f28-a3cc6b5984cc" providerId="ADAL" clId="{CC857EF4-25BE-4893-8041-EC99A29EDCEC}" dt="2020-11-28T07:26:42.741" v="2"/>
          <ac:spMkLst>
            <pc:docMk/>
            <pc:sldMk cId="0" sldId="275"/>
            <ac:spMk id="9218" creationId="{00000000-0000-0000-0000-000000000000}"/>
          </ac:spMkLst>
        </pc:spChg>
        <pc:spChg chg="mod">
          <ac:chgData name="ゆっくり市場調査論" userId="03e094fd-291a-4030-9f28-a3cc6b5984cc" providerId="ADAL" clId="{CC857EF4-25BE-4893-8041-EC99A29EDCEC}" dt="2020-11-28T07:26:58.398" v="10" actId="1035"/>
          <ac:spMkLst>
            <pc:docMk/>
            <pc:sldMk cId="0" sldId="275"/>
            <ac:spMk id="9222" creationId="{00000000-0000-0000-0000-000000000000}"/>
          </ac:spMkLst>
        </pc:spChg>
        <pc:spChg chg="mod">
          <ac:chgData name="ゆっくり市場調査論" userId="03e094fd-291a-4030-9f28-a3cc6b5984cc" providerId="ADAL" clId="{CC857EF4-25BE-4893-8041-EC99A29EDCEC}" dt="2020-11-28T07:26:58.398" v="10" actId="1035"/>
          <ac:spMkLst>
            <pc:docMk/>
            <pc:sldMk cId="0" sldId="275"/>
            <ac:spMk id="9224" creationId="{00000000-0000-0000-0000-000000000000}"/>
          </ac:spMkLst>
        </pc:spChg>
      </pc:sldChg>
      <pc:sldChg chg="modSp mod modNotes">
        <pc:chgData name="ゆっくり市場調査論" userId="03e094fd-291a-4030-9f28-a3cc6b5984cc" providerId="ADAL" clId="{CC857EF4-25BE-4893-8041-EC99A29EDCEC}" dt="2020-11-28T07:27:40.564" v="24" actId="14100"/>
        <pc:sldMkLst>
          <pc:docMk/>
          <pc:sldMk cId="0" sldId="276"/>
        </pc:sldMkLst>
        <pc:spChg chg="mod">
          <ac:chgData name="ゆっくり市場調査論" userId="03e094fd-291a-4030-9f28-a3cc6b5984cc" providerId="ADAL" clId="{CC857EF4-25BE-4893-8041-EC99A29EDCEC}" dt="2020-11-28T07:26:38.780" v="0"/>
          <ac:spMkLst>
            <pc:docMk/>
            <pc:sldMk cId="0" sldId="276"/>
            <ac:spMk id="3" creationId="{00000000-0000-0000-0000-000000000000}"/>
          </ac:spMkLst>
        </pc:spChg>
        <pc:spChg chg="mod">
          <ac:chgData name="ゆっくり市場調査論" userId="03e094fd-291a-4030-9f28-a3cc6b5984cc" providerId="ADAL" clId="{CC857EF4-25BE-4893-8041-EC99A29EDCEC}" dt="2020-11-28T07:26:38.780" v="0"/>
          <ac:spMkLst>
            <pc:docMk/>
            <pc:sldMk cId="0" sldId="276"/>
            <ac:spMk id="4" creationId="{00000000-0000-0000-0000-000000000000}"/>
          </ac:spMkLst>
        </pc:spChg>
        <pc:spChg chg="mod">
          <ac:chgData name="ゆっくり市場調査論" userId="03e094fd-291a-4030-9f28-a3cc6b5984cc" providerId="ADAL" clId="{CC857EF4-25BE-4893-8041-EC99A29EDCEC}" dt="2020-11-28T07:26:38.780" v="0"/>
          <ac:spMkLst>
            <pc:docMk/>
            <pc:sldMk cId="0" sldId="276"/>
            <ac:spMk id="5" creationId="{00000000-0000-0000-0000-000000000000}"/>
          </ac:spMkLst>
        </pc:spChg>
        <pc:spChg chg="mod">
          <ac:chgData name="ゆっくり市場調査論" userId="03e094fd-291a-4030-9f28-a3cc6b5984cc" providerId="ADAL" clId="{CC857EF4-25BE-4893-8041-EC99A29EDCEC}" dt="2020-11-28T07:26:38.780" v="0"/>
          <ac:spMkLst>
            <pc:docMk/>
            <pc:sldMk cId="0" sldId="276"/>
            <ac:spMk id="6" creationId="{00000000-0000-0000-0000-000000000000}"/>
          </ac:spMkLst>
        </pc:spChg>
        <pc:spChg chg="mod">
          <ac:chgData name="ゆっくり市場調査論" userId="03e094fd-291a-4030-9f28-a3cc6b5984cc" providerId="ADAL" clId="{CC857EF4-25BE-4893-8041-EC99A29EDCEC}" dt="2020-11-28T07:26:38.780" v="0"/>
          <ac:spMkLst>
            <pc:docMk/>
            <pc:sldMk cId="0" sldId="276"/>
            <ac:spMk id="8" creationId="{00000000-0000-0000-0000-000000000000}"/>
          </ac:spMkLst>
        </pc:spChg>
        <pc:spChg chg="mod">
          <ac:chgData name="ゆっくり市場調査論" userId="03e094fd-291a-4030-9f28-a3cc6b5984cc" providerId="ADAL" clId="{CC857EF4-25BE-4893-8041-EC99A29EDCEC}" dt="2020-11-28T07:26:38.780" v="0"/>
          <ac:spMkLst>
            <pc:docMk/>
            <pc:sldMk cId="0" sldId="276"/>
            <ac:spMk id="9" creationId="{00000000-0000-0000-0000-000000000000}"/>
          </ac:spMkLst>
        </pc:spChg>
        <pc:spChg chg="mod">
          <ac:chgData name="ゆっくり市場調査論" userId="03e094fd-291a-4030-9f28-a3cc6b5984cc" providerId="ADAL" clId="{CC857EF4-25BE-4893-8041-EC99A29EDCEC}" dt="2020-11-28T07:26:38.780" v="0"/>
          <ac:spMkLst>
            <pc:docMk/>
            <pc:sldMk cId="0" sldId="276"/>
            <ac:spMk id="10" creationId="{00000000-0000-0000-0000-000000000000}"/>
          </ac:spMkLst>
        </pc:spChg>
        <pc:spChg chg="mod">
          <ac:chgData name="ゆっくり市場調査論" userId="03e094fd-291a-4030-9f28-a3cc6b5984cc" providerId="ADAL" clId="{CC857EF4-25BE-4893-8041-EC99A29EDCEC}" dt="2020-11-28T07:26:38.780" v="0"/>
          <ac:spMkLst>
            <pc:docMk/>
            <pc:sldMk cId="0" sldId="276"/>
            <ac:spMk id="11" creationId="{00000000-0000-0000-0000-000000000000}"/>
          </ac:spMkLst>
        </pc:spChg>
        <pc:spChg chg="mod">
          <ac:chgData name="ゆっくり市場調査論" userId="03e094fd-291a-4030-9f28-a3cc6b5984cc" providerId="ADAL" clId="{CC857EF4-25BE-4893-8041-EC99A29EDCEC}" dt="2020-11-28T07:26:38.780" v="0"/>
          <ac:spMkLst>
            <pc:docMk/>
            <pc:sldMk cId="0" sldId="276"/>
            <ac:spMk id="12" creationId="{00000000-0000-0000-0000-000000000000}"/>
          </ac:spMkLst>
        </pc:spChg>
        <pc:spChg chg="mod">
          <ac:chgData name="ゆっくり市場調査論" userId="03e094fd-291a-4030-9f28-a3cc6b5984cc" providerId="ADAL" clId="{CC857EF4-25BE-4893-8041-EC99A29EDCEC}" dt="2020-11-28T07:26:38.780" v="0"/>
          <ac:spMkLst>
            <pc:docMk/>
            <pc:sldMk cId="0" sldId="276"/>
            <ac:spMk id="13" creationId="{00000000-0000-0000-0000-000000000000}"/>
          </ac:spMkLst>
        </pc:spChg>
        <pc:spChg chg="mod">
          <ac:chgData name="ゆっくり市場調査論" userId="03e094fd-291a-4030-9f28-a3cc6b5984cc" providerId="ADAL" clId="{CC857EF4-25BE-4893-8041-EC99A29EDCEC}" dt="2020-11-28T07:26:42.741" v="2"/>
          <ac:spMkLst>
            <pc:docMk/>
            <pc:sldMk cId="0" sldId="276"/>
            <ac:spMk id="12290" creationId="{00000000-0000-0000-0000-000000000000}"/>
          </ac:spMkLst>
        </pc:spChg>
        <pc:grpChg chg="mod">
          <ac:chgData name="ゆっくり市場調査論" userId="03e094fd-291a-4030-9f28-a3cc6b5984cc" providerId="ADAL" clId="{CC857EF4-25BE-4893-8041-EC99A29EDCEC}" dt="2020-11-28T07:27:40.564" v="24" actId="14100"/>
          <ac:grpSpMkLst>
            <pc:docMk/>
            <pc:sldMk cId="0" sldId="276"/>
            <ac:grpSpMk id="2" creationId="{00000000-0000-0000-0000-000000000000}"/>
          </ac:grpSpMkLst>
        </pc:grpChg>
        <pc:cxnChg chg="mod">
          <ac:chgData name="ゆっくり市場調査論" userId="03e094fd-291a-4030-9f28-a3cc6b5984cc" providerId="ADAL" clId="{CC857EF4-25BE-4893-8041-EC99A29EDCEC}" dt="2020-11-28T07:26:38.780" v="0"/>
          <ac:cxnSpMkLst>
            <pc:docMk/>
            <pc:sldMk cId="0" sldId="276"/>
            <ac:cxnSpMk id="7" creationId="{00000000-0000-0000-0000-000000000000}"/>
          </ac:cxnSpMkLst>
        </pc:cxnChg>
      </pc:sldChg>
      <pc:sldChg chg="modSp">
        <pc:chgData name="ゆっくり市場調査論" userId="03e094fd-291a-4030-9f28-a3cc6b5984cc" providerId="ADAL" clId="{CC857EF4-25BE-4893-8041-EC99A29EDCEC}" dt="2020-11-28T07:26:42.741" v="2"/>
        <pc:sldMkLst>
          <pc:docMk/>
          <pc:sldMk cId="0" sldId="277"/>
        </pc:sldMkLst>
        <pc:spChg chg="mod">
          <ac:chgData name="ゆっくり市場調査論" userId="03e094fd-291a-4030-9f28-a3cc6b5984cc" providerId="ADAL" clId="{CC857EF4-25BE-4893-8041-EC99A29EDCEC}" dt="2020-11-28T07:26:42.741" v="2"/>
          <ac:spMkLst>
            <pc:docMk/>
            <pc:sldMk cId="0" sldId="277"/>
            <ac:spMk id="2" creationId="{00000000-0000-0000-0000-000000000000}"/>
          </ac:spMkLst>
        </pc:spChg>
        <pc:spChg chg="mod">
          <ac:chgData name="ゆっくり市場調査論" userId="03e094fd-291a-4030-9f28-a3cc6b5984cc" providerId="ADAL" clId="{CC857EF4-25BE-4893-8041-EC99A29EDCEC}" dt="2020-11-28T07:26:42.741" v="2"/>
          <ac:spMkLst>
            <pc:docMk/>
            <pc:sldMk cId="0" sldId="277"/>
            <ac:spMk id="3" creationId="{00000000-0000-0000-0000-000000000000}"/>
          </ac:spMkLst>
        </pc:spChg>
      </pc:sldChg>
      <pc:sldChg chg="modSp mod">
        <pc:chgData name="ゆっくり市場調査論" userId="03e094fd-291a-4030-9f28-a3cc6b5984cc" providerId="ADAL" clId="{CC857EF4-25BE-4893-8041-EC99A29EDCEC}" dt="2020-11-28T07:26:42.965" v="4" actId="27636"/>
        <pc:sldMkLst>
          <pc:docMk/>
          <pc:sldMk cId="1174365371" sldId="278"/>
        </pc:sldMkLst>
        <pc:spChg chg="mod">
          <ac:chgData name="ゆっくり市場調査論" userId="03e094fd-291a-4030-9f28-a3cc6b5984cc" providerId="ADAL" clId="{CC857EF4-25BE-4893-8041-EC99A29EDCEC}" dt="2020-11-28T07:26:42.741" v="2"/>
          <ac:spMkLst>
            <pc:docMk/>
            <pc:sldMk cId="1174365371" sldId="278"/>
            <ac:spMk id="2" creationId="{00000000-0000-0000-0000-000000000000}"/>
          </ac:spMkLst>
        </pc:spChg>
        <pc:spChg chg="mod">
          <ac:chgData name="ゆっくり市場調査論" userId="03e094fd-291a-4030-9f28-a3cc6b5984cc" providerId="ADAL" clId="{CC857EF4-25BE-4893-8041-EC99A29EDCEC}" dt="2020-11-28T07:26:42.965" v="4" actId="27636"/>
          <ac:spMkLst>
            <pc:docMk/>
            <pc:sldMk cId="1174365371" sldId="278"/>
            <ac:spMk id="3" creationId="{00000000-0000-0000-0000-000000000000}"/>
          </ac:spMkLst>
        </pc:spChg>
      </pc:sldChg>
      <pc:sldChg chg="modSp mod">
        <pc:chgData name="ゆっくり市場調査論" userId="03e094fd-291a-4030-9f28-a3cc6b5984cc" providerId="ADAL" clId="{CC857EF4-25BE-4893-8041-EC99A29EDCEC}" dt="2020-11-28T07:26:42.973" v="5" actId="27636"/>
        <pc:sldMkLst>
          <pc:docMk/>
          <pc:sldMk cId="3680909787" sldId="279"/>
        </pc:sldMkLst>
        <pc:spChg chg="mod">
          <ac:chgData name="ゆっくり市場調査論" userId="03e094fd-291a-4030-9f28-a3cc6b5984cc" providerId="ADAL" clId="{CC857EF4-25BE-4893-8041-EC99A29EDCEC}" dt="2020-11-28T07:26:42.741" v="2"/>
          <ac:spMkLst>
            <pc:docMk/>
            <pc:sldMk cId="3680909787" sldId="279"/>
            <ac:spMk id="2" creationId="{00000000-0000-0000-0000-000000000000}"/>
          </ac:spMkLst>
        </pc:spChg>
        <pc:spChg chg="mod">
          <ac:chgData name="ゆっくり市場調査論" userId="03e094fd-291a-4030-9f28-a3cc6b5984cc" providerId="ADAL" clId="{CC857EF4-25BE-4893-8041-EC99A29EDCEC}" dt="2020-11-28T07:26:42.973" v="5" actId="27636"/>
          <ac:spMkLst>
            <pc:docMk/>
            <pc:sldMk cId="3680909787" sldId="279"/>
            <ac:spMk id="3" creationId="{00000000-0000-0000-0000-000000000000}"/>
          </ac:spMkLst>
        </pc:spChg>
      </pc:sldChg>
      <pc:sldChg chg="modSp">
        <pc:chgData name="ゆっくり市場調査論" userId="03e094fd-291a-4030-9f28-a3cc6b5984cc" providerId="ADAL" clId="{CC857EF4-25BE-4893-8041-EC99A29EDCEC}" dt="2020-11-28T07:26:42.741" v="2"/>
        <pc:sldMkLst>
          <pc:docMk/>
          <pc:sldMk cId="3247806617" sldId="280"/>
        </pc:sldMkLst>
        <pc:spChg chg="mod">
          <ac:chgData name="ゆっくり市場調査論" userId="03e094fd-291a-4030-9f28-a3cc6b5984cc" providerId="ADAL" clId="{CC857EF4-25BE-4893-8041-EC99A29EDCEC}" dt="2020-11-28T07:26:42.741" v="2"/>
          <ac:spMkLst>
            <pc:docMk/>
            <pc:sldMk cId="3247806617" sldId="280"/>
            <ac:spMk id="2" creationId="{00000000-0000-0000-0000-000000000000}"/>
          </ac:spMkLst>
        </pc:spChg>
        <pc:spChg chg="mod">
          <ac:chgData name="ゆっくり市場調査論" userId="03e094fd-291a-4030-9f28-a3cc6b5984cc" providerId="ADAL" clId="{CC857EF4-25BE-4893-8041-EC99A29EDCEC}" dt="2020-11-28T07:26:42.741" v="2"/>
          <ac:spMkLst>
            <pc:docMk/>
            <pc:sldMk cId="3247806617" sldId="280"/>
            <ac:spMk id="3" creationId="{00000000-0000-0000-0000-000000000000}"/>
          </ac:spMkLst>
        </pc:spChg>
      </pc:sldChg>
      <pc:sldMasterChg chg="modSp modSldLayout">
        <pc:chgData name="ゆっくり市場調査論" userId="03e094fd-291a-4030-9f28-a3cc6b5984cc" providerId="ADAL" clId="{CC857EF4-25BE-4893-8041-EC99A29EDCEC}" dt="2020-11-28T07:26:38.780" v="0"/>
        <pc:sldMasterMkLst>
          <pc:docMk/>
          <pc:sldMasterMk cId="0" sldId="2147483648"/>
        </pc:sldMasterMkLst>
        <pc:spChg chg="mod">
          <ac:chgData name="ゆっくり市場調査論" userId="03e094fd-291a-4030-9f28-a3cc6b5984cc" providerId="ADAL" clId="{CC857EF4-25BE-4893-8041-EC99A29EDCEC}" dt="2020-11-28T07:26:38.780" v="0"/>
          <ac:spMkLst>
            <pc:docMk/>
            <pc:sldMasterMk cId="0" sldId="2147483648"/>
            <ac:spMk id="1028" creationId="{00000000-0000-0000-0000-000000000000}"/>
          </ac:spMkLst>
        </pc:spChg>
        <pc:spChg chg="mod">
          <ac:chgData name="ゆっくり市場調査論" userId="03e094fd-291a-4030-9f28-a3cc6b5984cc" providerId="ADAL" clId="{CC857EF4-25BE-4893-8041-EC99A29EDCEC}" dt="2020-11-28T07:26:38.780" v="0"/>
          <ac:spMkLst>
            <pc:docMk/>
            <pc:sldMasterMk cId="0" sldId="2147483648"/>
            <ac:spMk id="1029" creationId="{00000000-0000-0000-0000-000000000000}"/>
          </ac:spMkLst>
        </pc:spChg>
        <pc:spChg chg="mod">
          <ac:chgData name="ゆっくり市場調査論" userId="03e094fd-291a-4030-9f28-a3cc6b5984cc" providerId="ADAL" clId="{CC857EF4-25BE-4893-8041-EC99A29EDCEC}" dt="2020-11-28T07:26:38.780" v="0"/>
          <ac:spMkLst>
            <pc:docMk/>
            <pc:sldMasterMk cId="0" sldId="2147483648"/>
            <ac:spMk id="1030" creationId="{00000000-0000-0000-0000-000000000000}"/>
          </ac:spMkLst>
        </pc:spChg>
        <pc:spChg chg="mod">
          <ac:chgData name="ゆっくり市場調査論" userId="03e094fd-291a-4030-9f28-a3cc6b5984cc" providerId="ADAL" clId="{CC857EF4-25BE-4893-8041-EC99A29EDCEC}" dt="2020-11-28T07:26:38.780" v="0"/>
          <ac:spMkLst>
            <pc:docMk/>
            <pc:sldMasterMk cId="0" sldId="2147483648"/>
            <ac:spMk id="2050" creationId="{00000000-0000-0000-0000-000000000000}"/>
          </ac:spMkLst>
        </pc:spChg>
        <pc:spChg chg="mod">
          <ac:chgData name="ゆっくり市場調査論" userId="03e094fd-291a-4030-9f28-a3cc6b5984cc" providerId="ADAL" clId="{CC857EF4-25BE-4893-8041-EC99A29EDCEC}" dt="2020-11-28T07:26:38.780" v="0"/>
          <ac:spMkLst>
            <pc:docMk/>
            <pc:sldMasterMk cId="0" sldId="2147483648"/>
            <ac:spMk id="2051" creationId="{00000000-0000-0000-0000-000000000000}"/>
          </ac:spMkLst>
        </pc:spChg>
        <pc:sldLayoutChg chg="modSp">
          <pc:chgData name="ゆっくり市場調査論" userId="03e094fd-291a-4030-9f28-a3cc6b5984cc" providerId="ADAL" clId="{CC857EF4-25BE-4893-8041-EC99A29EDCEC}" dt="2020-11-28T07:26:38.780" v="0"/>
          <pc:sldLayoutMkLst>
            <pc:docMk/>
            <pc:sldMasterMk cId="0" sldId="2147483648"/>
            <pc:sldLayoutMk cId="0" sldId="2147483649"/>
          </pc:sldLayoutMkLst>
          <pc:spChg chg="mod">
            <ac:chgData name="ゆっくり市場調査論" userId="03e094fd-291a-4030-9f28-a3cc6b5984cc" providerId="ADAL" clId="{CC857EF4-25BE-4893-8041-EC99A29EDCEC}" dt="2020-11-28T07:26:38.780" v="0"/>
            <ac:spMkLst>
              <pc:docMk/>
              <pc:sldMasterMk cId="0" sldId="2147483648"/>
              <pc:sldLayoutMk cId="0" sldId="2147483649"/>
              <ac:spMk id="2" creationId="{00000000-0000-0000-0000-000000000000}"/>
            </ac:spMkLst>
          </pc:spChg>
          <pc:spChg chg="mod">
            <ac:chgData name="ゆっくり市場調査論" userId="03e094fd-291a-4030-9f28-a3cc6b5984cc" providerId="ADAL" clId="{CC857EF4-25BE-4893-8041-EC99A29EDCEC}" dt="2020-11-28T07:26:38.780" v="0"/>
            <ac:spMkLst>
              <pc:docMk/>
              <pc:sldMasterMk cId="0" sldId="2147483648"/>
              <pc:sldLayoutMk cId="0" sldId="2147483649"/>
              <ac:spMk id="3" creationId="{00000000-0000-0000-0000-000000000000}"/>
            </ac:spMkLst>
          </pc:spChg>
        </pc:sldLayoutChg>
        <pc:sldLayoutChg chg="modSp">
          <pc:chgData name="ゆっくり市場調査論" userId="03e094fd-291a-4030-9f28-a3cc6b5984cc" providerId="ADAL" clId="{CC857EF4-25BE-4893-8041-EC99A29EDCEC}" dt="2020-11-28T07:26:38.780" v="0"/>
          <pc:sldLayoutMkLst>
            <pc:docMk/>
            <pc:sldMasterMk cId="0" sldId="2147483648"/>
            <pc:sldLayoutMk cId="0" sldId="2147483651"/>
          </pc:sldLayoutMkLst>
          <pc:spChg chg="mod">
            <ac:chgData name="ゆっくり市場調査論" userId="03e094fd-291a-4030-9f28-a3cc6b5984cc" providerId="ADAL" clId="{CC857EF4-25BE-4893-8041-EC99A29EDCEC}" dt="2020-11-28T07:26:38.780" v="0"/>
            <ac:spMkLst>
              <pc:docMk/>
              <pc:sldMasterMk cId="0" sldId="2147483648"/>
              <pc:sldLayoutMk cId="0" sldId="2147483651"/>
              <ac:spMk id="2" creationId="{00000000-0000-0000-0000-000000000000}"/>
            </ac:spMkLst>
          </pc:spChg>
          <pc:spChg chg="mod">
            <ac:chgData name="ゆっくり市場調査論" userId="03e094fd-291a-4030-9f28-a3cc6b5984cc" providerId="ADAL" clId="{CC857EF4-25BE-4893-8041-EC99A29EDCEC}" dt="2020-11-28T07:26:38.780" v="0"/>
            <ac:spMkLst>
              <pc:docMk/>
              <pc:sldMasterMk cId="0" sldId="2147483648"/>
              <pc:sldLayoutMk cId="0" sldId="2147483651"/>
              <ac:spMk id="3" creationId="{00000000-0000-0000-0000-000000000000}"/>
            </ac:spMkLst>
          </pc:spChg>
        </pc:sldLayoutChg>
        <pc:sldLayoutChg chg="modSp">
          <pc:chgData name="ゆっくり市場調査論" userId="03e094fd-291a-4030-9f28-a3cc6b5984cc" providerId="ADAL" clId="{CC857EF4-25BE-4893-8041-EC99A29EDCEC}" dt="2020-11-28T07:26:38.780" v="0"/>
          <pc:sldLayoutMkLst>
            <pc:docMk/>
            <pc:sldMasterMk cId="0" sldId="2147483648"/>
            <pc:sldLayoutMk cId="0" sldId="2147483652"/>
          </pc:sldLayoutMkLst>
          <pc:spChg chg="mod">
            <ac:chgData name="ゆっくり市場調査論" userId="03e094fd-291a-4030-9f28-a3cc6b5984cc" providerId="ADAL" clId="{CC857EF4-25BE-4893-8041-EC99A29EDCEC}" dt="2020-11-28T07:26:38.780" v="0"/>
            <ac:spMkLst>
              <pc:docMk/>
              <pc:sldMasterMk cId="0" sldId="2147483648"/>
              <pc:sldLayoutMk cId="0" sldId="2147483652"/>
              <ac:spMk id="3" creationId="{00000000-0000-0000-0000-000000000000}"/>
            </ac:spMkLst>
          </pc:spChg>
          <pc:spChg chg="mod">
            <ac:chgData name="ゆっくり市場調査論" userId="03e094fd-291a-4030-9f28-a3cc6b5984cc" providerId="ADAL" clId="{CC857EF4-25BE-4893-8041-EC99A29EDCEC}" dt="2020-11-28T07:26:38.780" v="0"/>
            <ac:spMkLst>
              <pc:docMk/>
              <pc:sldMasterMk cId="0" sldId="2147483648"/>
              <pc:sldLayoutMk cId="0" sldId="2147483652"/>
              <ac:spMk id="4" creationId="{00000000-0000-0000-0000-000000000000}"/>
            </ac:spMkLst>
          </pc:spChg>
        </pc:sldLayoutChg>
        <pc:sldLayoutChg chg="modSp">
          <pc:chgData name="ゆっくり市場調査論" userId="03e094fd-291a-4030-9f28-a3cc6b5984cc" providerId="ADAL" clId="{CC857EF4-25BE-4893-8041-EC99A29EDCEC}" dt="2020-11-28T07:26:38.780" v="0"/>
          <pc:sldLayoutMkLst>
            <pc:docMk/>
            <pc:sldMasterMk cId="0" sldId="2147483648"/>
            <pc:sldLayoutMk cId="0" sldId="2147483653"/>
          </pc:sldLayoutMkLst>
          <pc:spChg chg="mod">
            <ac:chgData name="ゆっくり市場調査論" userId="03e094fd-291a-4030-9f28-a3cc6b5984cc" providerId="ADAL" clId="{CC857EF4-25BE-4893-8041-EC99A29EDCEC}" dt="2020-11-28T07:26:38.780" v="0"/>
            <ac:spMkLst>
              <pc:docMk/>
              <pc:sldMasterMk cId="0" sldId="2147483648"/>
              <pc:sldLayoutMk cId="0" sldId="2147483653"/>
              <ac:spMk id="3" creationId="{00000000-0000-0000-0000-000000000000}"/>
            </ac:spMkLst>
          </pc:spChg>
          <pc:spChg chg="mod">
            <ac:chgData name="ゆっくり市場調査論" userId="03e094fd-291a-4030-9f28-a3cc6b5984cc" providerId="ADAL" clId="{CC857EF4-25BE-4893-8041-EC99A29EDCEC}" dt="2020-11-28T07:26:38.780" v="0"/>
            <ac:spMkLst>
              <pc:docMk/>
              <pc:sldMasterMk cId="0" sldId="2147483648"/>
              <pc:sldLayoutMk cId="0" sldId="2147483653"/>
              <ac:spMk id="4" creationId="{00000000-0000-0000-0000-000000000000}"/>
            </ac:spMkLst>
          </pc:spChg>
          <pc:spChg chg="mod">
            <ac:chgData name="ゆっくり市場調査論" userId="03e094fd-291a-4030-9f28-a3cc6b5984cc" providerId="ADAL" clId="{CC857EF4-25BE-4893-8041-EC99A29EDCEC}" dt="2020-11-28T07:26:38.780" v="0"/>
            <ac:spMkLst>
              <pc:docMk/>
              <pc:sldMasterMk cId="0" sldId="2147483648"/>
              <pc:sldLayoutMk cId="0" sldId="2147483653"/>
              <ac:spMk id="5" creationId="{00000000-0000-0000-0000-000000000000}"/>
            </ac:spMkLst>
          </pc:spChg>
          <pc:spChg chg="mod">
            <ac:chgData name="ゆっくり市場調査論" userId="03e094fd-291a-4030-9f28-a3cc6b5984cc" providerId="ADAL" clId="{CC857EF4-25BE-4893-8041-EC99A29EDCEC}" dt="2020-11-28T07:26:38.780" v="0"/>
            <ac:spMkLst>
              <pc:docMk/>
              <pc:sldMasterMk cId="0" sldId="2147483648"/>
              <pc:sldLayoutMk cId="0" sldId="2147483653"/>
              <ac:spMk id="6" creationId="{00000000-0000-0000-0000-000000000000}"/>
            </ac:spMkLst>
          </pc:spChg>
        </pc:sldLayoutChg>
        <pc:sldLayoutChg chg="modSp">
          <pc:chgData name="ゆっくり市場調査論" userId="03e094fd-291a-4030-9f28-a3cc6b5984cc" providerId="ADAL" clId="{CC857EF4-25BE-4893-8041-EC99A29EDCEC}" dt="2020-11-28T07:26:38.780" v="0"/>
          <pc:sldLayoutMkLst>
            <pc:docMk/>
            <pc:sldMasterMk cId="0" sldId="2147483648"/>
            <pc:sldLayoutMk cId="0" sldId="2147483656"/>
          </pc:sldLayoutMkLst>
          <pc:spChg chg="mod">
            <ac:chgData name="ゆっくり市場調査論" userId="03e094fd-291a-4030-9f28-a3cc6b5984cc" providerId="ADAL" clId="{CC857EF4-25BE-4893-8041-EC99A29EDCEC}" dt="2020-11-28T07:26:38.780" v="0"/>
            <ac:spMkLst>
              <pc:docMk/>
              <pc:sldMasterMk cId="0" sldId="2147483648"/>
              <pc:sldLayoutMk cId="0" sldId="2147483656"/>
              <ac:spMk id="2" creationId="{00000000-0000-0000-0000-000000000000}"/>
            </ac:spMkLst>
          </pc:spChg>
          <pc:spChg chg="mod">
            <ac:chgData name="ゆっくり市場調査論" userId="03e094fd-291a-4030-9f28-a3cc6b5984cc" providerId="ADAL" clId="{CC857EF4-25BE-4893-8041-EC99A29EDCEC}" dt="2020-11-28T07:26:38.780" v="0"/>
            <ac:spMkLst>
              <pc:docMk/>
              <pc:sldMasterMk cId="0" sldId="2147483648"/>
              <pc:sldLayoutMk cId="0" sldId="2147483656"/>
              <ac:spMk id="3" creationId="{00000000-0000-0000-0000-000000000000}"/>
            </ac:spMkLst>
          </pc:spChg>
          <pc:spChg chg="mod">
            <ac:chgData name="ゆっくり市場調査論" userId="03e094fd-291a-4030-9f28-a3cc6b5984cc" providerId="ADAL" clId="{CC857EF4-25BE-4893-8041-EC99A29EDCEC}" dt="2020-11-28T07:26:38.780" v="0"/>
            <ac:spMkLst>
              <pc:docMk/>
              <pc:sldMasterMk cId="0" sldId="2147483648"/>
              <pc:sldLayoutMk cId="0" sldId="2147483656"/>
              <ac:spMk id="4" creationId="{00000000-0000-0000-0000-000000000000}"/>
            </ac:spMkLst>
          </pc:spChg>
        </pc:sldLayoutChg>
        <pc:sldLayoutChg chg="modSp">
          <pc:chgData name="ゆっくり市場調査論" userId="03e094fd-291a-4030-9f28-a3cc6b5984cc" providerId="ADAL" clId="{CC857EF4-25BE-4893-8041-EC99A29EDCEC}" dt="2020-11-28T07:26:38.780" v="0"/>
          <pc:sldLayoutMkLst>
            <pc:docMk/>
            <pc:sldMasterMk cId="0" sldId="2147483648"/>
            <pc:sldLayoutMk cId="0" sldId="2147483657"/>
          </pc:sldLayoutMkLst>
          <pc:spChg chg="mod">
            <ac:chgData name="ゆっくり市場調査論" userId="03e094fd-291a-4030-9f28-a3cc6b5984cc" providerId="ADAL" clId="{CC857EF4-25BE-4893-8041-EC99A29EDCEC}" dt="2020-11-28T07:26:38.780" v="0"/>
            <ac:spMkLst>
              <pc:docMk/>
              <pc:sldMasterMk cId="0" sldId="2147483648"/>
              <pc:sldLayoutMk cId="0" sldId="2147483657"/>
              <ac:spMk id="2" creationId="{00000000-0000-0000-0000-000000000000}"/>
            </ac:spMkLst>
          </pc:spChg>
          <pc:spChg chg="mod">
            <ac:chgData name="ゆっくり市場調査論" userId="03e094fd-291a-4030-9f28-a3cc6b5984cc" providerId="ADAL" clId="{CC857EF4-25BE-4893-8041-EC99A29EDCEC}" dt="2020-11-28T07:26:38.780" v="0"/>
            <ac:spMkLst>
              <pc:docMk/>
              <pc:sldMasterMk cId="0" sldId="2147483648"/>
              <pc:sldLayoutMk cId="0" sldId="2147483657"/>
              <ac:spMk id="3" creationId="{00000000-0000-0000-0000-000000000000}"/>
            </ac:spMkLst>
          </pc:spChg>
          <pc:spChg chg="mod">
            <ac:chgData name="ゆっくり市場調査論" userId="03e094fd-291a-4030-9f28-a3cc6b5984cc" providerId="ADAL" clId="{CC857EF4-25BE-4893-8041-EC99A29EDCEC}" dt="2020-11-28T07:26:38.780" v="0"/>
            <ac:spMkLst>
              <pc:docMk/>
              <pc:sldMasterMk cId="0" sldId="2147483648"/>
              <pc:sldLayoutMk cId="0" sldId="2147483657"/>
              <ac:spMk id="4" creationId="{00000000-0000-0000-0000-000000000000}"/>
            </ac:spMkLst>
          </pc:spChg>
        </pc:sldLayoutChg>
        <pc:sldLayoutChg chg="modSp">
          <pc:chgData name="ゆっくり市場調査論" userId="03e094fd-291a-4030-9f28-a3cc6b5984cc" providerId="ADAL" clId="{CC857EF4-25BE-4893-8041-EC99A29EDCEC}" dt="2020-11-28T07:26:38.780" v="0"/>
          <pc:sldLayoutMkLst>
            <pc:docMk/>
            <pc:sldMasterMk cId="0" sldId="2147483648"/>
            <pc:sldLayoutMk cId="0" sldId="2147483659"/>
          </pc:sldLayoutMkLst>
          <pc:spChg chg="mod">
            <ac:chgData name="ゆっくり市場調査論" userId="03e094fd-291a-4030-9f28-a3cc6b5984cc" providerId="ADAL" clId="{CC857EF4-25BE-4893-8041-EC99A29EDCEC}" dt="2020-11-28T07:26:38.780" v="0"/>
            <ac:spMkLst>
              <pc:docMk/>
              <pc:sldMasterMk cId="0" sldId="2147483648"/>
              <pc:sldLayoutMk cId="0" sldId="2147483659"/>
              <ac:spMk id="2" creationId="{00000000-0000-0000-0000-000000000000}"/>
            </ac:spMkLst>
          </pc:spChg>
          <pc:spChg chg="mod">
            <ac:chgData name="ゆっくり市場調査論" userId="03e094fd-291a-4030-9f28-a3cc6b5984cc" providerId="ADAL" clId="{CC857EF4-25BE-4893-8041-EC99A29EDCEC}" dt="2020-11-28T07:26:38.780" v="0"/>
            <ac:spMkLst>
              <pc:docMk/>
              <pc:sldMasterMk cId="0" sldId="2147483648"/>
              <pc:sldLayoutMk cId="0" sldId="2147483659"/>
              <ac:spMk id="3" creationId="{00000000-0000-0000-0000-000000000000}"/>
            </ac:spMkLst>
          </pc:spChg>
        </pc:sldLayoutChg>
        <pc:sldLayoutChg chg="modSp">
          <pc:chgData name="ゆっくり市場調査論" userId="03e094fd-291a-4030-9f28-a3cc6b5984cc" providerId="ADAL" clId="{CC857EF4-25BE-4893-8041-EC99A29EDCEC}" dt="2020-11-28T07:26:38.780" v="0"/>
          <pc:sldLayoutMkLst>
            <pc:docMk/>
            <pc:sldMasterMk cId="0" sldId="2147483648"/>
            <pc:sldLayoutMk cId="0" sldId="2147483660"/>
          </pc:sldLayoutMkLst>
          <pc:spChg chg="mod">
            <ac:chgData name="ゆっくり市場調査論" userId="03e094fd-291a-4030-9f28-a3cc6b5984cc" providerId="ADAL" clId="{CC857EF4-25BE-4893-8041-EC99A29EDCEC}" dt="2020-11-28T07:26:38.780" v="0"/>
            <ac:spMkLst>
              <pc:docMk/>
              <pc:sldMasterMk cId="0" sldId="2147483648"/>
              <pc:sldLayoutMk cId="0" sldId="2147483660"/>
              <ac:spMk id="2" creationId="{00000000-0000-0000-0000-000000000000}"/>
            </ac:spMkLst>
          </pc:spChg>
          <pc:spChg chg="mod">
            <ac:chgData name="ゆっくり市場調査論" userId="03e094fd-291a-4030-9f28-a3cc6b5984cc" providerId="ADAL" clId="{CC857EF4-25BE-4893-8041-EC99A29EDCEC}" dt="2020-11-28T07:26:38.780" v="0"/>
            <ac:spMkLst>
              <pc:docMk/>
              <pc:sldMasterMk cId="0" sldId="2147483648"/>
              <pc:sldLayoutMk cId="0" sldId="2147483660"/>
              <ac:spMk id="3" creationId="{00000000-0000-0000-0000-000000000000}"/>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1300">
                <a:ea typeface="ＭＳ Ｐゴシック" pitchFamily="50" charset="-128"/>
              </a:defRPr>
            </a:lvl1pPr>
          </a:lstStyle>
          <a:p>
            <a:pPr>
              <a:defRPr/>
            </a:pPr>
            <a:endParaRPr lang="en-US" altLang="ja-JP"/>
          </a:p>
        </p:txBody>
      </p:sp>
      <p:sp>
        <p:nvSpPr>
          <p:cNvPr id="34819" name="Rectangle 3"/>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1300">
                <a:ea typeface="ＭＳ Ｐゴシック" pitchFamily="50" charset="-128"/>
              </a:defRPr>
            </a:lvl1pPr>
          </a:lstStyle>
          <a:p>
            <a:pPr>
              <a:defRPr/>
            </a:pPr>
            <a:endParaRPr lang="en-US" altLang="ja-JP"/>
          </a:p>
        </p:txBody>
      </p:sp>
      <p:sp>
        <p:nvSpPr>
          <p:cNvPr id="34820" name="Rectangle 4"/>
          <p:cNvSpPr>
            <a:spLocks noGrp="1" noChangeArrowheads="1"/>
          </p:cNvSpPr>
          <p:nvPr>
            <p:ph type="ftr" sz="quarter" idx="2"/>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1300">
                <a:ea typeface="ＭＳ Ｐゴシック" pitchFamily="50" charset="-128"/>
              </a:defRPr>
            </a:lvl1pPr>
          </a:lstStyle>
          <a:p>
            <a:pPr>
              <a:defRPr/>
            </a:pPr>
            <a:endParaRPr lang="en-US" altLang="ja-JP"/>
          </a:p>
        </p:txBody>
      </p:sp>
      <p:sp>
        <p:nvSpPr>
          <p:cNvPr id="34821" name="Rectangle 5"/>
          <p:cNvSpPr>
            <a:spLocks noGrp="1" noChangeArrowheads="1"/>
          </p:cNvSpPr>
          <p:nvPr>
            <p:ph type="sldNum" sz="quarter" idx="3"/>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1300">
                <a:ea typeface="ＭＳ Ｐゴシック" pitchFamily="50" charset="-128"/>
              </a:defRPr>
            </a:lvl1pPr>
          </a:lstStyle>
          <a:p>
            <a:pPr>
              <a:defRPr/>
            </a:pPr>
            <a:fld id="{30F5AD08-B52A-416A-AEEA-EE5A3D1557EF}" type="slidenum">
              <a:rPr lang="en-US" altLang="ja-JP"/>
              <a:pPr>
                <a:defRPr/>
              </a:pPr>
              <a:t>‹#›</a:t>
            </a:fld>
            <a:endParaRPr lang="en-US" altLang="ja-JP"/>
          </a:p>
        </p:txBody>
      </p:sp>
    </p:spTree>
    <p:extLst>
      <p:ext uri="{BB962C8B-B14F-4D97-AF65-F5344CB8AC3E}">
        <p14:creationId xmlns:p14="http://schemas.microsoft.com/office/powerpoint/2010/main" val="25717745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1300">
                <a:ea typeface="ＭＳ Ｐゴシック" pitchFamily="50" charset="-128"/>
              </a:defRPr>
            </a:lvl1pPr>
          </a:lstStyle>
          <a:p>
            <a:pPr>
              <a:defRPr/>
            </a:pPr>
            <a:endParaRPr lang="en-US" altLang="ja-JP"/>
          </a:p>
        </p:txBody>
      </p:sp>
      <p:sp>
        <p:nvSpPr>
          <p:cNvPr id="10243"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1300">
                <a:ea typeface="ＭＳ Ｐゴシック" pitchFamily="50" charset="-128"/>
              </a:defRPr>
            </a:lvl1pPr>
          </a:lstStyle>
          <a:p>
            <a:pPr>
              <a:defRPr/>
            </a:pPr>
            <a:endParaRPr lang="en-US" altLang="ja-JP"/>
          </a:p>
        </p:txBody>
      </p:sp>
      <p:sp>
        <p:nvSpPr>
          <p:cNvPr id="19460" name="Rectangle 4"/>
          <p:cNvSpPr>
            <a:spLocks noGrp="1" noRot="1" noChangeAspect="1" noChangeArrowheads="1" noTextEdit="1"/>
          </p:cNvSpPr>
          <p:nvPr>
            <p:ph type="sldImg" idx="2"/>
          </p:nvPr>
        </p:nvSpPr>
        <p:spPr bwMode="auto">
          <a:xfrm>
            <a:off x="139700" y="768350"/>
            <a:ext cx="6819900" cy="3836988"/>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0246"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1300">
                <a:ea typeface="ＭＳ Ｐゴシック" pitchFamily="50" charset="-128"/>
              </a:defRPr>
            </a:lvl1pPr>
          </a:lstStyle>
          <a:p>
            <a:pPr>
              <a:defRPr/>
            </a:pPr>
            <a:endParaRPr lang="en-US" altLang="ja-JP"/>
          </a:p>
        </p:txBody>
      </p:sp>
      <p:sp>
        <p:nvSpPr>
          <p:cNvPr id="10247"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1300">
                <a:ea typeface="ＭＳ Ｐゴシック" pitchFamily="50" charset="-128"/>
              </a:defRPr>
            </a:lvl1pPr>
          </a:lstStyle>
          <a:p>
            <a:pPr>
              <a:defRPr/>
            </a:pPr>
            <a:fld id="{551D5278-9FC9-436E-B826-5BE3C7AE2B9C}" type="slidenum">
              <a:rPr lang="en-US" altLang="ja-JP"/>
              <a:pPr>
                <a:defRPr/>
              </a:pPr>
              <a:t>‹#›</a:t>
            </a:fld>
            <a:endParaRPr lang="en-US" altLang="ja-JP"/>
          </a:p>
        </p:txBody>
      </p:sp>
    </p:spTree>
    <p:extLst>
      <p:ext uri="{BB962C8B-B14F-4D97-AF65-F5344CB8AC3E}">
        <p14:creationId xmlns:p14="http://schemas.microsoft.com/office/powerpoint/2010/main" val="35259072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スライド イメージ プレースホルダ 1"/>
          <p:cNvSpPr>
            <a:spLocks noGrp="1" noRot="1" noChangeAspect="1" noTextEdit="1"/>
          </p:cNvSpPr>
          <p:nvPr>
            <p:ph type="sldImg"/>
          </p:nvPr>
        </p:nvSpPr>
        <p:spPr>
          <a:xfrm>
            <a:off x="139700" y="768350"/>
            <a:ext cx="6819900" cy="3836988"/>
          </a:xfrm>
          <a:ln/>
        </p:spPr>
      </p:sp>
      <p:sp>
        <p:nvSpPr>
          <p:cNvPr id="20483" name="ノート プレースホルダ 2"/>
          <p:cNvSpPr>
            <a:spLocks noGrp="1"/>
          </p:cNvSpPr>
          <p:nvPr>
            <p:ph type="body" idx="1"/>
          </p:nvPr>
        </p:nvSpPr>
        <p:spPr>
          <a:noFill/>
          <a:ln/>
        </p:spPr>
        <p:txBody>
          <a:bodyPr/>
          <a:lstStyle/>
          <a:p>
            <a:pPr eaLnBrk="1" hangingPunct="1"/>
            <a:endParaRPr lang="ja-JP" altLang="en-US"/>
          </a:p>
        </p:txBody>
      </p:sp>
      <p:sp>
        <p:nvSpPr>
          <p:cNvPr id="20484" name="スライド番号プレースホルダ 3"/>
          <p:cNvSpPr>
            <a:spLocks noGrp="1"/>
          </p:cNvSpPr>
          <p:nvPr>
            <p:ph type="sldNum" sz="quarter" idx="5"/>
          </p:nvPr>
        </p:nvSpPr>
        <p:spPr>
          <a:noFill/>
        </p:spPr>
        <p:txBody>
          <a:bodyPr/>
          <a:lstStyle/>
          <a:p>
            <a:fld id="{50D6E4CB-83D0-40F6-89D8-D56186CD1462}" type="slidenum">
              <a:rPr lang="en-US" altLang="ja-JP" smtClean="0">
                <a:ea typeface="ＭＳ Ｐゴシック" charset="-128"/>
              </a:rPr>
              <a:pPr/>
              <a:t>1</a:t>
            </a:fld>
            <a:endParaRPr lang="en-US" altLang="ja-JP">
              <a:ea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1A7CBBDB-B0A7-4B18-AE26-0374ACDB57D7}" type="slidenum">
              <a:rPr lang="en-US" altLang="ja-JP" smtClean="0">
                <a:ea typeface="ＭＳ Ｐゴシック" charset="-128"/>
              </a:rPr>
              <a:pPr/>
              <a:t>11</a:t>
            </a:fld>
            <a:endParaRPr lang="en-US" altLang="ja-JP">
              <a:ea typeface="ＭＳ Ｐゴシック" charset="-128"/>
            </a:endParaRPr>
          </a:p>
        </p:txBody>
      </p:sp>
      <p:sp>
        <p:nvSpPr>
          <p:cNvPr id="30723" name="Rectangle 2"/>
          <p:cNvSpPr>
            <a:spLocks noGrp="1" noRot="1" noChangeAspect="1" noChangeArrowheads="1" noTextEdit="1"/>
          </p:cNvSpPr>
          <p:nvPr>
            <p:ph type="sldImg"/>
          </p:nvPr>
        </p:nvSpPr>
        <p:spPr>
          <a:xfrm>
            <a:off x="139700" y="768350"/>
            <a:ext cx="6819900" cy="3836988"/>
          </a:xfrm>
          <a:ln/>
        </p:spPr>
      </p:sp>
      <p:sp>
        <p:nvSpPr>
          <p:cNvPr id="30724" name="Rectangle 3"/>
          <p:cNvSpPr>
            <a:spLocks noGrp="1" noChangeArrowheads="1"/>
          </p:cNvSpPr>
          <p:nvPr>
            <p:ph type="body" idx="1"/>
          </p:nvPr>
        </p:nvSpPr>
        <p:spPr>
          <a:noFill/>
          <a:ln/>
        </p:spPr>
        <p:txBody>
          <a:bodyPr/>
          <a:lstStyle/>
          <a:p>
            <a:endParaRPr lang="ja-JP" altLang="ja-JP"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83369667-C1B7-465A-B3CC-8DBCDFFFFAB9}" type="slidenum">
              <a:rPr lang="en-US" altLang="ja-JP" smtClean="0">
                <a:ea typeface="ＭＳ Ｐゴシック" charset="-128"/>
              </a:rPr>
              <a:pPr/>
              <a:t>12</a:t>
            </a:fld>
            <a:endParaRPr lang="en-US" altLang="ja-JP">
              <a:ea typeface="ＭＳ Ｐゴシック" charset="-128"/>
            </a:endParaRPr>
          </a:p>
        </p:txBody>
      </p:sp>
      <p:sp>
        <p:nvSpPr>
          <p:cNvPr id="31747" name="Rectangle 2"/>
          <p:cNvSpPr>
            <a:spLocks noGrp="1" noRot="1" noChangeAspect="1" noChangeArrowheads="1" noTextEdit="1"/>
          </p:cNvSpPr>
          <p:nvPr>
            <p:ph type="sldImg"/>
          </p:nvPr>
        </p:nvSpPr>
        <p:spPr>
          <a:xfrm>
            <a:off x="139700" y="768350"/>
            <a:ext cx="6819900" cy="3836988"/>
          </a:xfrm>
          <a:ln/>
        </p:spPr>
      </p:sp>
      <p:sp>
        <p:nvSpPr>
          <p:cNvPr id="31748" name="Rectangle 3"/>
          <p:cNvSpPr>
            <a:spLocks noGrp="1" noChangeArrowheads="1"/>
          </p:cNvSpPr>
          <p:nvPr>
            <p:ph type="body" idx="1"/>
          </p:nvPr>
        </p:nvSpPr>
        <p:spPr>
          <a:noFill/>
          <a:ln/>
        </p:spPr>
        <p:txBody>
          <a:bodyPr/>
          <a:lstStyle/>
          <a:p>
            <a:pPr algn="ctr"/>
            <a:endParaRPr lang="ja-JP" altLang="en-US" sz="120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6F374D86-4B0C-40D5-A1DA-C4E23422C5D3}" type="slidenum">
              <a:rPr lang="en-US" altLang="ja-JP" smtClean="0">
                <a:ea typeface="ＭＳ Ｐゴシック" charset="-128"/>
              </a:rPr>
              <a:pPr/>
              <a:t>13</a:t>
            </a:fld>
            <a:endParaRPr lang="en-US" altLang="ja-JP">
              <a:ea typeface="ＭＳ Ｐゴシック" charset="-128"/>
            </a:endParaRPr>
          </a:p>
        </p:txBody>
      </p:sp>
      <p:sp>
        <p:nvSpPr>
          <p:cNvPr id="32771" name="Rectangle 2"/>
          <p:cNvSpPr>
            <a:spLocks noGrp="1" noRot="1" noChangeAspect="1" noChangeArrowheads="1" noTextEdit="1"/>
          </p:cNvSpPr>
          <p:nvPr>
            <p:ph type="sldImg"/>
          </p:nvPr>
        </p:nvSpPr>
        <p:spPr>
          <a:xfrm>
            <a:off x="139700" y="768350"/>
            <a:ext cx="6819900" cy="3836988"/>
          </a:xfrm>
          <a:ln/>
        </p:spPr>
      </p:sp>
      <p:sp>
        <p:nvSpPr>
          <p:cNvPr id="32772" name="Rectangle 3"/>
          <p:cNvSpPr>
            <a:spLocks noGrp="1" noChangeArrowheads="1"/>
          </p:cNvSpPr>
          <p:nvPr>
            <p:ph type="body" idx="1"/>
          </p:nvPr>
        </p:nvSpPr>
        <p:spPr>
          <a:noFill/>
          <a:ln/>
        </p:spPr>
        <p:txBody>
          <a:bodyPr/>
          <a:lstStyle/>
          <a:p>
            <a:pPr algn="ctr"/>
            <a:endParaRPr lang="ja-JP" altLang="en-US" sz="1200" dirty="0">
              <a:solidFill>
                <a:schemeClr val="bg1"/>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581BAFBE-6067-4F38-B7F7-67A2B88AB95A}" type="slidenum">
              <a:rPr lang="en-US" altLang="ja-JP" smtClean="0">
                <a:ea typeface="ＭＳ Ｐゴシック" charset="-128"/>
              </a:rPr>
              <a:pPr/>
              <a:t>16</a:t>
            </a:fld>
            <a:endParaRPr lang="en-US" altLang="ja-JP">
              <a:ea typeface="ＭＳ Ｐゴシック" charset="-128"/>
            </a:endParaRPr>
          </a:p>
        </p:txBody>
      </p:sp>
      <p:sp>
        <p:nvSpPr>
          <p:cNvPr id="34819" name="Rectangle 2"/>
          <p:cNvSpPr>
            <a:spLocks noGrp="1" noRot="1" noChangeAspect="1" noChangeArrowheads="1" noTextEdit="1"/>
          </p:cNvSpPr>
          <p:nvPr>
            <p:ph type="sldImg"/>
          </p:nvPr>
        </p:nvSpPr>
        <p:spPr>
          <a:xfrm>
            <a:off x="139700" y="768350"/>
            <a:ext cx="6819900" cy="3836988"/>
          </a:xfrm>
          <a:ln/>
        </p:spPr>
      </p:sp>
      <p:sp>
        <p:nvSpPr>
          <p:cNvPr id="34820" name="Rectangle 3"/>
          <p:cNvSpPr>
            <a:spLocks noGrp="1" noChangeArrowheads="1"/>
          </p:cNvSpPr>
          <p:nvPr>
            <p:ph type="body" idx="1"/>
          </p:nvPr>
        </p:nvSpPr>
        <p:spPr>
          <a:noFill/>
          <a:ln/>
        </p:spPr>
        <p:txBody>
          <a:bodyPr/>
          <a:lstStyle/>
          <a:p>
            <a:pPr algn="ctr"/>
            <a:endParaRPr lang="ja-JP" altLang="en-US" sz="1200" dirty="0">
              <a:solidFill>
                <a:schemeClr val="bg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EBA4F1E6-BB61-44E4-A40C-033AC00BE17E}" type="slidenum">
              <a:rPr lang="en-US" altLang="ja-JP" smtClean="0">
                <a:ea typeface="ＭＳ Ｐゴシック" charset="-128"/>
              </a:rPr>
              <a:pPr/>
              <a:t>19</a:t>
            </a:fld>
            <a:endParaRPr lang="en-US" altLang="ja-JP">
              <a:ea typeface="ＭＳ Ｐゴシック" charset="-128"/>
            </a:endParaRPr>
          </a:p>
        </p:txBody>
      </p:sp>
      <p:sp>
        <p:nvSpPr>
          <p:cNvPr id="35843" name="Rectangle 2"/>
          <p:cNvSpPr>
            <a:spLocks noGrp="1" noRot="1" noChangeAspect="1" noChangeArrowheads="1" noTextEdit="1"/>
          </p:cNvSpPr>
          <p:nvPr>
            <p:ph type="sldImg"/>
          </p:nvPr>
        </p:nvSpPr>
        <p:spPr>
          <a:xfrm>
            <a:off x="139700" y="768350"/>
            <a:ext cx="6819900" cy="3836988"/>
          </a:xfrm>
          <a:ln/>
        </p:spPr>
      </p:sp>
      <p:sp>
        <p:nvSpPr>
          <p:cNvPr id="35844"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539A2DB8-0B51-4BC2-B97C-308B71EE0BAA}" type="slidenum">
              <a:rPr lang="en-US" altLang="ja-JP" smtClean="0">
                <a:ea typeface="ＭＳ Ｐゴシック" charset="-128"/>
              </a:rPr>
              <a:pPr/>
              <a:t>20</a:t>
            </a:fld>
            <a:endParaRPr lang="en-US" altLang="ja-JP">
              <a:ea typeface="ＭＳ Ｐゴシック" charset="-128"/>
            </a:endParaRPr>
          </a:p>
        </p:txBody>
      </p:sp>
      <p:sp>
        <p:nvSpPr>
          <p:cNvPr id="36867" name="Rectangle 2"/>
          <p:cNvSpPr>
            <a:spLocks noGrp="1" noRot="1" noChangeAspect="1" noChangeArrowheads="1" noTextEdit="1"/>
          </p:cNvSpPr>
          <p:nvPr>
            <p:ph type="sldImg"/>
          </p:nvPr>
        </p:nvSpPr>
        <p:spPr>
          <a:xfrm>
            <a:off x="139700" y="768350"/>
            <a:ext cx="6819900" cy="3836988"/>
          </a:xfrm>
          <a:ln/>
        </p:spPr>
      </p:sp>
      <p:sp>
        <p:nvSpPr>
          <p:cNvPr id="36868" name="Rectangle 3"/>
          <p:cNvSpPr>
            <a:spLocks noGrp="1" noChangeArrowheads="1"/>
          </p:cNvSpPr>
          <p:nvPr>
            <p:ph type="body" idx="1"/>
          </p:nvPr>
        </p:nvSpPr>
        <p:spPr>
          <a:noFill/>
          <a:ln/>
        </p:spPr>
        <p:txBody>
          <a:bodyPr/>
          <a:lstStyle/>
          <a:p>
            <a:pPr eaLnBrk="1" hangingPunct="1"/>
            <a:r>
              <a:rPr lang="ja-JP" altLang="en-US"/>
              <a:t>導入段階では製品が新製品なので製品の存在やメリットを知らせることが重要。差別化よりも気を需要の開拓が目的。価格に関しては上澄み吸収価格・スキミングプライス・高価格政策か浸透価格・低価格政策。</a:t>
            </a:r>
          </a:p>
          <a:p>
            <a:pPr eaLnBrk="1" hangingPunct="1"/>
            <a:r>
              <a:rPr lang="ja-JP" altLang="en-US"/>
              <a:t>成長段階では競合他社が参入してくるので製品そのものの差別化へ移行。広告は選択的需要を生み出すことに移行する。価格は引き下げが必要</a:t>
            </a:r>
          </a:p>
          <a:p>
            <a:pPr eaLnBrk="1" hangingPunct="1"/>
            <a:r>
              <a:rPr lang="ja-JP" altLang="en-US"/>
              <a:t>成熟段階ではマーケティング各要素についてさまざまなことが行われる。成熟段階では売上は引き続き上昇するが成長率は緩やかになりついには頭打ちになる。差別性も元宣製品にいろいろな手直しを加えたり製品のバラエティを加えたりする。撤退する企業が出てくる。価格競争となる。</a:t>
            </a:r>
          </a:p>
          <a:p>
            <a:pPr eaLnBrk="1" hangingPunct="1"/>
            <a:r>
              <a:rPr lang="ja-JP" altLang="en-US"/>
              <a:t>衰退段階では実質的に需要が減退する。</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スライド イメージ プレースホルダ 1"/>
          <p:cNvSpPr>
            <a:spLocks noGrp="1" noRot="1" noChangeAspect="1" noTextEdit="1"/>
          </p:cNvSpPr>
          <p:nvPr>
            <p:ph type="sldImg"/>
          </p:nvPr>
        </p:nvSpPr>
        <p:spPr>
          <a:xfrm>
            <a:off x="139700" y="768350"/>
            <a:ext cx="6819900" cy="3836988"/>
          </a:xfrm>
          <a:ln/>
        </p:spPr>
      </p:sp>
      <p:sp>
        <p:nvSpPr>
          <p:cNvPr id="22531" name="ノート プレースホルダ 2"/>
          <p:cNvSpPr>
            <a:spLocks noGrp="1"/>
          </p:cNvSpPr>
          <p:nvPr>
            <p:ph type="body" idx="1"/>
          </p:nvPr>
        </p:nvSpPr>
        <p:spPr>
          <a:noFill/>
          <a:ln/>
        </p:spPr>
        <p:txBody>
          <a:bodyPr/>
          <a:lstStyle/>
          <a:p>
            <a:pPr eaLnBrk="1" hangingPunct="1"/>
            <a:endParaRPr lang="ja-JP" altLang="en-US"/>
          </a:p>
        </p:txBody>
      </p:sp>
      <p:sp>
        <p:nvSpPr>
          <p:cNvPr id="22532" name="スライド番号プレースホルダ 3"/>
          <p:cNvSpPr>
            <a:spLocks noGrp="1"/>
          </p:cNvSpPr>
          <p:nvPr>
            <p:ph type="sldNum" sz="quarter" idx="5"/>
          </p:nvPr>
        </p:nvSpPr>
        <p:spPr>
          <a:noFill/>
        </p:spPr>
        <p:txBody>
          <a:bodyPr/>
          <a:lstStyle/>
          <a:p>
            <a:fld id="{59923B6A-8EF8-48F3-A34D-D82DDC280A4E}" type="slidenum">
              <a:rPr lang="en-US" altLang="ja-JP" smtClean="0">
                <a:ea typeface="ＭＳ Ｐゴシック" charset="-128"/>
              </a:rPr>
              <a:pPr/>
              <a:t>3</a:t>
            </a:fld>
            <a:endParaRPr lang="en-US" altLang="ja-JP">
              <a:ea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スライド イメージ プレースホルダ 1"/>
          <p:cNvSpPr>
            <a:spLocks noGrp="1" noRot="1" noChangeAspect="1" noTextEdit="1"/>
          </p:cNvSpPr>
          <p:nvPr>
            <p:ph type="sldImg"/>
          </p:nvPr>
        </p:nvSpPr>
        <p:spPr>
          <a:xfrm>
            <a:off x="139700" y="768350"/>
            <a:ext cx="6819900" cy="3836988"/>
          </a:xfrm>
          <a:ln/>
        </p:spPr>
      </p:sp>
      <p:sp>
        <p:nvSpPr>
          <p:cNvPr id="23555" name="ノート プレースホルダ 2"/>
          <p:cNvSpPr>
            <a:spLocks noGrp="1"/>
          </p:cNvSpPr>
          <p:nvPr>
            <p:ph type="body" idx="1"/>
          </p:nvPr>
        </p:nvSpPr>
        <p:spPr>
          <a:noFill/>
          <a:ln/>
        </p:spPr>
        <p:txBody>
          <a:bodyPr/>
          <a:lstStyle/>
          <a:p>
            <a:pPr eaLnBrk="1" hangingPunct="1"/>
            <a:endParaRPr lang="ja-JP" altLang="en-US"/>
          </a:p>
        </p:txBody>
      </p:sp>
      <p:sp>
        <p:nvSpPr>
          <p:cNvPr id="23556" name="スライド番号プレースホルダ 3"/>
          <p:cNvSpPr>
            <a:spLocks noGrp="1"/>
          </p:cNvSpPr>
          <p:nvPr>
            <p:ph type="sldNum" sz="quarter" idx="5"/>
          </p:nvPr>
        </p:nvSpPr>
        <p:spPr>
          <a:noFill/>
        </p:spPr>
        <p:txBody>
          <a:bodyPr/>
          <a:lstStyle/>
          <a:p>
            <a:fld id="{06F08400-B2CD-459B-9E88-BB2EBFF667F3}" type="slidenum">
              <a:rPr lang="en-US" altLang="ja-JP" smtClean="0">
                <a:ea typeface="ＭＳ Ｐゴシック" charset="-128"/>
              </a:rPr>
              <a:pPr/>
              <a:t>4</a:t>
            </a:fld>
            <a:endParaRPr lang="en-US" altLang="ja-JP">
              <a:ea typeface="ＭＳ Ｐゴシック"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スライド イメージ プレースホルダ 1"/>
          <p:cNvSpPr>
            <a:spLocks noGrp="1" noRot="1" noChangeAspect="1" noTextEdit="1"/>
          </p:cNvSpPr>
          <p:nvPr>
            <p:ph type="sldImg"/>
          </p:nvPr>
        </p:nvSpPr>
        <p:spPr>
          <a:xfrm>
            <a:off x="139700" y="768350"/>
            <a:ext cx="6819900" cy="3836988"/>
          </a:xfrm>
          <a:ln/>
        </p:spPr>
      </p:sp>
      <p:sp>
        <p:nvSpPr>
          <p:cNvPr id="24579" name="ノート プレースホルダ 2"/>
          <p:cNvSpPr>
            <a:spLocks noGrp="1"/>
          </p:cNvSpPr>
          <p:nvPr>
            <p:ph type="body" idx="1"/>
          </p:nvPr>
        </p:nvSpPr>
        <p:spPr>
          <a:noFill/>
          <a:ln/>
        </p:spPr>
        <p:txBody>
          <a:bodyPr/>
          <a:lstStyle/>
          <a:p>
            <a:pPr eaLnBrk="1" hangingPunct="1"/>
            <a:endParaRPr lang="ja-JP" altLang="en-US"/>
          </a:p>
        </p:txBody>
      </p:sp>
      <p:sp>
        <p:nvSpPr>
          <p:cNvPr id="24580" name="スライド番号プレースホルダ 3"/>
          <p:cNvSpPr>
            <a:spLocks noGrp="1"/>
          </p:cNvSpPr>
          <p:nvPr>
            <p:ph type="sldNum" sz="quarter" idx="5"/>
          </p:nvPr>
        </p:nvSpPr>
        <p:spPr>
          <a:noFill/>
        </p:spPr>
        <p:txBody>
          <a:bodyPr/>
          <a:lstStyle/>
          <a:p>
            <a:fld id="{C76486F2-8C20-4499-B16C-5791D2DD9F89}" type="slidenum">
              <a:rPr lang="en-US" altLang="ja-JP" smtClean="0">
                <a:ea typeface="ＭＳ Ｐゴシック" charset="-128"/>
              </a:rPr>
              <a:pPr/>
              <a:t>5</a:t>
            </a:fld>
            <a:endParaRPr lang="en-US" altLang="ja-JP">
              <a:ea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スライド イメージ プレースホルダ 1"/>
          <p:cNvSpPr>
            <a:spLocks noGrp="1" noRot="1" noChangeAspect="1" noTextEdit="1"/>
          </p:cNvSpPr>
          <p:nvPr>
            <p:ph type="sldImg"/>
          </p:nvPr>
        </p:nvSpPr>
        <p:spPr>
          <a:xfrm>
            <a:off x="139700" y="768350"/>
            <a:ext cx="6819900" cy="3836988"/>
          </a:xfrm>
          <a:ln/>
        </p:spPr>
      </p:sp>
      <p:sp>
        <p:nvSpPr>
          <p:cNvPr id="25603" name="ノート プレースホルダ 2"/>
          <p:cNvSpPr>
            <a:spLocks noGrp="1"/>
          </p:cNvSpPr>
          <p:nvPr>
            <p:ph type="body" idx="1"/>
          </p:nvPr>
        </p:nvSpPr>
        <p:spPr>
          <a:noFill/>
          <a:ln/>
        </p:spPr>
        <p:txBody>
          <a:bodyPr/>
          <a:lstStyle/>
          <a:p>
            <a:pPr eaLnBrk="1" hangingPunct="1"/>
            <a:endParaRPr lang="ja-JP" altLang="en-US"/>
          </a:p>
        </p:txBody>
      </p:sp>
      <p:sp>
        <p:nvSpPr>
          <p:cNvPr id="25604" name="スライド番号プレースホルダ 3"/>
          <p:cNvSpPr>
            <a:spLocks noGrp="1"/>
          </p:cNvSpPr>
          <p:nvPr>
            <p:ph type="sldNum" sz="quarter" idx="5"/>
          </p:nvPr>
        </p:nvSpPr>
        <p:spPr>
          <a:noFill/>
        </p:spPr>
        <p:txBody>
          <a:bodyPr/>
          <a:lstStyle/>
          <a:p>
            <a:fld id="{161D1E7D-E079-4E84-B3C4-33FEF9E30D57}" type="slidenum">
              <a:rPr lang="en-US" altLang="ja-JP" smtClean="0">
                <a:ea typeface="ＭＳ Ｐゴシック" charset="-128"/>
              </a:rPr>
              <a:pPr/>
              <a:t>6</a:t>
            </a:fld>
            <a:endParaRPr lang="en-US" altLang="ja-JP">
              <a:ea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241CB374-ECBD-4D3A-A15B-755CCBF8D7E9}" type="slidenum">
              <a:rPr lang="en-US" altLang="ja-JP" smtClean="0">
                <a:ea typeface="ＭＳ Ｐゴシック" charset="-128"/>
              </a:rPr>
              <a:pPr/>
              <a:t>7</a:t>
            </a:fld>
            <a:endParaRPr lang="en-US" altLang="ja-JP">
              <a:ea typeface="ＭＳ Ｐゴシック" charset="-128"/>
            </a:endParaRPr>
          </a:p>
        </p:txBody>
      </p:sp>
      <p:sp>
        <p:nvSpPr>
          <p:cNvPr id="26627" name="Rectangle 2"/>
          <p:cNvSpPr>
            <a:spLocks noGrp="1" noRot="1" noChangeAspect="1" noChangeArrowheads="1" noTextEdit="1"/>
          </p:cNvSpPr>
          <p:nvPr>
            <p:ph type="sldImg"/>
          </p:nvPr>
        </p:nvSpPr>
        <p:spPr>
          <a:xfrm>
            <a:off x="139700" y="768350"/>
            <a:ext cx="6819900" cy="3836988"/>
          </a:xfrm>
          <a:ln/>
        </p:spPr>
      </p:sp>
      <p:sp>
        <p:nvSpPr>
          <p:cNvPr id="26628" name="Rectangle 3"/>
          <p:cNvSpPr>
            <a:spLocks noGrp="1" noChangeArrowheads="1"/>
          </p:cNvSpPr>
          <p:nvPr>
            <p:ph type="body" idx="1"/>
          </p:nvPr>
        </p:nvSpPr>
        <p:spPr>
          <a:noFill/>
          <a:ln/>
        </p:spPr>
        <p:txBody>
          <a:bodyPr/>
          <a:lstStyle/>
          <a:p>
            <a:pPr eaLnBrk="1" hangingPunct="1"/>
            <a:r>
              <a:rPr lang="ja-JP" altLang="en-US" dirty="0"/>
              <a:t>その製品が基本的に備えていなければならない部分を中核部分と呼び、その部分だけでも製品として成り立つ部分を言う。</a:t>
            </a:r>
          </a:p>
          <a:p>
            <a:pPr eaLnBrk="1" hangingPunct="1"/>
            <a:r>
              <a:rPr lang="ja-JP" altLang="en-US" dirty="0"/>
              <a:t>ある製品カテゴリーが持っている基本的な機能部分がここで言う中核製品。その製品カテゴリーを代表する一般名称（ジェネリックネーム）で呼ばれるものである。</a:t>
            </a:r>
          </a:p>
          <a:p>
            <a:pPr eaLnBrk="1" hangingPunct="1"/>
            <a:r>
              <a:rPr lang="ja-JP" altLang="en-US" dirty="0"/>
              <a:t>中核部分は時代とともに移り変わる。</a:t>
            </a:r>
          </a:p>
          <a:p>
            <a:pPr eaLnBrk="1" hangingPunct="1"/>
            <a:endParaRPr lang="ja-JP" altLang="en-US" dirty="0"/>
          </a:p>
          <a:p>
            <a:pPr eaLnBrk="1" hangingPunct="1"/>
            <a:r>
              <a:rPr lang="ja-JP" altLang="en-US" dirty="0"/>
              <a:t>期待部分はその製品が当然持っていると期待される機能やサービス</a:t>
            </a:r>
          </a:p>
          <a:p>
            <a:pPr eaLnBrk="1" hangingPunct="1"/>
            <a:endParaRPr lang="ja-JP" altLang="en-US" dirty="0"/>
          </a:p>
          <a:p>
            <a:pPr eaLnBrk="1" hangingPunct="1"/>
            <a:r>
              <a:rPr lang="ja-JP" altLang="en-US" dirty="0"/>
              <a:t>拡大部分は他と差別化するために中核部分に付け加えられていく機能や性能。</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 1"/>
          <p:cNvSpPr>
            <a:spLocks noGrp="1" noRot="1" noChangeAspect="1" noTextEdit="1"/>
          </p:cNvSpPr>
          <p:nvPr>
            <p:ph type="sldImg"/>
          </p:nvPr>
        </p:nvSpPr>
        <p:spPr>
          <a:xfrm>
            <a:off x="139700" y="768350"/>
            <a:ext cx="6819900" cy="3836988"/>
          </a:xfrm>
          <a:ln/>
        </p:spPr>
      </p:sp>
      <p:sp>
        <p:nvSpPr>
          <p:cNvPr id="27651" name="ノート プレースホルダ 2"/>
          <p:cNvSpPr>
            <a:spLocks noGrp="1"/>
          </p:cNvSpPr>
          <p:nvPr>
            <p:ph type="body" idx="1"/>
          </p:nvPr>
        </p:nvSpPr>
        <p:spPr>
          <a:noFill/>
          <a:ln/>
        </p:spPr>
        <p:txBody>
          <a:bodyPr/>
          <a:lstStyle/>
          <a:p>
            <a:pPr eaLnBrk="1" hangingPunct="1"/>
            <a:endParaRPr lang="ja-JP" altLang="en-US"/>
          </a:p>
        </p:txBody>
      </p:sp>
      <p:sp>
        <p:nvSpPr>
          <p:cNvPr id="27652" name="スライド番号プレースホルダ 3"/>
          <p:cNvSpPr>
            <a:spLocks noGrp="1"/>
          </p:cNvSpPr>
          <p:nvPr>
            <p:ph type="sldNum" sz="quarter" idx="5"/>
          </p:nvPr>
        </p:nvSpPr>
        <p:spPr>
          <a:noFill/>
        </p:spPr>
        <p:txBody>
          <a:bodyPr/>
          <a:lstStyle/>
          <a:p>
            <a:fld id="{C1AD6E3C-0615-4301-A201-19CA7DBC6910}" type="slidenum">
              <a:rPr lang="en-US" altLang="ja-JP" smtClean="0">
                <a:ea typeface="ＭＳ Ｐゴシック" charset="-128"/>
              </a:rPr>
              <a:pPr/>
              <a:t>8</a:t>
            </a:fld>
            <a:endParaRPr lang="en-US" altLang="ja-JP">
              <a:ea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CA2F8A84-10F2-45FA-9C4F-69D331744D7E}" type="slidenum">
              <a:rPr lang="en-US" altLang="ja-JP" smtClean="0">
                <a:ea typeface="ＭＳ Ｐゴシック" charset="-128"/>
              </a:rPr>
              <a:pPr/>
              <a:t>9</a:t>
            </a:fld>
            <a:endParaRPr lang="en-US" altLang="ja-JP">
              <a:ea typeface="ＭＳ Ｐゴシック" charset="-128"/>
            </a:endParaRPr>
          </a:p>
        </p:txBody>
      </p:sp>
      <p:sp>
        <p:nvSpPr>
          <p:cNvPr id="28675" name="Rectangle 2"/>
          <p:cNvSpPr>
            <a:spLocks noGrp="1" noRot="1" noChangeAspect="1" noChangeArrowheads="1" noTextEdit="1"/>
          </p:cNvSpPr>
          <p:nvPr>
            <p:ph type="sldImg"/>
          </p:nvPr>
        </p:nvSpPr>
        <p:spPr>
          <a:xfrm>
            <a:off x="139700" y="768350"/>
            <a:ext cx="6819900" cy="3836988"/>
          </a:xfrm>
          <a:ln/>
        </p:spPr>
      </p:sp>
      <p:sp>
        <p:nvSpPr>
          <p:cNvPr id="28676" name="Rectangle 3"/>
          <p:cNvSpPr>
            <a:spLocks noGrp="1" noChangeArrowheads="1"/>
          </p:cNvSpPr>
          <p:nvPr>
            <p:ph type="body" idx="1"/>
          </p:nvPr>
        </p:nvSpPr>
        <p:spPr>
          <a:noFill/>
          <a:ln/>
        </p:spPr>
        <p:txBody>
          <a:bodyPr/>
          <a:lstStyle/>
          <a:p>
            <a:pPr eaLnBrk="1" hangingPunct="1"/>
            <a:r>
              <a:rPr lang="ja-JP" altLang="en-US"/>
              <a:t>主要な製品属性にはさまざまなものがある、そのうちの代表的なものとしてブランドとパッケージを取り扱う</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52521C0E-6864-41AC-AD91-418F02088D92}" type="slidenum">
              <a:rPr lang="en-US" altLang="ja-JP" smtClean="0">
                <a:ea typeface="ＭＳ Ｐゴシック" charset="-128"/>
              </a:rPr>
              <a:pPr/>
              <a:t>10</a:t>
            </a:fld>
            <a:endParaRPr lang="en-US" altLang="ja-JP">
              <a:ea typeface="ＭＳ Ｐゴシック" charset="-128"/>
            </a:endParaRPr>
          </a:p>
        </p:txBody>
      </p:sp>
      <p:sp>
        <p:nvSpPr>
          <p:cNvPr id="29699" name="Rectangle 2"/>
          <p:cNvSpPr>
            <a:spLocks noGrp="1" noRot="1" noChangeAspect="1" noChangeArrowheads="1" noTextEdit="1"/>
          </p:cNvSpPr>
          <p:nvPr>
            <p:ph type="sldImg"/>
          </p:nvPr>
        </p:nvSpPr>
        <p:spPr>
          <a:xfrm>
            <a:off x="139700" y="768350"/>
            <a:ext cx="6819900" cy="3836988"/>
          </a:xfrm>
          <a:ln/>
        </p:spPr>
      </p:sp>
      <p:sp>
        <p:nvSpPr>
          <p:cNvPr id="29700" name="Rectangle 3"/>
          <p:cNvSpPr>
            <a:spLocks noGrp="1" noChangeArrowheads="1"/>
          </p:cNvSpPr>
          <p:nvPr>
            <p:ph type="body" idx="1"/>
          </p:nvPr>
        </p:nvSpPr>
        <p:spPr>
          <a:noFill/>
          <a:ln/>
        </p:spPr>
        <p:txBody>
          <a:bodyPr/>
          <a:lstStyle/>
          <a:p>
            <a:pPr eaLnBrk="1" hangingPunct="1"/>
            <a:endParaRPr lang="ja-JP" altLang="ja-JP"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 スライド">
    <p:spTree>
      <p:nvGrpSpPr>
        <p:cNvPr id="1" name=""/>
        <p:cNvGrpSpPr/>
        <p:nvPr/>
      </p:nvGrpSpPr>
      <p:grpSpPr>
        <a:xfrm>
          <a:off x="0" y="0"/>
          <a:ext cx="0" cy="0"/>
          <a:chOff x="0" y="0"/>
          <a:chExt cx="0" cy="0"/>
        </a:xfrm>
      </p:grpSpPr>
      <p:sp>
        <p:nvSpPr>
          <p:cNvPr id="10" name="テキスト プレースホルダー 9">
            <a:extLst>
              <a:ext uri="{FF2B5EF4-FFF2-40B4-BE49-F238E27FC236}">
                <a16:creationId xmlns:a16="http://schemas.microsoft.com/office/drawing/2014/main" id="{99DA8F78-B9D8-4B59-B96B-645F111A5E60}"/>
              </a:ext>
            </a:extLst>
          </p:cNvPr>
          <p:cNvSpPr>
            <a:spLocks noGrp="1"/>
          </p:cNvSpPr>
          <p:nvPr>
            <p:ph type="body" sz="quarter" idx="10"/>
          </p:nvPr>
        </p:nvSpPr>
        <p:spPr>
          <a:xfrm>
            <a:off x="696000" y="2709000"/>
            <a:ext cx="5039638" cy="2880587"/>
          </a:xfrm>
        </p:spPr>
        <p:txBody>
          <a:bodyPr>
            <a:normAutofit/>
          </a:bodyPr>
          <a:lstStyle>
            <a:lvl1pPr>
              <a:lnSpc>
                <a:spcPct val="100000"/>
              </a:lnSpc>
              <a:defRPr sz="3200"/>
            </a:lvl1pPr>
            <a:lvl2pPr>
              <a:lnSpc>
                <a:spcPct val="100000"/>
              </a:lnSpc>
              <a:defRPr sz="3200"/>
            </a:lvl2pPr>
            <a:lvl3pPr>
              <a:lnSpc>
                <a:spcPct val="100000"/>
              </a:lnSpc>
              <a:defRPr sz="3200"/>
            </a:lvl3pPr>
            <a:lvl4pPr>
              <a:lnSpc>
                <a:spcPct val="100000"/>
              </a:lnSpc>
              <a:defRPr sz="3200"/>
            </a:lvl4pPr>
            <a:lvl5pPr>
              <a:lnSpc>
                <a:spcPct val="100000"/>
              </a:lnSpc>
              <a:defRPr sz="32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11" name="テキスト プレースホルダー 9">
            <a:extLst>
              <a:ext uri="{FF2B5EF4-FFF2-40B4-BE49-F238E27FC236}">
                <a16:creationId xmlns:a16="http://schemas.microsoft.com/office/drawing/2014/main" id="{D4F1E9C9-A246-4C96-BEE5-DD4D04048CEB}"/>
              </a:ext>
            </a:extLst>
          </p:cNvPr>
          <p:cNvSpPr>
            <a:spLocks noGrp="1"/>
          </p:cNvSpPr>
          <p:nvPr>
            <p:ph type="body" sz="quarter" idx="11"/>
          </p:nvPr>
        </p:nvSpPr>
        <p:spPr>
          <a:xfrm>
            <a:off x="6456000" y="2709000"/>
            <a:ext cx="5039638" cy="2880588"/>
          </a:xfrm>
        </p:spPr>
        <p:txBody>
          <a:bodyPr/>
          <a:lstStyle>
            <a:lvl1pPr>
              <a:lnSpc>
                <a:spcPct val="100000"/>
              </a:lnSpc>
              <a:defRPr sz="3200"/>
            </a:lvl1pPr>
            <a:lvl2pPr>
              <a:lnSpc>
                <a:spcPct val="100000"/>
              </a:lnSpc>
              <a:defRPr sz="3200"/>
            </a:lvl2pPr>
            <a:lvl3pPr>
              <a:lnSpc>
                <a:spcPct val="100000"/>
              </a:lnSpc>
              <a:defRPr sz="3200"/>
            </a:lvl3pPr>
            <a:lvl4pPr>
              <a:lnSpc>
                <a:spcPct val="100000"/>
              </a:lnSpc>
              <a:defRPr sz="3200"/>
            </a:lvl4pPr>
            <a:lvl5pPr>
              <a:lnSpc>
                <a:spcPct val="100000"/>
              </a:lnSpc>
              <a:defRPr sz="32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p:txBody>
      </p:sp>
      <p:sp>
        <p:nvSpPr>
          <p:cNvPr id="5" name="テキスト プレースホルダー 4">
            <a:extLst>
              <a:ext uri="{FF2B5EF4-FFF2-40B4-BE49-F238E27FC236}">
                <a16:creationId xmlns:a16="http://schemas.microsoft.com/office/drawing/2014/main" id="{3635A8BC-B9F7-4AF3-82A0-77CBD4E781A4}"/>
              </a:ext>
            </a:extLst>
          </p:cNvPr>
          <p:cNvSpPr>
            <a:spLocks noGrp="1"/>
          </p:cNvSpPr>
          <p:nvPr>
            <p:ph type="body" sz="quarter" idx="12"/>
          </p:nvPr>
        </p:nvSpPr>
        <p:spPr>
          <a:xfrm>
            <a:off x="695325" y="1989138"/>
            <a:ext cx="5040313" cy="719862"/>
          </a:xfrm>
        </p:spPr>
        <p:txBody>
          <a:bodyPr/>
          <a:lstStyle>
            <a:lvl1pPr marL="0" indent="0">
              <a:buNone/>
              <a:defRPr/>
            </a:lvl1pPr>
          </a:lstStyle>
          <a:p>
            <a:pPr lvl="0"/>
            <a:r>
              <a:rPr kumimoji="1" lang="ja-JP" altLang="en-US"/>
              <a:t>マスター テキストの書式設定</a:t>
            </a:r>
          </a:p>
        </p:txBody>
      </p:sp>
      <p:sp>
        <p:nvSpPr>
          <p:cNvPr id="12" name="テキスト プレースホルダー 4">
            <a:extLst>
              <a:ext uri="{FF2B5EF4-FFF2-40B4-BE49-F238E27FC236}">
                <a16:creationId xmlns:a16="http://schemas.microsoft.com/office/drawing/2014/main" id="{7BA94A5F-1BB8-4784-8966-9F12C1E0763F}"/>
              </a:ext>
            </a:extLst>
          </p:cNvPr>
          <p:cNvSpPr>
            <a:spLocks noGrp="1"/>
          </p:cNvSpPr>
          <p:nvPr>
            <p:ph type="body" sz="quarter" idx="13"/>
          </p:nvPr>
        </p:nvSpPr>
        <p:spPr>
          <a:xfrm>
            <a:off x="6456000" y="1989000"/>
            <a:ext cx="5040313" cy="719862"/>
          </a:xfrm>
        </p:spPr>
        <p:txBody>
          <a:bodyPr/>
          <a:lstStyle>
            <a:lvl1pPr marL="0" indent="0">
              <a:buNone/>
              <a:defRPr/>
            </a:lvl1pPr>
          </a:lstStyle>
          <a:p>
            <a:pPr lvl="0"/>
            <a:r>
              <a:rPr kumimoji="1" lang="ja-JP" altLang="en-US"/>
              <a:t>マスター テキストの書式設定</a:t>
            </a:r>
          </a:p>
        </p:txBody>
      </p:sp>
      <p:sp>
        <p:nvSpPr>
          <p:cNvPr id="9" name="タイトル 8">
            <a:extLst>
              <a:ext uri="{FF2B5EF4-FFF2-40B4-BE49-F238E27FC236}">
                <a16:creationId xmlns:a16="http://schemas.microsoft.com/office/drawing/2014/main" id="{101AA1B8-3819-4CB8-A810-8BC50CEA77FE}"/>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306848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A89425-97F9-47B5-8047-E4837ECFA6D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2257B29-B1E5-401D-9665-AABDE4D8FC6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762972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F02AE55-F39F-4578-9975-9AB9C3CFD58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E454FC-8290-4511-B537-14354AEFBB3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0887330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CC40BE-E10C-40F0-9229-57C18FFE12B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7AB8A5F-A6ED-4411-9937-6E824EAD12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Tree>
    <p:extLst>
      <p:ext uri="{BB962C8B-B14F-4D97-AF65-F5344CB8AC3E}">
        <p14:creationId xmlns:p14="http://schemas.microsoft.com/office/powerpoint/2010/main" val="34162914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cSld name="タイトルと、図表または組織図">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p>
            <a:r>
              <a:rPr lang="ja-JP" altLang="en-US"/>
              <a:t>マスタ タイトルの書式設定</a:t>
            </a:r>
          </a:p>
        </p:txBody>
      </p:sp>
      <p:sp>
        <p:nvSpPr>
          <p:cNvPr id="3" name="SmartArt プレースホルダ 2"/>
          <p:cNvSpPr>
            <a:spLocks noGrp="1"/>
          </p:cNvSpPr>
          <p:nvPr>
            <p:ph type="dgm" idx="1"/>
          </p:nvPr>
        </p:nvSpPr>
        <p:spPr>
          <a:xfrm>
            <a:off x="609600" y="1600201"/>
            <a:ext cx="10972800" cy="4525963"/>
          </a:xfrm>
        </p:spPr>
        <p:txBody>
          <a:bodyPr/>
          <a:lstStyle/>
          <a:p>
            <a:pPr lvl="0"/>
            <a:endParaRPr lang="ja-JP" alt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437A7E05-6080-4767-8581-069381EEB33D}" type="slidenum">
              <a:rPr lang="en-US" altLang="ja-JP"/>
              <a:pPr>
                <a:defRPr/>
              </a:pPr>
              <a:t>‹#›</a:t>
            </a:fld>
            <a:endParaRPr lang="en-US" altLang="ja-JP"/>
          </a:p>
        </p:txBody>
      </p:sp>
    </p:spTree>
    <p:extLst>
      <p:ext uri="{BB962C8B-B14F-4D97-AF65-F5344CB8AC3E}">
        <p14:creationId xmlns:p14="http://schemas.microsoft.com/office/powerpoint/2010/main" val="4046298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481381-A4EC-4683-B00C-2B73F49673F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3DD7017-F1A7-428A-B1B4-DAE73C58DC9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Tree>
    <p:extLst>
      <p:ext uri="{BB962C8B-B14F-4D97-AF65-F5344CB8AC3E}">
        <p14:creationId xmlns:p14="http://schemas.microsoft.com/office/powerpoint/2010/main" val="3392980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894919-9EF6-44E2-8D4C-30D15D7F412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098FE9-2D4B-4ACF-AD11-60C12BCF1D04}"/>
              </a:ext>
            </a:extLst>
          </p:cNvPr>
          <p:cNvSpPr>
            <a:spLocks noGrp="1"/>
          </p:cNvSpPr>
          <p:nvPr>
            <p:ph type="body" idx="1"/>
          </p:nvPr>
        </p:nvSpPr>
        <p:spPr>
          <a:xfrm>
            <a:off x="831850" y="4589463"/>
            <a:ext cx="10515600" cy="1359859"/>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Tree>
    <p:extLst>
      <p:ext uri="{BB962C8B-B14F-4D97-AF65-F5344CB8AC3E}">
        <p14:creationId xmlns:p14="http://schemas.microsoft.com/office/powerpoint/2010/main" val="4013040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DB25DA-589F-4804-AA77-C6C96C6284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A1F8FC7-44E9-4BE7-9C8A-D2C41ADBA1ED}"/>
              </a:ext>
            </a:extLst>
          </p:cNvPr>
          <p:cNvSpPr>
            <a:spLocks noGrp="1"/>
          </p:cNvSpPr>
          <p:nvPr>
            <p:ph sz="half" idx="1"/>
          </p:nvPr>
        </p:nvSpPr>
        <p:spPr>
          <a:xfrm>
            <a:off x="838200" y="1825624"/>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4488444-3515-4535-BE84-685E56EB9887}"/>
              </a:ext>
            </a:extLst>
          </p:cNvPr>
          <p:cNvSpPr>
            <a:spLocks noGrp="1"/>
          </p:cNvSpPr>
          <p:nvPr>
            <p:ph sz="half" idx="2"/>
          </p:nvPr>
        </p:nvSpPr>
        <p:spPr>
          <a:xfrm>
            <a:off x="6172200" y="1825625"/>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771616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48CD2C-4059-429B-8CD5-D9300B8A9AD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09ACD8B-D477-420F-8BF2-F31FBDEB57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FCD26A9-A420-4BFC-A2D3-47A061A7DCCA}"/>
              </a:ext>
            </a:extLst>
          </p:cNvPr>
          <p:cNvSpPr>
            <a:spLocks noGrp="1"/>
          </p:cNvSpPr>
          <p:nvPr>
            <p:ph sz="half" idx="2"/>
          </p:nvPr>
        </p:nvSpPr>
        <p:spPr>
          <a:xfrm>
            <a:off x="839788" y="2505075"/>
            <a:ext cx="5157787"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テキスト プレースホルダー 4">
            <a:extLst>
              <a:ext uri="{FF2B5EF4-FFF2-40B4-BE49-F238E27FC236}">
                <a16:creationId xmlns:a16="http://schemas.microsoft.com/office/drawing/2014/main" id="{1694B4BC-1DA0-438B-890F-57D96B1167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5D1D472-FF57-4773-8733-AD0EED9C24F8}"/>
              </a:ext>
            </a:extLst>
          </p:cNvPr>
          <p:cNvSpPr>
            <a:spLocks noGrp="1"/>
          </p:cNvSpPr>
          <p:nvPr>
            <p:ph sz="quarter" idx="4"/>
          </p:nvPr>
        </p:nvSpPr>
        <p:spPr>
          <a:xfrm>
            <a:off x="6172200" y="2505075"/>
            <a:ext cx="5183188"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932789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B9F55-55C0-4A53-B2A4-3FCA857F83C1}"/>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254310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705358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BAB93B-D8E3-448B-A30C-41AA5B309E7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D9F558-5C5D-4D91-98CE-2B2956993C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DC14249-A1FD-4B28-B850-60EE2BDF40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Tree>
    <p:extLst>
      <p:ext uri="{BB962C8B-B14F-4D97-AF65-F5344CB8AC3E}">
        <p14:creationId xmlns:p14="http://schemas.microsoft.com/office/powerpoint/2010/main" val="738613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A46272-FA4C-4A75-B67A-F70DA01D67E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98145CF-05EF-4122-B743-EDBC6624A1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43E59E83-8573-4310-92B4-3D1C9E8DAE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Tree>
    <p:extLst>
      <p:ext uri="{BB962C8B-B14F-4D97-AF65-F5344CB8AC3E}">
        <p14:creationId xmlns:p14="http://schemas.microsoft.com/office/powerpoint/2010/main" val="3368891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94848FC-8FD4-47B3-9E63-BEC2DACAAE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60CB7889-C20D-44E9-957F-2618FE52DA71}"/>
              </a:ext>
            </a:extLst>
          </p:cNvPr>
          <p:cNvSpPr>
            <a:spLocks noGrp="1"/>
          </p:cNvSpPr>
          <p:nvPr>
            <p:ph type="body" idx="1"/>
          </p:nvPr>
        </p:nvSpPr>
        <p:spPr>
          <a:xfrm>
            <a:off x="838200" y="1825625"/>
            <a:ext cx="10515600" cy="4123697"/>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正方形/長方形 6">
            <a:extLst>
              <a:ext uri="{FF2B5EF4-FFF2-40B4-BE49-F238E27FC236}">
                <a16:creationId xmlns:a16="http://schemas.microsoft.com/office/drawing/2014/main" id="{BA533CAB-5193-4A40-8A3A-7B43FBE30B50}"/>
              </a:ext>
            </a:extLst>
          </p:cNvPr>
          <p:cNvSpPr/>
          <p:nvPr/>
        </p:nvSpPr>
        <p:spPr>
          <a:xfrm>
            <a:off x="10560496" y="6381328"/>
            <a:ext cx="1631504" cy="463134"/>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30C569E4-5184-4B7F-A0B3-04E059100E97}" type="slidenum">
              <a:rPr kumimoji="1" lang="ja-JP" altLang="en-US" sz="2800" smtClean="0">
                <a:solidFill>
                  <a:schemeClr val="tx1"/>
                </a:solidFill>
              </a:rPr>
              <a:pPr algn="r"/>
              <a:t>‹#›</a:t>
            </a:fld>
            <a:endParaRPr kumimoji="1" lang="ja-JP" altLang="en-US" sz="4000" dirty="0">
              <a:solidFill>
                <a:schemeClr val="tx1"/>
              </a:solidFill>
            </a:endParaRPr>
          </a:p>
        </p:txBody>
      </p:sp>
      <p:sp>
        <p:nvSpPr>
          <p:cNvPr id="8" name="正方形/長方形 7">
            <a:extLst>
              <a:ext uri="{FF2B5EF4-FFF2-40B4-BE49-F238E27FC236}">
                <a16:creationId xmlns:a16="http://schemas.microsoft.com/office/drawing/2014/main" id="{27DE077F-9A4B-4AFF-8FF6-02246F0AC47C}"/>
              </a:ext>
            </a:extLst>
          </p:cNvPr>
          <p:cNvSpPr/>
          <p:nvPr/>
        </p:nvSpPr>
        <p:spPr>
          <a:xfrm>
            <a:off x="0" y="6442364"/>
            <a:ext cx="3293194" cy="415636"/>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2400" dirty="0">
                <a:solidFill>
                  <a:schemeClr val="tx1"/>
                </a:solidFill>
              </a:rPr>
              <a:t>最上資料館</a:t>
            </a:r>
          </a:p>
        </p:txBody>
      </p:sp>
      <p:cxnSp>
        <p:nvCxnSpPr>
          <p:cNvPr id="11" name="直線コネクタ 10">
            <a:extLst>
              <a:ext uri="{FF2B5EF4-FFF2-40B4-BE49-F238E27FC236}">
                <a16:creationId xmlns:a16="http://schemas.microsoft.com/office/drawing/2014/main" id="{04066329-3017-408C-9E13-2B9092C3C86B}"/>
              </a:ext>
            </a:extLst>
          </p:cNvPr>
          <p:cNvCxnSpPr>
            <a:cxnSpLocks/>
          </p:cNvCxnSpPr>
          <p:nvPr/>
        </p:nvCxnSpPr>
        <p:spPr>
          <a:xfrm>
            <a:off x="0" y="6381328"/>
            <a:ext cx="12192000" cy="0"/>
          </a:xfrm>
          <a:prstGeom prst="line">
            <a:avLst/>
          </a:prstGeom>
          <a:ln w="38100">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6630192"/>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Lst>
  <p:txStyles>
    <p:titleStyle>
      <a:lvl1pPr algn="l" defTabSz="914400" rtl="0" eaLnBrk="1" latinLnBrk="0" hangingPunct="1">
        <a:lnSpc>
          <a:spcPct val="90000"/>
        </a:lnSpc>
        <a:spcBef>
          <a:spcPct val="0"/>
        </a:spcBef>
        <a:buNone/>
        <a:defRPr kumimoji="1" sz="4400" kern="1200">
          <a:solidFill>
            <a:schemeClr val="tx1"/>
          </a:solidFill>
          <a:latin typeface="HG丸ｺﾞｼｯｸM-PRO" panose="020F0600000000000000" pitchFamily="50" charset="-128"/>
          <a:ea typeface="HG丸ｺﾞｼｯｸM-PRO" panose="020F0600000000000000" pitchFamily="50" charset="-128"/>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ja-JP" altLang="en-US"/>
              <a:t>製品の戦略</a:t>
            </a:r>
          </a:p>
        </p:txBody>
      </p:sp>
      <p:sp>
        <p:nvSpPr>
          <p:cNvPr id="3075" name="Rectangle 3"/>
          <p:cNvSpPr>
            <a:spLocks noGrp="1" noChangeArrowheads="1"/>
          </p:cNvSpPr>
          <p:nvPr>
            <p:ph type="subTitle" idx="1"/>
          </p:nvPr>
        </p:nvSpPr>
        <p:spPr/>
        <p:txBody>
          <a:bodyPr/>
          <a:lstStyle/>
          <a:p>
            <a:pPr eaLnBrk="1" hangingPunct="1"/>
            <a:r>
              <a:rPr lang="ja-JP" altLang="en-US"/>
              <a:t>製品とは何か</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ja-JP" altLang="en-US"/>
              <a:t>ブランドの効用</a:t>
            </a:r>
          </a:p>
        </p:txBody>
      </p:sp>
      <p:sp>
        <p:nvSpPr>
          <p:cNvPr id="6" name="コンテンツ プレースホルダ 5"/>
          <p:cNvSpPr>
            <a:spLocks noGrp="1"/>
          </p:cNvSpPr>
          <p:nvPr>
            <p:ph idx="1"/>
          </p:nvPr>
        </p:nvSpPr>
        <p:spPr/>
        <p:txBody>
          <a:bodyPr/>
          <a:lstStyle/>
          <a:p>
            <a:r>
              <a:rPr lang="ja-JP" altLang="en-US" dirty="0"/>
              <a:t>品質の保証</a:t>
            </a:r>
          </a:p>
          <a:p>
            <a:r>
              <a:rPr lang="ja-JP" altLang="en-US" dirty="0"/>
              <a:t>製品差別化手段</a:t>
            </a:r>
          </a:p>
          <a:p>
            <a:r>
              <a:rPr lang="ja-JP" altLang="en-US" dirty="0"/>
              <a:t>ステイタス／イメージなど社会的意味を伝える記号</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ja-JP" altLang="en-US"/>
              <a:t>ブランドの資産価値に関して</a:t>
            </a:r>
          </a:p>
        </p:txBody>
      </p:sp>
      <p:grpSp>
        <p:nvGrpSpPr>
          <p:cNvPr id="12291" name="グループ化 18"/>
          <p:cNvGrpSpPr>
            <a:grpSpLocks/>
          </p:cNvGrpSpPr>
          <p:nvPr/>
        </p:nvGrpSpPr>
        <p:grpSpPr bwMode="auto">
          <a:xfrm>
            <a:off x="695400" y="1628800"/>
            <a:ext cx="10657184" cy="701675"/>
            <a:chOff x="357158" y="1786720"/>
            <a:chExt cx="8572560" cy="700104"/>
          </a:xfrm>
          <a:noFill/>
        </p:grpSpPr>
        <p:sp>
          <p:nvSpPr>
            <p:cNvPr id="12308" name="AutoShape 3"/>
            <p:cNvSpPr>
              <a:spLocks noChangeArrowheads="1"/>
            </p:cNvSpPr>
            <p:nvPr/>
          </p:nvSpPr>
          <p:spPr bwMode="auto">
            <a:xfrm>
              <a:off x="4786314" y="1786720"/>
              <a:ext cx="4143404" cy="700104"/>
            </a:xfrm>
            <a:prstGeom prst="roundRect">
              <a:avLst>
                <a:gd name="adj" fmla="val 16667"/>
              </a:avLst>
            </a:prstGeom>
            <a:grpFill/>
            <a:ln w="38100">
              <a:solidFill>
                <a:schemeClr val="tx1"/>
              </a:solidFill>
              <a:round/>
              <a:headEnd/>
              <a:tailEnd/>
            </a:ln>
          </p:spPr>
          <p:txBody>
            <a:bodyPr anchor="ctr"/>
            <a:lstStyle/>
            <a:p>
              <a:pPr algn="ctr"/>
              <a:r>
                <a:rPr lang="ja-JP" altLang="en-US" sz="2400"/>
                <a:t>ブランドが広く知られること</a:t>
              </a:r>
            </a:p>
          </p:txBody>
        </p:sp>
        <p:sp>
          <p:nvSpPr>
            <p:cNvPr id="12309" name="AutoShape 3"/>
            <p:cNvSpPr>
              <a:spLocks noChangeArrowheads="1"/>
            </p:cNvSpPr>
            <p:nvPr/>
          </p:nvSpPr>
          <p:spPr bwMode="auto">
            <a:xfrm>
              <a:off x="357158" y="1786720"/>
              <a:ext cx="3071834" cy="700104"/>
            </a:xfrm>
            <a:prstGeom prst="roundRect">
              <a:avLst>
                <a:gd name="adj" fmla="val 16667"/>
              </a:avLst>
            </a:prstGeom>
            <a:grpFill/>
            <a:ln w="38100">
              <a:solidFill>
                <a:schemeClr val="tx1"/>
              </a:solidFill>
              <a:round/>
              <a:headEnd/>
              <a:tailEnd/>
            </a:ln>
          </p:spPr>
          <p:txBody>
            <a:bodyPr anchor="ctr"/>
            <a:lstStyle/>
            <a:p>
              <a:pPr algn="ctr"/>
              <a:r>
                <a:rPr lang="ja-JP" altLang="en-US" sz="2400"/>
                <a:t>ブランド・アウェアネス</a:t>
              </a:r>
            </a:p>
          </p:txBody>
        </p:sp>
        <p:sp>
          <p:nvSpPr>
            <p:cNvPr id="14" name="右矢印 13"/>
            <p:cNvSpPr/>
            <p:nvPr/>
          </p:nvSpPr>
          <p:spPr>
            <a:xfrm>
              <a:off x="3643306" y="1851661"/>
              <a:ext cx="928693" cy="570220"/>
            </a:xfrm>
            <a:prstGeom prst="rightArrow">
              <a:avLst>
                <a:gd name="adj1" fmla="val 50000"/>
                <a:gd name="adj2" fmla="val 81549"/>
              </a:avLst>
            </a:prstGeom>
            <a:grp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400">
                <a:solidFill>
                  <a:schemeClr val="tx1"/>
                </a:solidFill>
              </a:endParaRPr>
            </a:p>
          </p:txBody>
        </p:sp>
      </p:grpSp>
      <p:grpSp>
        <p:nvGrpSpPr>
          <p:cNvPr id="12292" name="グループ化 21"/>
          <p:cNvGrpSpPr>
            <a:grpSpLocks/>
          </p:cNvGrpSpPr>
          <p:nvPr/>
        </p:nvGrpSpPr>
        <p:grpSpPr bwMode="auto">
          <a:xfrm>
            <a:off x="695400" y="4581550"/>
            <a:ext cx="10657184" cy="700087"/>
            <a:chOff x="357158" y="4864104"/>
            <a:chExt cx="8572560" cy="700105"/>
          </a:xfrm>
          <a:noFill/>
        </p:grpSpPr>
        <p:sp>
          <p:nvSpPr>
            <p:cNvPr id="12305" name="AutoShape 5"/>
            <p:cNvSpPr>
              <a:spLocks noChangeArrowheads="1"/>
            </p:cNvSpPr>
            <p:nvPr/>
          </p:nvSpPr>
          <p:spPr bwMode="auto">
            <a:xfrm>
              <a:off x="4786314" y="4864104"/>
              <a:ext cx="4143404" cy="700105"/>
            </a:xfrm>
            <a:prstGeom prst="roundRect">
              <a:avLst>
                <a:gd name="adj" fmla="val 16667"/>
              </a:avLst>
            </a:prstGeom>
            <a:grpFill/>
            <a:ln w="38100">
              <a:solidFill>
                <a:schemeClr val="tx1"/>
              </a:solidFill>
              <a:round/>
              <a:headEnd/>
              <a:tailEnd/>
            </a:ln>
          </p:spPr>
          <p:txBody>
            <a:bodyPr anchor="ctr"/>
            <a:lstStyle/>
            <a:p>
              <a:pPr algn="ctr"/>
              <a:r>
                <a:rPr lang="ja-JP" altLang="en-US" sz="2400" dirty="0"/>
                <a:t>ブランドを持つことで</a:t>
              </a:r>
              <a:endParaRPr lang="en-US" altLang="ja-JP" sz="2400" dirty="0"/>
            </a:p>
            <a:p>
              <a:pPr algn="ctr"/>
              <a:r>
                <a:rPr lang="ja-JP" altLang="en-US" sz="2400" dirty="0"/>
                <a:t>一定のイメージが形成</a:t>
              </a:r>
            </a:p>
          </p:txBody>
        </p:sp>
        <p:sp>
          <p:nvSpPr>
            <p:cNvPr id="12306" name="AutoShape 5"/>
            <p:cNvSpPr>
              <a:spLocks noChangeArrowheads="1"/>
            </p:cNvSpPr>
            <p:nvPr/>
          </p:nvSpPr>
          <p:spPr bwMode="auto">
            <a:xfrm>
              <a:off x="357158" y="4864104"/>
              <a:ext cx="3071834" cy="700105"/>
            </a:xfrm>
            <a:prstGeom prst="roundRect">
              <a:avLst>
                <a:gd name="adj" fmla="val 16667"/>
              </a:avLst>
            </a:prstGeom>
            <a:grpFill/>
            <a:ln w="38100">
              <a:solidFill>
                <a:schemeClr val="tx1"/>
              </a:solidFill>
              <a:round/>
              <a:headEnd/>
              <a:tailEnd/>
            </a:ln>
          </p:spPr>
          <p:txBody>
            <a:bodyPr anchor="ctr"/>
            <a:lstStyle/>
            <a:p>
              <a:pPr algn="ctr"/>
              <a:r>
                <a:rPr lang="ja-JP" altLang="en-US" sz="2400"/>
                <a:t>ブランド連想</a:t>
              </a:r>
            </a:p>
          </p:txBody>
        </p:sp>
        <p:sp>
          <p:nvSpPr>
            <p:cNvPr id="15" name="右矢印 14"/>
            <p:cNvSpPr/>
            <p:nvPr/>
          </p:nvSpPr>
          <p:spPr>
            <a:xfrm>
              <a:off x="3714743" y="4929193"/>
              <a:ext cx="928695" cy="569928"/>
            </a:xfrm>
            <a:prstGeom prst="rightArrow">
              <a:avLst>
                <a:gd name="adj1" fmla="val 50000"/>
                <a:gd name="adj2" fmla="val 81549"/>
              </a:avLst>
            </a:prstGeom>
            <a:grp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400">
                <a:solidFill>
                  <a:schemeClr val="tx1"/>
                </a:solidFill>
              </a:endParaRPr>
            </a:p>
          </p:txBody>
        </p:sp>
      </p:grpSp>
      <p:grpSp>
        <p:nvGrpSpPr>
          <p:cNvPr id="12293" name="グループ化 20"/>
          <p:cNvGrpSpPr>
            <a:grpSpLocks/>
          </p:cNvGrpSpPr>
          <p:nvPr/>
        </p:nvGrpSpPr>
        <p:grpSpPr bwMode="auto">
          <a:xfrm>
            <a:off x="695400" y="3597300"/>
            <a:ext cx="10657184" cy="700087"/>
            <a:chOff x="357158" y="3935410"/>
            <a:chExt cx="8572560" cy="700105"/>
          </a:xfrm>
          <a:noFill/>
        </p:grpSpPr>
        <p:sp>
          <p:nvSpPr>
            <p:cNvPr id="12302" name="AutoShape 4"/>
            <p:cNvSpPr>
              <a:spLocks noChangeArrowheads="1"/>
            </p:cNvSpPr>
            <p:nvPr/>
          </p:nvSpPr>
          <p:spPr bwMode="auto">
            <a:xfrm>
              <a:off x="4786314" y="3935410"/>
              <a:ext cx="4143404" cy="700105"/>
            </a:xfrm>
            <a:prstGeom prst="roundRect">
              <a:avLst>
                <a:gd name="adj" fmla="val 16667"/>
              </a:avLst>
            </a:prstGeom>
            <a:grpFill/>
            <a:ln w="38100">
              <a:solidFill>
                <a:schemeClr val="tx1"/>
              </a:solidFill>
              <a:round/>
              <a:headEnd/>
              <a:tailEnd/>
            </a:ln>
          </p:spPr>
          <p:txBody>
            <a:bodyPr anchor="ctr"/>
            <a:lstStyle/>
            <a:p>
              <a:pPr algn="ctr"/>
              <a:r>
                <a:rPr lang="ja-JP" altLang="en-US" sz="2400" dirty="0"/>
                <a:t>ブランドを通じて</a:t>
              </a:r>
              <a:endParaRPr lang="en-US" altLang="ja-JP" sz="2400" dirty="0"/>
            </a:p>
            <a:p>
              <a:pPr algn="ctr"/>
              <a:r>
                <a:rPr lang="ja-JP" altLang="en-US" sz="2400" dirty="0"/>
                <a:t>一定の高品質が連想</a:t>
              </a:r>
            </a:p>
          </p:txBody>
        </p:sp>
        <p:sp>
          <p:nvSpPr>
            <p:cNvPr id="12303" name="AutoShape 4"/>
            <p:cNvSpPr>
              <a:spLocks noChangeArrowheads="1"/>
            </p:cNvSpPr>
            <p:nvPr/>
          </p:nvSpPr>
          <p:spPr bwMode="auto">
            <a:xfrm>
              <a:off x="357158" y="3935410"/>
              <a:ext cx="3071834" cy="700105"/>
            </a:xfrm>
            <a:prstGeom prst="roundRect">
              <a:avLst>
                <a:gd name="adj" fmla="val 16667"/>
              </a:avLst>
            </a:prstGeom>
            <a:grpFill/>
            <a:ln w="38100">
              <a:solidFill>
                <a:schemeClr val="tx1"/>
              </a:solidFill>
              <a:round/>
              <a:headEnd/>
              <a:tailEnd/>
            </a:ln>
          </p:spPr>
          <p:txBody>
            <a:bodyPr anchor="ctr"/>
            <a:lstStyle/>
            <a:p>
              <a:pPr algn="ctr"/>
              <a:r>
                <a:rPr lang="ja-JP" altLang="en-US" sz="2400" dirty="0"/>
                <a:t>知覚品質</a:t>
              </a:r>
            </a:p>
          </p:txBody>
        </p:sp>
        <p:sp>
          <p:nvSpPr>
            <p:cNvPr id="16" name="右矢印 15"/>
            <p:cNvSpPr/>
            <p:nvPr/>
          </p:nvSpPr>
          <p:spPr>
            <a:xfrm>
              <a:off x="3714743" y="4000499"/>
              <a:ext cx="928695" cy="569928"/>
            </a:xfrm>
            <a:prstGeom prst="rightArrow">
              <a:avLst>
                <a:gd name="adj1" fmla="val 50000"/>
                <a:gd name="adj2" fmla="val 81549"/>
              </a:avLst>
            </a:prstGeom>
            <a:grp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400">
                <a:solidFill>
                  <a:schemeClr val="tx1"/>
                </a:solidFill>
              </a:endParaRPr>
            </a:p>
          </p:txBody>
        </p:sp>
      </p:grpSp>
      <p:grpSp>
        <p:nvGrpSpPr>
          <p:cNvPr id="12294" name="グループ化 19"/>
          <p:cNvGrpSpPr>
            <a:grpSpLocks/>
          </p:cNvGrpSpPr>
          <p:nvPr/>
        </p:nvGrpSpPr>
        <p:grpSpPr bwMode="auto">
          <a:xfrm>
            <a:off x="695400" y="2613050"/>
            <a:ext cx="10657184" cy="700087"/>
            <a:chOff x="357158" y="2792402"/>
            <a:chExt cx="8572560" cy="700104"/>
          </a:xfrm>
          <a:noFill/>
        </p:grpSpPr>
        <p:sp>
          <p:nvSpPr>
            <p:cNvPr id="12299" name="AutoShape 3"/>
            <p:cNvSpPr>
              <a:spLocks noChangeArrowheads="1"/>
            </p:cNvSpPr>
            <p:nvPr/>
          </p:nvSpPr>
          <p:spPr bwMode="auto">
            <a:xfrm>
              <a:off x="4786314" y="2792402"/>
              <a:ext cx="4143404" cy="700104"/>
            </a:xfrm>
            <a:prstGeom prst="roundRect">
              <a:avLst>
                <a:gd name="adj" fmla="val 16667"/>
              </a:avLst>
            </a:prstGeom>
            <a:grpFill/>
            <a:ln w="38100">
              <a:solidFill>
                <a:schemeClr val="tx1"/>
              </a:solidFill>
              <a:round/>
              <a:headEnd/>
              <a:tailEnd/>
            </a:ln>
          </p:spPr>
          <p:txBody>
            <a:bodyPr anchor="ctr"/>
            <a:lstStyle/>
            <a:p>
              <a:pPr algn="ctr"/>
              <a:r>
                <a:rPr lang="ja-JP" altLang="en-US" sz="2400"/>
                <a:t>ブランドを好む人々</a:t>
              </a:r>
            </a:p>
          </p:txBody>
        </p:sp>
        <p:sp>
          <p:nvSpPr>
            <p:cNvPr id="12300" name="AutoShape 3"/>
            <p:cNvSpPr>
              <a:spLocks noChangeArrowheads="1"/>
            </p:cNvSpPr>
            <p:nvPr/>
          </p:nvSpPr>
          <p:spPr bwMode="auto">
            <a:xfrm>
              <a:off x="357158" y="2792402"/>
              <a:ext cx="3071834" cy="700104"/>
            </a:xfrm>
            <a:prstGeom prst="roundRect">
              <a:avLst>
                <a:gd name="adj" fmla="val 16667"/>
              </a:avLst>
            </a:prstGeom>
            <a:grpFill/>
            <a:ln w="38100">
              <a:solidFill>
                <a:schemeClr val="tx1"/>
              </a:solidFill>
              <a:round/>
              <a:headEnd/>
              <a:tailEnd/>
            </a:ln>
          </p:spPr>
          <p:txBody>
            <a:bodyPr anchor="ctr"/>
            <a:lstStyle/>
            <a:p>
              <a:pPr algn="ctr"/>
              <a:r>
                <a:rPr lang="ja-JP" altLang="en-US" sz="2400"/>
                <a:t>ブランド忠誠</a:t>
              </a:r>
            </a:p>
          </p:txBody>
        </p:sp>
        <p:sp>
          <p:nvSpPr>
            <p:cNvPr id="17" name="右矢印 16"/>
            <p:cNvSpPr/>
            <p:nvPr/>
          </p:nvSpPr>
          <p:spPr>
            <a:xfrm>
              <a:off x="3714743" y="2857491"/>
              <a:ext cx="928695" cy="569927"/>
            </a:xfrm>
            <a:prstGeom prst="rightArrow">
              <a:avLst>
                <a:gd name="adj1" fmla="val 50000"/>
                <a:gd name="adj2" fmla="val 81549"/>
              </a:avLst>
            </a:prstGeom>
            <a:grp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400">
                <a:solidFill>
                  <a:schemeClr val="tx1"/>
                </a:solidFill>
              </a:endParaRPr>
            </a:p>
          </p:txBody>
        </p:sp>
      </p:grpSp>
      <p:grpSp>
        <p:nvGrpSpPr>
          <p:cNvPr id="12295" name="グループ化 22"/>
          <p:cNvGrpSpPr>
            <a:grpSpLocks/>
          </p:cNvGrpSpPr>
          <p:nvPr/>
        </p:nvGrpSpPr>
        <p:grpSpPr bwMode="auto">
          <a:xfrm>
            <a:off x="695400" y="5565800"/>
            <a:ext cx="10657184" cy="700087"/>
            <a:chOff x="357158" y="5722154"/>
            <a:chExt cx="8572560" cy="700105"/>
          </a:xfrm>
          <a:noFill/>
        </p:grpSpPr>
        <p:sp>
          <p:nvSpPr>
            <p:cNvPr id="12296" name="AutoShape 6"/>
            <p:cNvSpPr>
              <a:spLocks noChangeArrowheads="1"/>
            </p:cNvSpPr>
            <p:nvPr/>
          </p:nvSpPr>
          <p:spPr bwMode="auto">
            <a:xfrm>
              <a:off x="4786314" y="5722154"/>
              <a:ext cx="4143404" cy="700105"/>
            </a:xfrm>
            <a:prstGeom prst="roundRect">
              <a:avLst>
                <a:gd name="adj" fmla="val 16667"/>
              </a:avLst>
            </a:prstGeom>
            <a:grpFill/>
            <a:ln w="38100">
              <a:solidFill>
                <a:schemeClr val="tx1"/>
              </a:solidFill>
              <a:round/>
              <a:headEnd/>
              <a:tailEnd/>
            </a:ln>
          </p:spPr>
          <p:txBody>
            <a:bodyPr anchor="ctr"/>
            <a:lstStyle/>
            <a:p>
              <a:pPr algn="ctr"/>
              <a:r>
                <a:rPr lang="ja-JP" altLang="en-US" sz="2400"/>
                <a:t>無形の資産の集合</a:t>
              </a:r>
            </a:p>
          </p:txBody>
        </p:sp>
        <p:sp>
          <p:nvSpPr>
            <p:cNvPr id="12297" name="AutoShape 6"/>
            <p:cNvSpPr>
              <a:spLocks noChangeArrowheads="1"/>
            </p:cNvSpPr>
            <p:nvPr/>
          </p:nvSpPr>
          <p:spPr bwMode="auto">
            <a:xfrm>
              <a:off x="357158" y="5722154"/>
              <a:ext cx="3071834" cy="700105"/>
            </a:xfrm>
            <a:prstGeom prst="roundRect">
              <a:avLst>
                <a:gd name="adj" fmla="val 16667"/>
              </a:avLst>
            </a:prstGeom>
            <a:grpFill/>
            <a:ln w="38100">
              <a:solidFill>
                <a:schemeClr val="tx1"/>
              </a:solidFill>
              <a:round/>
              <a:headEnd/>
              <a:tailEnd/>
            </a:ln>
          </p:spPr>
          <p:txBody>
            <a:bodyPr anchor="ctr"/>
            <a:lstStyle/>
            <a:p>
              <a:pPr algn="ctr"/>
              <a:r>
                <a:rPr lang="ja-JP" altLang="en-US" sz="2400"/>
                <a:t>ブランド・エクイティ</a:t>
              </a:r>
            </a:p>
          </p:txBody>
        </p:sp>
        <p:sp>
          <p:nvSpPr>
            <p:cNvPr id="18" name="右矢印 17"/>
            <p:cNvSpPr/>
            <p:nvPr/>
          </p:nvSpPr>
          <p:spPr>
            <a:xfrm>
              <a:off x="3714743" y="5787243"/>
              <a:ext cx="928695" cy="569928"/>
            </a:xfrm>
            <a:prstGeom prst="rightArrow">
              <a:avLst>
                <a:gd name="adj1" fmla="val 50000"/>
                <a:gd name="adj2" fmla="val 81549"/>
              </a:avLst>
            </a:prstGeom>
            <a:grp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400">
                <a:solidFill>
                  <a:schemeClr val="tx1"/>
                </a:solidFill>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ja-JP" altLang="en-US"/>
              <a:t>ブランドのつけ方</a:t>
            </a:r>
          </a:p>
        </p:txBody>
      </p:sp>
      <p:sp>
        <p:nvSpPr>
          <p:cNvPr id="9" name="コンテンツ プレースホルダ 8"/>
          <p:cNvSpPr>
            <a:spLocks noGrp="1"/>
          </p:cNvSpPr>
          <p:nvPr>
            <p:ph idx="1"/>
          </p:nvPr>
        </p:nvSpPr>
        <p:spPr/>
        <p:txBody>
          <a:bodyPr/>
          <a:lstStyle/>
          <a:p>
            <a:r>
              <a:rPr lang="ja-JP" altLang="en-US" dirty="0"/>
              <a:t>製品ごとに個々のブランドをつける個別ブランド政策</a:t>
            </a:r>
          </a:p>
          <a:p>
            <a:r>
              <a:rPr lang="ja-JP" altLang="en-US" dirty="0"/>
              <a:t>企業名を用いて統一的なイメージ形成を狙った政策</a:t>
            </a:r>
          </a:p>
          <a:p>
            <a:pPr lvl="1"/>
            <a:r>
              <a:rPr lang="ja-JP" altLang="en-US" dirty="0"/>
              <a:t>企業名のみを用いる</a:t>
            </a:r>
          </a:p>
          <a:p>
            <a:pPr lvl="1"/>
            <a:r>
              <a:rPr lang="ja-JP" altLang="en-US" dirty="0"/>
              <a:t>企業名と列記</a:t>
            </a:r>
          </a:p>
          <a:p>
            <a:endParaRPr lang="ja-JP" altLang="en-US" dirty="0"/>
          </a:p>
          <a:p>
            <a:endParaRPr kumimoji="1" lang="ja-JP"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ja-JP" altLang="en-US" dirty="0"/>
              <a:t>ジェネリックネーム化</a:t>
            </a:r>
          </a:p>
        </p:txBody>
      </p:sp>
      <p:sp>
        <p:nvSpPr>
          <p:cNvPr id="7" name="コンテンツ プレースホルダ 6"/>
          <p:cNvSpPr>
            <a:spLocks noGrp="1"/>
          </p:cNvSpPr>
          <p:nvPr>
            <p:ph idx="1"/>
          </p:nvPr>
        </p:nvSpPr>
        <p:spPr/>
        <p:txBody>
          <a:bodyPr/>
          <a:lstStyle/>
          <a:p>
            <a:r>
              <a:rPr lang="ja-JP" altLang="en-US" dirty="0"/>
              <a:t>成功すると製品名がジェネリックネーム化</a:t>
            </a:r>
          </a:p>
          <a:p>
            <a:r>
              <a:rPr lang="ja-JP" altLang="en-US" dirty="0"/>
              <a:t>ジェネリックネーム化は製品が大成功したことを意味</a:t>
            </a:r>
          </a:p>
          <a:p>
            <a:r>
              <a:rPr lang="ja-JP" altLang="en-US" dirty="0"/>
              <a:t>製品名が中核製品化したことを意味</a:t>
            </a:r>
          </a:p>
          <a:p>
            <a:r>
              <a:rPr lang="ja-JP" altLang="en-US" dirty="0"/>
              <a:t>再度差別化が必要</a:t>
            </a:r>
          </a:p>
          <a:p>
            <a:endParaRPr kumimoji="1" lang="ja-JP"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NB</a:t>
            </a:r>
            <a:r>
              <a:rPr kumimoji="1" lang="ja-JP" altLang="en-US" dirty="0"/>
              <a:t>と</a:t>
            </a:r>
            <a:r>
              <a:rPr kumimoji="1" lang="en-US" altLang="ja-JP" dirty="0"/>
              <a:t>PB</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a:t>ナショナルブランド（</a:t>
            </a:r>
            <a:r>
              <a:rPr kumimoji="1" lang="en-US" altLang="ja-JP" dirty="0"/>
              <a:t>NB</a:t>
            </a:r>
            <a:r>
              <a:rPr kumimoji="1" lang="ja-JP" altLang="en-US" dirty="0"/>
              <a:t>）</a:t>
            </a:r>
            <a:endParaRPr kumimoji="1" lang="en-US" altLang="ja-JP" dirty="0"/>
          </a:p>
          <a:p>
            <a:pPr lvl="1"/>
            <a:r>
              <a:rPr kumimoji="1" lang="ja-JP" altLang="en-US" dirty="0"/>
              <a:t>製造業者が自らのブランドを設定し、製造業者の責任において販売する製品</a:t>
            </a:r>
            <a:endParaRPr kumimoji="1" lang="en-US" altLang="ja-JP" dirty="0"/>
          </a:p>
          <a:p>
            <a:pPr lvl="1"/>
            <a:r>
              <a:rPr lang="ja-JP" altLang="en-US" dirty="0"/>
              <a:t>多様な小売店で販売</a:t>
            </a:r>
            <a:endParaRPr lang="en-US" altLang="ja-JP" dirty="0"/>
          </a:p>
          <a:p>
            <a:pPr lvl="1"/>
            <a:r>
              <a:rPr lang="ja-JP" altLang="en-US" dirty="0"/>
              <a:t>多様な消費者を想定するため、多機能・高価格</a:t>
            </a:r>
            <a:endParaRPr lang="en-US" altLang="ja-JP" dirty="0"/>
          </a:p>
          <a:p>
            <a:r>
              <a:rPr lang="ja-JP" altLang="en-US" dirty="0"/>
              <a:t>プライベード・ブランド（</a:t>
            </a:r>
            <a:r>
              <a:rPr lang="en-US" altLang="ja-JP" dirty="0"/>
              <a:t>PB</a:t>
            </a:r>
            <a:r>
              <a:rPr lang="ja-JP" altLang="en-US" dirty="0"/>
              <a:t>）</a:t>
            </a:r>
            <a:endParaRPr lang="en-US" altLang="ja-JP" dirty="0"/>
          </a:p>
          <a:p>
            <a:pPr lvl="1"/>
            <a:r>
              <a:rPr lang="ja-JP" altLang="en-US" dirty="0"/>
              <a:t>流通業者（小売業者）が開発し販売する製品</a:t>
            </a:r>
            <a:endParaRPr lang="en-US" altLang="ja-JP" dirty="0"/>
          </a:p>
          <a:p>
            <a:pPr lvl="1"/>
            <a:r>
              <a:rPr lang="ja-JP" altLang="en-US" dirty="0"/>
              <a:t>特定の小売業者でのみ販売される</a:t>
            </a:r>
            <a:endParaRPr lang="en-US" altLang="ja-JP" dirty="0"/>
          </a:p>
          <a:p>
            <a:pPr lvl="1"/>
            <a:r>
              <a:rPr lang="ja-JP" altLang="en-US" dirty="0"/>
              <a:t>顧客を絞り込むため、機能を絞り込み低価格</a:t>
            </a:r>
            <a:endParaRPr lang="ja-JP" altLang="en-US" sz="3200" dirty="0"/>
          </a:p>
        </p:txBody>
      </p:sp>
    </p:spTree>
    <p:extLst>
      <p:ext uri="{BB962C8B-B14F-4D97-AF65-F5344CB8AC3E}">
        <p14:creationId xmlns:p14="http://schemas.microsoft.com/office/powerpoint/2010/main" val="11743653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パッケージの種類</a:t>
            </a:r>
          </a:p>
        </p:txBody>
      </p:sp>
      <p:sp>
        <p:nvSpPr>
          <p:cNvPr id="3" name="コンテンツ プレースホルダー 2"/>
          <p:cNvSpPr>
            <a:spLocks noGrp="1"/>
          </p:cNvSpPr>
          <p:nvPr>
            <p:ph idx="1"/>
          </p:nvPr>
        </p:nvSpPr>
        <p:spPr/>
        <p:txBody>
          <a:bodyPr>
            <a:normAutofit lnSpcReduction="10000"/>
          </a:bodyPr>
          <a:lstStyle/>
          <a:p>
            <a:pPr>
              <a:buFont typeface="Wingdings" pitchFamily="2" charset="2"/>
              <a:buChar char="l"/>
            </a:pPr>
            <a:r>
              <a:rPr lang="ja-JP" altLang="en-US" sz="2800" dirty="0"/>
              <a:t>１次包装</a:t>
            </a:r>
            <a:endParaRPr lang="en-US" altLang="ja-JP" sz="2800" dirty="0"/>
          </a:p>
          <a:p>
            <a:pPr lvl="1">
              <a:buFont typeface="Wingdings" pitchFamily="2" charset="2"/>
              <a:buChar char="u"/>
            </a:pPr>
            <a:r>
              <a:rPr lang="ja-JP" altLang="en-US" sz="2400" dirty="0"/>
              <a:t>製品そのものの保護</a:t>
            </a:r>
            <a:endParaRPr lang="en-US" altLang="ja-JP" sz="2400" dirty="0"/>
          </a:p>
          <a:p>
            <a:pPr lvl="1">
              <a:buFont typeface="Wingdings" pitchFamily="2" charset="2"/>
              <a:buChar char="u"/>
            </a:pPr>
            <a:r>
              <a:rPr lang="ja-JP" altLang="en-US" sz="2400" dirty="0"/>
              <a:t>計量によりパッケージ化</a:t>
            </a:r>
            <a:endParaRPr lang="en-US" altLang="ja-JP" sz="2400" dirty="0"/>
          </a:p>
          <a:p>
            <a:pPr>
              <a:buFont typeface="Wingdings" pitchFamily="2" charset="2"/>
              <a:buChar char="l"/>
            </a:pPr>
            <a:r>
              <a:rPr lang="ja-JP" altLang="en-US" sz="2800" dirty="0"/>
              <a:t>２次包装</a:t>
            </a:r>
            <a:endParaRPr lang="en-US" altLang="ja-JP" sz="2800" dirty="0"/>
          </a:p>
          <a:p>
            <a:pPr lvl="1">
              <a:buFont typeface="Wingdings" pitchFamily="2" charset="2"/>
              <a:buChar char="u"/>
            </a:pPr>
            <a:r>
              <a:rPr lang="ja-JP" altLang="en-US" sz="2400" dirty="0"/>
              <a:t>商品陳列時の広告</a:t>
            </a:r>
            <a:endParaRPr lang="en-US" altLang="ja-JP" sz="2400" dirty="0"/>
          </a:p>
          <a:p>
            <a:pPr lvl="1">
              <a:buFont typeface="Wingdings" pitchFamily="2" charset="2"/>
              <a:buChar char="u"/>
            </a:pPr>
            <a:r>
              <a:rPr lang="ja-JP" altLang="en-US" sz="2400" dirty="0"/>
              <a:t>１次包装を保護</a:t>
            </a:r>
            <a:endParaRPr lang="en-US" altLang="ja-JP" sz="2400" dirty="0"/>
          </a:p>
          <a:p>
            <a:pPr>
              <a:buFont typeface="Wingdings" pitchFamily="2" charset="2"/>
              <a:buChar char="l"/>
            </a:pPr>
            <a:r>
              <a:rPr lang="ja-JP" altLang="en-US" sz="2800" dirty="0"/>
              <a:t>輸送用包装</a:t>
            </a:r>
            <a:endParaRPr lang="en-US" altLang="ja-JP" sz="2800" dirty="0"/>
          </a:p>
          <a:p>
            <a:pPr lvl="1">
              <a:buFont typeface="Wingdings" pitchFamily="2" charset="2"/>
              <a:buChar char="u"/>
            </a:pPr>
            <a:r>
              <a:rPr lang="ja-JP" altLang="en-US" sz="2400" dirty="0"/>
              <a:t>輸送効率を上げる</a:t>
            </a:r>
            <a:endParaRPr lang="en-US" altLang="ja-JP" sz="2400" dirty="0"/>
          </a:p>
          <a:p>
            <a:pPr lvl="1">
              <a:buFont typeface="Wingdings" pitchFamily="2" charset="2"/>
              <a:buChar char="u"/>
            </a:pPr>
            <a:r>
              <a:rPr lang="ja-JP" altLang="en-US" sz="2400" dirty="0"/>
              <a:t>２次包装を保護</a:t>
            </a:r>
            <a:endParaRPr lang="en-US" altLang="ja-JP" sz="2400" dirty="0"/>
          </a:p>
        </p:txBody>
      </p:sp>
    </p:spTree>
    <p:extLst>
      <p:ext uri="{BB962C8B-B14F-4D97-AF65-F5344CB8AC3E}">
        <p14:creationId xmlns:p14="http://schemas.microsoft.com/office/powerpoint/2010/main" val="3680909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ja-JP" altLang="en-US"/>
              <a:t>パッケージの役割</a:t>
            </a:r>
          </a:p>
        </p:txBody>
      </p:sp>
      <p:sp>
        <p:nvSpPr>
          <p:cNvPr id="7" name="コンテンツ プレースホルダ 6"/>
          <p:cNvSpPr>
            <a:spLocks noGrp="1"/>
          </p:cNvSpPr>
          <p:nvPr>
            <p:ph idx="1"/>
          </p:nvPr>
        </p:nvSpPr>
        <p:spPr/>
        <p:txBody>
          <a:bodyPr/>
          <a:lstStyle/>
          <a:p>
            <a:r>
              <a:rPr lang="ja-JP" altLang="en-US" dirty="0"/>
              <a:t>製品の保護</a:t>
            </a:r>
          </a:p>
          <a:p>
            <a:r>
              <a:rPr lang="ja-JP" altLang="en-US" dirty="0"/>
              <a:t>消費者に対する広告</a:t>
            </a:r>
          </a:p>
          <a:p>
            <a:r>
              <a:rPr lang="ja-JP" altLang="en-US" dirty="0"/>
              <a:t>製品情報を伝えるメディア</a:t>
            </a:r>
          </a:p>
          <a:p>
            <a:r>
              <a:rPr lang="ja-JP" altLang="en-US" dirty="0"/>
              <a:t>差別化要因</a:t>
            </a:r>
            <a:endParaRPr lang="en-US" altLang="ja-JP" dirty="0"/>
          </a:p>
          <a:p>
            <a:r>
              <a:rPr lang="ja-JP" altLang="en-US" dirty="0"/>
              <a:t>環境問題への対応</a:t>
            </a:r>
          </a:p>
          <a:p>
            <a:endParaRPr lang="ja-JP" altLang="en-US" dirty="0"/>
          </a:p>
          <a:p>
            <a:endParaRPr kumimoji="1" lang="ja-JP"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製品ラインと製品ミックス</a:t>
            </a:r>
          </a:p>
        </p:txBody>
      </p:sp>
      <p:sp>
        <p:nvSpPr>
          <p:cNvPr id="3" name="コンテンツ プレースホルダー 2"/>
          <p:cNvSpPr>
            <a:spLocks noGrp="1"/>
          </p:cNvSpPr>
          <p:nvPr>
            <p:ph idx="1"/>
          </p:nvPr>
        </p:nvSpPr>
        <p:spPr/>
        <p:txBody>
          <a:bodyPr/>
          <a:lstStyle/>
          <a:p>
            <a:r>
              <a:rPr kumimoji="1" lang="ja-JP" altLang="en-US" dirty="0"/>
              <a:t>製品ライン</a:t>
            </a:r>
            <a:endParaRPr kumimoji="1" lang="en-US" altLang="ja-JP" dirty="0"/>
          </a:p>
          <a:p>
            <a:pPr lvl="1"/>
            <a:r>
              <a:rPr lang="ja-JP" altLang="en-US" dirty="0"/>
              <a:t>相互に関連のある製品グループ</a:t>
            </a:r>
            <a:endParaRPr lang="en-US" altLang="ja-JP" dirty="0"/>
          </a:p>
          <a:p>
            <a:r>
              <a:rPr kumimoji="1" lang="ja-JP" altLang="en-US" dirty="0"/>
              <a:t>製品ミックス</a:t>
            </a:r>
            <a:endParaRPr kumimoji="1" lang="en-US" altLang="ja-JP" dirty="0"/>
          </a:p>
          <a:p>
            <a:pPr lvl="1"/>
            <a:r>
              <a:rPr lang="ja-JP" altLang="en-US" dirty="0"/>
              <a:t>ラインの広がりと深さと全体としての一貫性</a:t>
            </a:r>
            <a:endParaRPr lang="en-US" altLang="ja-JP" dirty="0"/>
          </a:p>
          <a:p>
            <a:pPr lvl="1"/>
            <a:endParaRPr kumimoji="1" lang="ja-JP" altLang="en-US" dirty="0"/>
          </a:p>
        </p:txBody>
      </p:sp>
    </p:spTree>
    <p:extLst>
      <p:ext uri="{BB962C8B-B14F-4D97-AF65-F5344CB8AC3E}">
        <p14:creationId xmlns:p14="http://schemas.microsoft.com/office/powerpoint/2010/main" val="32478066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製品分類</a:t>
            </a:r>
          </a:p>
        </p:txBody>
      </p:sp>
      <p:sp>
        <p:nvSpPr>
          <p:cNvPr id="3" name="コンテンツ プレースホルダ 2"/>
          <p:cNvSpPr>
            <a:spLocks noGrp="1"/>
          </p:cNvSpPr>
          <p:nvPr>
            <p:ph idx="1"/>
          </p:nvPr>
        </p:nvSpPr>
        <p:spPr/>
        <p:txBody>
          <a:bodyPr/>
          <a:lstStyle/>
          <a:p>
            <a:r>
              <a:rPr kumimoji="1" lang="ja-JP" altLang="en-US" dirty="0"/>
              <a:t>業務用の製品（生産</a:t>
            </a:r>
            <a:r>
              <a:rPr lang="ja-JP" altLang="en-US" dirty="0"/>
              <a:t>財</a:t>
            </a:r>
            <a:r>
              <a:rPr kumimoji="1" lang="ja-JP" altLang="en-US" dirty="0"/>
              <a:t>）</a:t>
            </a:r>
            <a:endParaRPr kumimoji="1" lang="en-US" altLang="ja-JP" dirty="0"/>
          </a:p>
          <a:p>
            <a:r>
              <a:rPr lang="ja-JP" altLang="en-US" dirty="0"/>
              <a:t>消費者用の製品（消費財）</a:t>
            </a:r>
            <a:endParaRPr lang="en-US" altLang="ja-JP" dirty="0"/>
          </a:p>
          <a:p>
            <a:pPr lvl="1"/>
            <a:r>
              <a:rPr kumimoji="1" lang="ja-JP" altLang="en-US" dirty="0"/>
              <a:t>便宜品（最寄品）</a:t>
            </a:r>
            <a:endParaRPr kumimoji="1" lang="en-US" altLang="ja-JP" dirty="0"/>
          </a:p>
          <a:p>
            <a:pPr lvl="1"/>
            <a:r>
              <a:rPr lang="ja-JP" altLang="en-US" dirty="0"/>
              <a:t>買回品</a:t>
            </a:r>
            <a:endParaRPr lang="en-US" altLang="ja-JP" dirty="0"/>
          </a:p>
          <a:p>
            <a:pPr lvl="1"/>
            <a:r>
              <a:rPr kumimoji="1" lang="ja-JP" altLang="en-US" dirty="0"/>
              <a:t>専門品</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ja-JP" altLang="en-US"/>
              <a:t>製品ライフサイクル</a:t>
            </a:r>
          </a:p>
        </p:txBody>
      </p:sp>
      <p:grpSp>
        <p:nvGrpSpPr>
          <p:cNvPr id="2" name="Group 25"/>
          <p:cNvGrpSpPr>
            <a:grpSpLocks/>
          </p:cNvGrpSpPr>
          <p:nvPr/>
        </p:nvGrpSpPr>
        <p:grpSpPr bwMode="auto">
          <a:xfrm>
            <a:off x="3216275" y="1773238"/>
            <a:ext cx="6192838" cy="4392612"/>
            <a:chOff x="1066" y="1117"/>
            <a:chExt cx="3901" cy="2767"/>
          </a:xfrm>
        </p:grpSpPr>
        <p:sp>
          <p:nvSpPr>
            <p:cNvPr id="17420" name="Line 7"/>
            <p:cNvSpPr>
              <a:spLocks noChangeShapeType="1"/>
            </p:cNvSpPr>
            <p:nvPr/>
          </p:nvSpPr>
          <p:spPr bwMode="auto">
            <a:xfrm>
              <a:off x="1066" y="1117"/>
              <a:ext cx="0" cy="2767"/>
            </a:xfrm>
            <a:prstGeom prst="line">
              <a:avLst/>
            </a:prstGeom>
            <a:noFill/>
            <a:ln w="38100">
              <a:solidFill>
                <a:srgbClr val="008000"/>
              </a:solidFill>
              <a:round/>
              <a:headEnd/>
              <a:tailEnd/>
            </a:ln>
          </p:spPr>
          <p:txBody>
            <a:bodyPr/>
            <a:lstStyle/>
            <a:p>
              <a:endParaRPr lang="ja-JP" altLang="en-US"/>
            </a:p>
          </p:txBody>
        </p:sp>
        <p:sp>
          <p:nvSpPr>
            <p:cNvPr id="17421" name="Line 8"/>
            <p:cNvSpPr>
              <a:spLocks noChangeShapeType="1"/>
            </p:cNvSpPr>
            <p:nvPr/>
          </p:nvSpPr>
          <p:spPr bwMode="auto">
            <a:xfrm>
              <a:off x="2029" y="1117"/>
              <a:ext cx="0" cy="2404"/>
            </a:xfrm>
            <a:prstGeom prst="line">
              <a:avLst/>
            </a:prstGeom>
            <a:noFill/>
            <a:ln w="38100">
              <a:solidFill>
                <a:srgbClr val="008000"/>
              </a:solidFill>
              <a:round/>
              <a:headEnd/>
              <a:tailEnd/>
            </a:ln>
          </p:spPr>
          <p:txBody>
            <a:bodyPr/>
            <a:lstStyle/>
            <a:p>
              <a:endParaRPr lang="ja-JP" altLang="en-US"/>
            </a:p>
          </p:txBody>
        </p:sp>
        <p:sp>
          <p:nvSpPr>
            <p:cNvPr id="17422" name="Line 9"/>
            <p:cNvSpPr>
              <a:spLocks noChangeShapeType="1"/>
            </p:cNvSpPr>
            <p:nvPr/>
          </p:nvSpPr>
          <p:spPr bwMode="auto">
            <a:xfrm>
              <a:off x="2993" y="1117"/>
              <a:ext cx="0" cy="2404"/>
            </a:xfrm>
            <a:prstGeom prst="line">
              <a:avLst/>
            </a:prstGeom>
            <a:noFill/>
            <a:ln w="38100">
              <a:solidFill>
                <a:srgbClr val="008000"/>
              </a:solidFill>
              <a:round/>
              <a:headEnd/>
              <a:tailEnd/>
            </a:ln>
          </p:spPr>
          <p:txBody>
            <a:bodyPr/>
            <a:lstStyle/>
            <a:p>
              <a:endParaRPr lang="ja-JP" altLang="en-US"/>
            </a:p>
          </p:txBody>
        </p:sp>
        <p:sp>
          <p:nvSpPr>
            <p:cNvPr id="17423" name="Line 10"/>
            <p:cNvSpPr>
              <a:spLocks noChangeShapeType="1"/>
            </p:cNvSpPr>
            <p:nvPr/>
          </p:nvSpPr>
          <p:spPr bwMode="auto">
            <a:xfrm>
              <a:off x="3957" y="1117"/>
              <a:ext cx="0" cy="2404"/>
            </a:xfrm>
            <a:prstGeom prst="line">
              <a:avLst/>
            </a:prstGeom>
            <a:noFill/>
            <a:ln w="38100">
              <a:solidFill>
                <a:srgbClr val="008000"/>
              </a:solidFill>
              <a:round/>
              <a:headEnd/>
              <a:tailEnd/>
            </a:ln>
          </p:spPr>
          <p:txBody>
            <a:bodyPr/>
            <a:lstStyle/>
            <a:p>
              <a:endParaRPr lang="ja-JP" altLang="en-US"/>
            </a:p>
          </p:txBody>
        </p:sp>
        <p:sp>
          <p:nvSpPr>
            <p:cNvPr id="17424" name="Line 17"/>
            <p:cNvSpPr>
              <a:spLocks noChangeShapeType="1"/>
            </p:cNvSpPr>
            <p:nvPr/>
          </p:nvSpPr>
          <p:spPr bwMode="auto">
            <a:xfrm flipH="1">
              <a:off x="1066" y="3521"/>
              <a:ext cx="3901" cy="0"/>
            </a:xfrm>
            <a:prstGeom prst="line">
              <a:avLst/>
            </a:prstGeom>
            <a:noFill/>
            <a:ln w="38100">
              <a:solidFill>
                <a:srgbClr val="008000"/>
              </a:solidFill>
              <a:round/>
              <a:headEnd/>
              <a:tailEnd/>
            </a:ln>
          </p:spPr>
          <p:txBody>
            <a:bodyPr/>
            <a:lstStyle/>
            <a:p>
              <a:endParaRPr lang="ja-JP" altLang="en-US"/>
            </a:p>
          </p:txBody>
        </p:sp>
      </p:grpSp>
      <p:sp>
        <p:nvSpPr>
          <p:cNvPr id="28690" name="Text Box 18"/>
          <p:cNvSpPr txBox="1">
            <a:spLocks noChangeArrowheads="1"/>
          </p:cNvSpPr>
          <p:nvPr/>
        </p:nvSpPr>
        <p:spPr bwMode="auto">
          <a:xfrm>
            <a:off x="3648075" y="1700213"/>
            <a:ext cx="641350" cy="366712"/>
          </a:xfrm>
          <a:prstGeom prst="rect">
            <a:avLst/>
          </a:prstGeom>
          <a:noFill/>
          <a:ln w="9525">
            <a:noFill/>
            <a:miter lim="800000"/>
            <a:headEnd/>
            <a:tailEnd/>
          </a:ln>
        </p:spPr>
        <p:txBody>
          <a:bodyPr wrap="none">
            <a:spAutoFit/>
          </a:bodyPr>
          <a:lstStyle/>
          <a:p>
            <a:r>
              <a:rPr lang="ja-JP" altLang="en-US"/>
              <a:t>導入</a:t>
            </a:r>
          </a:p>
        </p:txBody>
      </p:sp>
      <p:sp>
        <p:nvSpPr>
          <p:cNvPr id="28691" name="Text Box 19"/>
          <p:cNvSpPr txBox="1">
            <a:spLocks noChangeArrowheads="1"/>
          </p:cNvSpPr>
          <p:nvPr/>
        </p:nvSpPr>
        <p:spPr bwMode="auto">
          <a:xfrm>
            <a:off x="5140325" y="1706563"/>
            <a:ext cx="641350" cy="366712"/>
          </a:xfrm>
          <a:prstGeom prst="rect">
            <a:avLst/>
          </a:prstGeom>
          <a:noFill/>
          <a:ln w="9525">
            <a:noFill/>
            <a:miter lim="800000"/>
            <a:headEnd/>
            <a:tailEnd/>
          </a:ln>
        </p:spPr>
        <p:txBody>
          <a:bodyPr wrap="none">
            <a:spAutoFit/>
          </a:bodyPr>
          <a:lstStyle/>
          <a:p>
            <a:r>
              <a:rPr lang="ja-JP" altLang="en-US"/>
              <a:t>成長</a:t>
            </a:r>
          </a:p>
        </p:txBody>
      </p:sp>
      <p:sp>
        <p:nvSpPr>
          <p:cNvPr id="28692" name="Text Box 20"/>
          <p:cNvSpPr txBox="1">
            <a:spLocks noChangeArrowheads="1"/>
          </p:cNvSpPr>
          <p:nvPr/>
        </p:nvSpPr>
        <p:spPr bwMode="auto">
          <a:xfrm>
            <a:off x="6651625" y="1706563"/>
            <a:ext cx="641350" cy="366712"/>
          </a:xfrm>
          <a:prstGeom prst="rect">
            <a:avLst/>
          </a:prstGeom>
          <a:noFill/>
          <a:ln w="9525">
            <a:noFill/>
            <a:miter lim="800000"/>
            <a:headEnd/>
            <a:tailEnd/>
          </a:ln>
        </p:spPr>
        <p:txBody>
          <a:bodyPr wrap="none">
            <a:spAutoFit/>
          </a:bodyPr>
          <a:lstStyle/>
          <a:p>
            <a:r>
              <a:rPr lang="ja-JP" altLang="en-US"/>
              <a:t>成熟</a:t>
            </a:r>
          </a:p>
        </p:txBody>
      </p:sp>
      <p:sp>
        <p:nvSpPr>
          <p:cNvPr id="28693" name="Text Box 21"/>
          <p:cNvSpPr txBox="1">
            <a:spLocks noChangeArrowheads="1"/>
          </p:cNvSpPr>
          <p:nvPr/>
        </p:nvSpPr>
        <p:spPr bwMode="auto">
          <a:xfrm>
            <a:off x="8235950" y="1706563"/>
            <a:ext cx="641350" cy="366712"/>
          </a:xfrm>
          <a:prstGeom prst="rect">
            <a:avLst/>
          </a:prstGeom>
          <a:noFill/>
          <a:ln w="9525">
            <a:noFill/>
            <a:miter lim="800000"/>
            <a:headEnd/>
            <a:tailEnd/>
          </a:ln>
        </p:spPr>
        <p:txBody>
          <a:bodyPr wrap="none">
            <a:spAutoFit/>
          </a:bodyPr>
          <a:lstStyle/>
          <a:p>
            <a:r>
              <a:rPr lang="ja-JP" altLang="en-US"/>
              <a:t>衰退</a:t>
            </a:r>
          </a:p>
        </p:txBody>
      </p:sp>
      <p:sp>
        <p:nvSpPr>
          <p:cNvPr id="28696" name="Freeform 24"/>
          <p:cNvSpPr>
            <a:spLocks/>
          </p:cNvSpPr>
          <p:nvPr/>
        </p:nvSpPr>
        <p:spPr bwMode="auto">
          <a:xfrm>
            <a:off x="3216276" y="4821238"/>
            <a:ext cx="5688013" cy="1200150"/>
          </a:xfrm>
          <a:custGeom>
            <a:avLst/>
            <a:gdLst>
              <a:gd name="T0" fmla="*/ 0 w 3583"/>
              <a:gd name="T1" fmla="*/ 1200150 h 756"/>
              <a:gd name="T2" fmla="*/ 1511300 w 3583"/>
              <a:gd name="T3" fmla="*/ 768350 h 756"/>
              <a:gd name="T4" fmla="*/ 2808288 w 3583"/>
              <a:gd name="T5" fmla="*/ 47625 h 756"/>
              <a:gd name="T6" fmla="*/ 5688013 w 3583"/>
              <a:gd name="T7" fmla="*/ 479425 h 756"/>
              <a:gd name="T8" fmla="*/ 0 60000 65536"/>
              <a:gd name="T9" fmla="*/ 0 60000 65536"/>
              <a:gd name="T10" fmla="*/ 0 60000 65536"/>
              <a:gd name="T11" fmla="*/ 0 60000 65536"/>
              <a:gd name="T12" fmla="*/ 0 w 3583"/>
              <a:gd name="T13" fmla="*/ 0 h 756"/>
              <a:gd name="T14" fmla="*/ 3583 w 3583"/>
              <a:gd name="T15" fmla="*/ 756 h 756"/>
            </a:gdLst>
            <a:ahLst/>
            <a:cxnLst>
              <a:cxn ang="T8">
                <a:pos x="T0" y="T1"/>
              </a:cxn>
              <a:cxn ang="T9">
                <a:pos x="T2" y="T3"/>
              </a:cxn>
              <a:cxn ang="T10">
                <a:pos x="T4" y="T5"/>
              </a:cxn>
              <a:cxn ang="T11">
                <a:pos x="T6" y="T7"/>
              </a:cxn>
            </a:cxnLst>
            <a:rect l="T12" t="T13" r="T14" b="T15"/>
            <a:pathLst>
              <a:path w="3583" h="756">
                <a:moveTo>
                  <a:pt x="0" y="756"/>
                </a:moveTo>
                <a:cubicBezTo>
                  <a:pt x="328" y="680"/>
                  <a:pt x="657" y="605"/>
                  <a:pt x="952" y="484"/>
                </a:cubicBezTo>
                <a:cubicBezTo>
                  <a:pt x="1247" y="363"/>
                  <a:pt x="1331" y="60"/>
                  <a:pt x="1769" y="30"/>
                </a:cubicBezTo>
                <a:cubicBezTo>
                  <a:pt x="2207" y="0"/>
                  <a:pt x="2895" y="151"/>
                  <a:pt x="3583" y="302"/>
                </a:cubicBezTo>
              </a:path>
            </a:pathLst>
          </a:custGeom>
          <a:noFill/>
          <a:ln w="38100">
            <a:solidFill>
              <a:srgbClr val="FF0000"/>
            </a:solidFill>
            <a:round/>
            <a:headEnd/>
            <a:tailEnd/>
          </a:ln>
        </p:spPr>
        <p:txBody>
          <a:bodyPr/>
          <a:lstStyle/>
          <a:p>
            <a:endParaRPr lang="ja-JP" altLang="en-US"/>
          </a:p>
        </p:txBody>
      </p:sp>
      <p:sp>
        <p:nvSpPr>
          <p:cNvPr id="28699" name="Freeform 27"/>
          <p:cNvSpPr>
            <a:spLocks/>
          </p:cNvSpPr>
          <p:nvPr/>
        </p:nvSpPr>
        <p:spPr bwMode="auto">
          <a:xfrm>
            <a:off x="3216276" y="2455864"/>
            <a:ext cx="5688013" cy="3133725"/>
          </a:xfrm>
          <a:custGeom>
            <a:avLst/>
            <a:gdLst>
              <a:gd name="T0" fmla="*/ 0 w 3583"/>
              <a:gd name="T1" fmla="*/ 3133725 h 1974"/>
              <a:gd name="T2" fmla="*/ 1511300 w 3583"/>
              <a:gd name="T3" fmla="*/ 2628900 h 1974"/>
              <a:gd name="T4" fmla="*/ 3024188 w 3583"/>
              <a:gd name="T5" fmla="*/ 396875 h 1974"/>
              <a:gd name="T6" fmla="*/ 4608513 w 3583"/>
              <a:gd name="T7" fmla="*/ 252413 h 1974"/>
              <a:gd name="T8" fmla="*/ 5688013 w 3583"/>
              <a:gd name="T9" fmla="*/ 1189038 h 1974"/>
              <a:gd name="T10" fmla="*/ 0 60000 65536"/>
              <a:gd name="T11" fmla="*/ 0 60000 65536"/>
              <a:gd name="T12" fmla="*/ 0 60000 65536"/>
              <a:gd name="T13" fmla="*/ 0 60000 65536"/>
              <a:gd name="T14" fmla="*/ 0 60000 65536"/>
              <a:gd name="T15" fmla="*/ 0 w 3583"/>
              <a:gd name="T16" fmla="*/ 0 h 1974"/>
              <a:gd name="T17" fmla="*/ 3583 w 3583"/>
              <a:gd name="T18" fmla="*/ 1974 h 1974"/>
            </a:gdLst>
            <a:ahLst/>
            <a:cxnLst>
              <a:cxn ang="T10">
                <a:pos x="T0" y="T1"/>
              </a:cxn>
              <a:cxn ang="T11">
                <a:pos x="T2" y="T3"/>
              </a:cxn>
              <a:cxn ang="T12">
                <a:pos x="T4" y="T5"/>
              </a:cxn>
              <a:cxn ang="T13">
                <a:pos x="T6" y="T7"/>
              </a:cxn>
              <a:cxn ang="T14">
                <a:pos x="T8" y="T9"/>
              </a:cxn>
            </a:cxnLst>
            <a:rect l="T15" t="T16" r="T17" b="T18"/>
            <a:pathLst>
              <a:path w="3583" h="1974">
                <a:moveTo>
                  <a:pt x="0" y="1974"/>
                </a:moveTo>
                <a:cubicBezTo>
                  <a:pt x="317" y="1958"/>
                  <a:pt x="635" y="1943"/>
                  <a:pt x="952" y="1656"/>
                </a:cubicBezTo>
                <a:cubicBezTo>
                  <a:pt x="1269" y="1369"/>
                  <a:pt x="1580" y="500"/>
                  <a:pt x="1905" y="250"/>
                </a:cubicBezTo>
                <a:cubicBezTo>
                  <a:pt x="2230" y="0"/>
                  <a:pt x="2623" y="76"/>
                  <a:pt x="2903" y="159"/>
                </a:cubicBezTo>
                <a:cubicBezTo>
                  <a:pt x="3183" y="242"/>
                  <a:pt x="3383" y="495"/>
                  <a:pt x="3583" y="749"/>
                </a:cubicBezTo>
              </a:path>
            </a:pathLst>
          </a:custGeom>
          <a:noFill/>
          <a:ln w="38100">
            <a:solidFill>
              <a:srgbClr val="0000FF"/>
            </a:solidFill>
            <a:round/>
            <a:headEnd/>
            <a:tailEnd/>
          </a:ln>
        </p:spPr>
        <p:txBody>
          <a:bodyPr/>
          <a:lstStyle/>
          <a:p>
            <a:endParaRPr lang="ja-JP" altLang="en-US"/>
          </a:p>
        </p:txBody>
      </p:sp>
      <p:sp>
        <p:nvSpPr>
          <p:cNvPr id="28700" name="Text Box 28"/>
          <p:cNvSpPr txBox="1">
            <a:spLocks noChangeArrowheads="1"/>
          </p:cNvSpPr>
          <p:nvPr/>
        </p:nvSpPr>
        <p:spPr bwMode="auto">
          <a:xfrm>
            <a:off x="4995863" y="3074988"/>
            <a:ext cx="641350" cy="366712"/>
          </a:xfrm>
          <a:prstGeom prst="rect">
            <a:avLst/>
          </a:prstGeom>
          <a:noFill/>
          <a:ln w="9525">
            <a:noFill/>
            <a:miter lim="800000"/>
            <a:headEnd/>
            <a:tailEnd/>
          </a:ln>
        </p:spPr>
        <p:txBody>
          <a:bodyPr wrap="none">
            <a:spAutoFit/>
          </a:bodyPr>
          <a:lstStyle/>
          <a:p>
            <a:r>
              <a:rPr lang="ja-JP" altLang="en-US"/>
              <a:t>売上</a:t>
            </a:r>
          </a:p>
        </p:txBody>
      </p:sp>
      <p:sp>
        <p:nvSpPr>
          <p:cNvPr id="28701" name="Text Box 29"/>
          <p:cNvSpPr txBox="1">
            <a:spLocks noChangeArrowheads="1"/>
          </p:cNvSpPr>
          <p:nvPr/>
        </p:nvSpPr>
        <p:spPr bwMode="auto">
          <a:xfrm>
            <a:off x="6527800" y="5013326"/>
            <a:ext cx="641350" cy="366713"/>
          </a:xfrm>
          <a:prstGeom prst="rect">
            <a:avLst/>
          </a:prstGeom>
          <a:noFill/>
          <a:ln w="9525">
            <a:noFill/>
            <a:miter lim="800000"/>
            <a:headEnd/>
            <a:tailEnd/>
          </a:ln>
        </p:spPr>
        <p:txBody>
          <a:bodyPr wrap="none">
            <a:spAutoFit/>
          </a:bodyPr>
          <a:lstStyle/>
          <a:p>
            <a:r>
              <a:rPr lang="ja-JP" altLang="en-US"/>
              <a:t>利益</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8690"/>
                                        </p:tgtEl>
                                        <p:attrNameLst>
                                          <p:attrName>style.visibility</p:attrName>
                                        </p:attrNameLst>
                                      </p:cBhvr>
                                      <p:to>
                                        <p:strVal val="visible"/>
                                      </p:to>
                                    </p:set>
                                    <p:animEffect transition="in" filter="dissolve">
                                      <p:cBhvr>
                                        <p:cTn id="12" dur="500"/>
                                        <p:tgtEl>
                                          <p:spTgt spid="28690"/>
                                        </p:tgtEl>
                                      </p:cBhvr>
                                    </p:animEffect>
                                  </p:childTnLst>
                                </p:cTn>
                              </p:par>
                            </p:childTnLst>
                          </p:cTn>
                        </p:par>
                        <p:par>
                          <p:cTn id="13" fill="hold">
                            <p:stCondLst>
                              <p:cond delay="500"/>
                            </p:stCondLst>
                            <p:childTnLst>
                              <p:par>
                                <p:cTn id="14" presetID="9" presetClass="entr" presetSubtype="0" fill="hold" grpId="0" nodeType="afterEffect">
                                  <p:stCondLst>
                                    <p:cond delay="0"/>
                                  </p:stCondLst>
                                  <p:childTnLst>
                                    <p:set>
                                      <p:cBhvr>
                                        <p:cTn id="15" dur="1" fill="hold">
                                          <p:stCondLst>
                                            <p:cond delay="0"/>
                                          </p:stCondLst>
                                        </p:cTn>
                                        <p:tgtEl>
                                          <p:spTgt spid="28691"/>
                                        </p:tgtEl>
                                        <p:attrNameLst>
                                          <p:attrName>style.visibility</p:attrName>
                                        </p:attrNameLst>
                                      </p:cBhvr>
                                      <p:to>
                                        <p:strVal val="visible"/>
                                      </p:to>
                                    </p:set>
                                    <p:animEffect transition="in" filter="dissolve">
                                      <p:cBhvr>
                                        <p:cTn id="16" dur="500"/>
                                        <p:tgtEl>
                                          <p:spTgt spid="28691"/>
                                        </p:tgtEl>
                                      </p:cBhvr>
                                    </p:animEffect>
                                  </p:childTnLst>
                                </p:cTn>
                              </p:par>
                            </p:childTnLst>
                          </p:cTn>
                        </p:par>
                        <p:par>
                          <p:cTn id="17" fill="hold">
                            <p:stCondLst>
                              <p:cond delay="1000"/>
                            </p:stCondLst>
                            <p:childTnLst>
                              <p:par>
                                <p:cTn id="18" presetID="9" presetClass="entr" presetSubtype="0" fill="hold" grpId="0" nodeType="afterEffect">
                                  <p:stCondLst>
                                    <p:cond delay="0"/>
                                  </p:stCondLst>
                                  <p:childTnLst>
                                    <p:set>
                                      <p:cBhvr>
                                        <p:cTn id="19" dur="1" fill="hold">
                                          <p:stCondLst>
                                            <p:cond delay="0"/>
                                          </p:stCondLst>
                                        </p:cTn>
                                        <p:tgtEl>
                                          <p:spTgt spid="28692"/>
                                        </p:tgtEl>
                                        <p:attrNameLst>
                                          <p:attrName>style.visibility</p:attrName>
                                        </p:attrNameLst>
                                      </p:cBhvr>
                                      <p:to>
                                        <p:strVal val="visible"/>
                                      </p:to>
                                    </p:set>
                                    <p:animEffect transition="in" filter="dissolve">
                                      <p:cBhvr>
                                        <p:cTn id="20" dur="500"/>
                                        <p:tgtEl>
                                          <p:spTgt spid="28692"/>
                                        </p:tgtEl>
                                      </p:cBhvr>
                                    </p:animEffect>
                                  </p:childTnLst>
                                </p:cTn>
                              </p:par>
                            </p:childTnLst>
                          </p:cTn>
                        </p:par>
                        <p:par>
                          <p:cTn id="21" fill="hold">
                            <p:stCondLst>
                              <p:cond delay="1500"/>
                            </p:stCondLst>
                            <p:childTnLst>
                              <p:par>
                                <p:cTn id="22" presetID="9" presetClass="entr" presetSubtype="0" fill="hold" grpId="0" nodeType="afterEffect">
                                  <p:stCondLst>
                                    <p:cond delay="0"/>
                                  </p:stCondLst>
                                  <p:childTnLst>
                                    <p:set>
                                      <p:cBhvr>
                                        <p:cTn id="23" dur="1" fill="hold">
                                          <p:stCondLst>
                                            <p:cond delay="0"/>
                                          </p:stCondLst>
                                        </p:cTn>
                                        <p:tgtEl>
                                          <p:spTgt spid="28693"/>
                                        </p:tgtEl>
                                        <p:attrNameLst>
                                          <p:attrName>style.visibility</p:attrName>
                                        </p:attrNameLst>
                                      </p:cBhvr>
                                      <p:to>
                                        <p:strVal val="visible"/>
                                      </p:to>
                                    </p:set>
                                    <p:animEffect transition="in" filter="dissolve">
                                      <p:cBhvr>
                                        <p:cTn id="24" dur="500"/>
                                        <p:tgtEl>
                                          <p:spTgt spid="28693"/>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28699"/>
                                        </p:tgtEl>
                                        <p:attrNameLst>
                                          <p:attrName>style.visibility</p:attrName>
                                        </p:attrNameLst>
                                      </p:cBhvr>
                                      <p:to>
                                        <p:strVal val="visible"/>
                                      </p:to>
                                    </p:set>
                                    <p:animEffect transition="in" filter="dissolve">
                                      <p:cBhvr>
                                        <p:cTn id="29" dur="500"/>
                                        <p:tgtEl>
                                          <p:spTgt spid="28699"/>
                                        </p:tgtEl>
                                      </p:cBhvr>
                                    </p:animEffect>
                                  </p:childTnLst>
                                </p:cTn>
                              </p:par>
                            </p:childTnLst>
                          </p:cTn>
                        </p:par>
                        <p:par>
                          <p:cTn id="30" fill="hold">
                            <p:stCondLst>
                              <p:cond delay="500"/>
                            </p:stCondLst>
                            <p:childTnLst>
                              <p:par>
                                <p:cTn id="31" presetID="9" presetClass="entr" presetSubtype="0" fill="hold" grpId="0" nodeType="afterEffect">
                                  <p:stCondLst>
                                    <p:cond delay="0"/>
                                  </p:stCondLst>
                                  <p:childTnLst>
                                    <p:set>
                                      <p:cBhvr>
                                        <p:cTn id="32" dur="1" fill="hold">
                                          <p:stCondLst>
                                            <p:cond delay="0"/>
                                          </p:stCondLst>
                                        </p:cTn>
                                        <p:tgtEl>
                                          <p:spTgt spid="28700"/>
                                        </p:tgtEl>
                                        <p:attrNameLst>
                                          <p:attrName>style.visibility</p:attrName>
                                        </p:attrNameLst>
                                      </p:cBhvr>
                                      <p:to>
                                        <p:strVal val="visible"/>
                                      </p:to>
                                    </p:set>
                                    <p:animEffect transition="in" filter="dissolve">
                                      <p:cBhvr>
                                        <p:cTn id="33" dur="500"/>
                                        <p:tgtEl>
                                          <p:spTgt spid="28700"/>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28696"/>
                                        </p:tgtEl>
                                        <p:attrNameLst>
                                          <p:attrName>style.visibility</p:attrName>
                                        </p:attrNameLst>
                                      </p:cBhvr>
                                      <p:to>
                                        <p:strVal val="visible"/>
                                      </p:to>
                                    </p:set>
                                    <p:animEffect transition="in" filter="dissolve">
                                      <p:cBhvr>
                                        <p:cTn id="38" dur="500"/>
                                        <p:tgtEl>
                                          <p:spTgt spid="28696"/>
                                        </p:tgtEl>
                                      </p:cBhvr>
                                    </p:animEffect>
                                  </p:childTnLst>
                                </p:cTn>
                              </p:par>
                            </p:childTnLst>
                          </p:cTn>
                        </p:par>
                        <p:par>
                          <p:cTn id="39" fill="hold">
                            <p:stCondLst>
                              <p:cond delay="500"/>
                            </p:stCondLst>
                            <p:childTnLst>
                              <p:par>
                                <p:cTn id="40" presetID="9" presetClass="entr" presetSubtype="0" fill="hold" grpId="0" nodeType="afterEffect">
                                  <p:stCondLst>
                                    <p:cond delay="0"/>
                                  </p:stCondLst>
                                  <p:childTnLst>
                                    <p:set>
                                      <p:cBhvr>
                                        <p:cTn id="41" dur="1" fill="hold">
                                          <p:stCondLst>
                                            <p:cond delay="0"/>
                                          </p:stCondLst>
                                        </p:cTn>
                                        <p:tgtEl>
                                          <p:spTgt spid="28701"/>
                                        </p:tgtEl>
                                        <p:attrNameLst>
                                          <p:attrName>style.visibility</p:attrName>
                                        </p:attrNameLst>
                                      </p:cBhvr>
                                      <p:to>
                                        <p:strVal val="visible"/>
                                      </p:to>
                                    </p:set>
                                    <p:animEffect transition="in" filter="dissolve">
                                      <p:cBhvr>
                                        <p:cTn id="42" dur="500"/>
                                        <p:tgtEl>
                                          <p:spTgt spid="287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90" grpId="0"/>
      <p:bldP spid="28691" grpId="0"/>
      <p:bldP spid="28692" grpId="0"/>
      <p:bldP spid="28693" grpId="0"/>
      <p:bldP spid="28696" grpId="0" animBg="1"/>
      <p:bldP spid="28699" grpId="0" animBg="1"/>
      <p:bldP spid="28700" grpId="0"/>
      <p:bldP spid="2870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lang="ja-JP" altLang="en-US" dirty="0"/>
              <a:t>マーケティング・ミックスの意味</a:t>
            </a:r>
            <a:endParaRPr kumimoji="1" lang="ja-JP" altLang="en-US" dirty="0"/>
          </a:p>
        </p:txBody>
      </p:sp>
      <p:sp>
        <p:nvSpPr>
          <p:cNvPr id="5" name="コンテンツ プレースホルダ 4"/>
          <p:cNvSpPr>
            <a:spLocks noGrp="1"/>
          </p:cNvSpPr>
          <p:nvPr>
            <p:ph idx="1"/>
          </p:nvPr>
        </p:nvSpPr>
        <p:spPr/>
        <p:txBody>
          <a:bodyPr/>
          <a:lstStyle/>
          <a:p>
            <a:r>
              <a:rPr lang="ja-JP" altLang="en-US" dirty="0"/>
              <a:t>マーケティングという企業活動がいろいろな活動から構成</a:t>
            </a:r>
          </a:p>
          <a:p>
            <a:r>
              <a:rPr lang="ja-JP" altLang="en-US" dirty="0"/>
              <a:t>各活動はミックスジュースのように、うまく（おいしく）ブレンド</a:t>
            </a:r>
          </a:p>
          <a:p>
            <a:endParaRPr kumimoji="1" lang="ja-JP"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ja-JP" altLang="en-US"/>
              <a:t>各段階の特徴</a:t>
            </a:r>
          </a:p>
        </p:txBody>
      </p:sp>
      <p:sp>
        <p:nvSpPr>
          <p:cNvPr id="32771" name="AutoShape 3"/>
          <p:cNvSpPr>
            <a:spLocks noChangeArrowheads="1"/>
          </p:cNvSpPr>
          <p:nvPr/>
        </p:nvSpPr>
        <p:spPr bwMode="auto">
          <a:xfrm>
            <a:off x="3935985" y="1773238"/>
            <a:ext cx="7272261" cy="1008062"/>
          </a:xfrm>
          <a:prstGeom prst="roundRect">
            <a:avLst>
              <a:gd name="adj" fmla="val 16667"/>
            </a:avLst>
          </a:prstGeom>
          <a:noFill/>
          <a:ln w="38100">
            <a:solidFill>
              <a:schemeClr val="tx1"/>
            </a:solidFill>
            <a:round/>
            <a:headEnd/>
            <a:tailEnd/>
          </a:ln>
        </p:spPr>
        <p:txBody>
          <a:bodyPr wrap="none" anchor="ctr"/>
          <a:lstStyle/>
          <a:p>
            <a:pPr algn="ctr"/>
            <a:r>
              <a:rPr lang="ja-JP" altLang="en-US" sz="2800"/>
              <a:t>製品の存在やメリットを周知</a:t>
            </a:r>
          </a:p>
        </p:txBody>
      </p:sp>
      <p:sp>
        <p:nvSpPr>
          <p:cNvPr id="32772" name="AutoShape 4"/>
          <p:cNvSpPr>
            <a:spLocks noChangeArrowheads="1"/>
          </p:cNvSpPr>
          <p:nvPr/>
        </p:nvSpPr>
        <p:spPr bwMode="auto">
          <a:xfrm>
            <a:off x="3935985" y="2924176"/>
            <a:ext cx="7272261" cy="1008063"/>
          </a:xfrm>
          <a:prstGeom prst="roundRect">
            <a:avLst>
              <a:gd name="adj" fmla="val 16667"/>
            </a:avLst>
          </a:prstGeom>
          <a:noFill/>
          <a:ln w="38100">
            <a:solidFill>
              <a:schemeClr val="tx1"/>
            </a:solidFill>
            <a:round/>
            <a:headEnd/>
            <a:tailEnd/>
          </a:ln>
        </p:spPr>
        <p:txBody>
          <a:bodyPr wrap="none" anchor="ctr"/>
          <a:lstStyle/>
          <a:p>
            <a:pPr algn="ctr"/>
            <a:r>
              <a:rPr lang="ja-JP" altLang="en-US" sz="2800"/>
              <a:t>競合他社の参入のため、製品を差別化</a:t>
            </a:r>
          </a:p>
        </p:txBody>
      </p:sp>
      <p:sp>
        <p:nvSpPr>
          <p:cNvPr id="32773" name="AutoShape 5"/>
          <p:cNvSpPr>
            <a:spLocks noChangeArrowheads="1"/>
          </p:cNvSpPr>
          <p:nvPr/>
        </p:nvSpPr>
        <p:spPr bwMode="auto">
          <a:xfrm>
            <a:off x="3935985" y="4076701"/>
            <a:ext cx="7272261" cy="1008063"/>
          </a:xfrm>
          <a:prstGeom prst="roundRect">
            <a:avLst>
              <a:gd name="adj" fmla="val 16667"/>
            </a:avLst>
          </a:prstGeom>
          <a:noFill/>
          <a:ln w="38100">
            <a:solidFill>
              <a:schemeClr val="tx1"/>
            </a:solidFill>
            <a:round/>
            <a:headEnd/>
            <a:tailEnd/>
          </a:ln>
        </p:spPr>
        <p:txBody>
          <a:bodyPr wrap="none" anchor="ctr"/>
          <a:lstStyle/>
          <a:p>
            <a:pPr algn="ctr"/>
            <a:r>
              <a:rPr lang="ja-JP" altLang="en-US" sz="2800"/>
              <a:t>各要素で多様な活動</a:t>
            </a:r>
          </a:p>
        </p:txBody>
      </p:sp>
      <p:sp>
        <p:nvSpPr>
          <p:cNvPr id="32774" name="AutoShape 6"/>
          <p:cNvSpPr>
            <a:spLocks noChangeArrowheads="1"/>
          </p:cNvSpPr>
          <p:nvPr/>
        </p:nvSpPr>
        <p:spPr bwMode="auto">
          <a:xfrm>
            <a:off x="3935985" y="5229226"/>
            <a:ext cx="7272261" cy="1008063"/>
          </a:xfrm>
          <a:prstGeom prst="roundRect">
            <a:avLst>
              <a:gd name="adj" fmla="val 16667"/>
            </a:avLst>
          </a:prstGeom>
          <a:noFill/>
          <a:ln w="38100">
            <a:solidFill>
              <a:schemeClr val="tx1"/>
            </a:solidFill>
            <a:round/>
            <a:headEnd/>
            <a:tailEnd/>
          </a:ln>
        </p:spPr>
        <p:txBody>
          <a:bodyPr wrap="none" anchor="ctr"/>
          <a:lstStyle/>
          <a:p>
            <a:pPr algn="ctr"/>
            <a:r>
              <a:rPr lang="ja-JP" altLang="en-US" sz="2800"/>
              <a:t>製品の置き換えにより需要が減退</a:t>
            </a:r>
          </a:p>
        </p:txBody>
      </p:sp>
      <p:sp>
        <p:nvSpPr>
          <p:cNvPr id="32775" name="AutoShape 7"/>
          <p:cNvSpPr>
            <a:spLocks noChangeArrowheads="1"/>
          </p:cNvSpPr>
          <p:nvPr/>
        </p:nvSpPr>
        <p:spPr bwMode="auto">
          <a:xfrm>
            <a:off x="1559496" y="1773238"/>
            <a:ext cx="2160588" cy="1008062"/>
          </a:xfrm>
          <a:prstGeom prst="homePlate">
            <a:avLst>
              <a:gd name="adj" fmla="val 53583"/>
            </a:avLst>
          </a:prstGeom>
          <a:noFill/>
          <a:ln w="38100">
            <a:solidFill>
              <a:schemeClr val="tx1"/>
            </a:solidFill>
            <a:miter lim="800000"/>
            <a:headEnd/>
            <a:tailEnd/>
          </a:ln>
        </p:spPr>
        <p:txBody>
          <a:bodyPr wrap="none" anchor="ctr"/>
          <a:lstStyle/>
          <a:p>
            <a:pPr algn="ctr"/>
            <a:r>
              <a:rPr lang="ja-JP" altLang="en-US" sz="2800"/>
              <a:t>導入段階</a:t>
            </a:r>
          </a:p>
        </p:txBody>
      </p:sp>
      <p:sp>
        <p:nvSpPr>
          <p:cNvPr id="32776" name="AutoShape 8"/>
          <p:cNvSpPr>
            <a:spLocks noChangeArrowheads="1"/>
          </p:cNvSpPr>
          <p:nvPr/>
        </p:nvSpPr>
        <p:spPr bwMode="auto">
          <a:xfrm>
            <a:off x="1559496" y="2924176"/>
            <a:ext cx="2160588" cy="1008063"/>
          </a:xfrm>
          <a:prstGeom prst="homePlate">
            <a:avLst>
              <a:gd name="adj" fmla="val 53583"/>
            </a:avLst>
          </a:prstGeom>
          <a:noFill/>
          <a:ln w="38100">
            <a:solidFill>
              <a:schemeClr val="tx1"/>
            </a:solidFill>
            <a:miter lim="800000"/>
            <a:headEnd/>
            <a:tailEnd/>
          </a:ln>
        </p:spPr>
        <p:txBody>
          <a:bodyPr wrap="none" anchor="ctr"/>
          <a:lstStyle/>
          <a:p>
            <a:pPr algn="ctr"/>
            <a:r>
              <a:rPr lang="ja-JP" altLang="en-US" sz="2800"/>
              <a:t>成長段階</a:t>
            </a:r>
          </a:p>
        </p:txBody>
      </p:sp>
      <p:sp>
        <p:nvSpPr>
          <p:cNvPr id="32777" name="AutoShape 9"/>
          <p:cNvSpPr>
            <a:spLocks noChangeArrowheads="1"/>
          </p:cNvSpPr>
          <p:nvPr/>
        </p:nvSpPr>
        <p:spPr bwMode="auto">
          <a:xfrm>
            <a:off x="1559496" y="4076701"/>
            <a:ext cx="2160588" cy="1008063"/>
          </a:xfrm>
          <a:prstGeom prst="homePlate">
            <a:avLst>
              <a:gd name="adj" fmla="val 53583"/>
            </a:avLst>
          </a:prstGeom>
          <a:noFill/>
          <a:ln w="38100">
            <a:solidFill>
              <a:schemeClr val="tx1"/>
            </a:solidFill>
            <a:miter lim="800000"/>
            <a:headEnd/>
            <a:tailEnd/>
          </a:ln>
        </p:spPr>
        <p:txBody>
          <a:bodyPr wrap="none" anchor="ctr"/>
          <a:lstStyle/>
          <a:p>
            <a:pPr algn="ctr"/>
            <a:r>
              <a:rPr lang="ja-JP" altLang="en-US" sz="2800"/>
              <a:t>成熟段階</a:t>
            </a:r>
          </a:p>
        </p:txBody>
      </p:sp>
      <p:sp>
        <p:nvSpPr>
          <p:cNvPr id="32778" name="AutoShape 10"/>
          <p:cNvSpPr>
            <a:spLocks noChangeArrowheads="1"/>
          </p:cNvSpPr>
          <p:nvPr/>
        </p:nvSpPr>
        <p:spPr bwMode="auto">
          <a:xfrm>
            <a:off x="1559496" y="5229226"/>
            <a:ext cx="2160588" cy="1008063"/>
          </a:xfrm>
          <a:prstGeom prst="homePlate">
            <a:avLst>
              <a:gd name="adj" fmla="val 53583"/>
            </a:avLst>
          </a:prstGeom>
          <a:noFill/>
          <a:ln w="38100">
            <a:solidFill>
              <a:schemeClr val="tx1"/>
            </a:solidFill>
            <a:miter lim="800000"/>
            <a:headEnd/>
            <a:tailEnd/>
          </a:ln>
        </p:spPr>
        <p:txBody>
          <a:bodyPr wrap="none" anchor="ctr"/>
          <a:lstStyle/>
          <a:p>
            <a:pPr algn="ctr"/>
            <a:r>
              <a:rPr lang="ja-JP" altLang="en-US" sz="2800"/>
              <a:t>衰退段階</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32770"/>
                                        </p:tgtEl>
                                        <p:attrNameLst>
                                          <p:attrName>style.visibility</p:attrName>
                                        </p:attrNameLst>
                                      </p:cBhvr>
                                      <p:to>
                                        <p:strVal val="visible"/>
                                      </p:to>
                                    </p:set>
                                    <p:anim calcmode="lin" valueType="num">
                                      <p:cBhvr additive="base">
                                        <p:cTn id="7" dur="500" fill="hold"/>
                                        <p:tgtEl>
                                          <p:spTgt spid="32770"/>
                                        </p:tgtEl>
                                        <p:attrNameLst>
                                          <p:attrName>ppt_x</p:attrName>
                                        </p:attrNameLst>
                                      </p:cBhvr>
                                      <p:tavLst>
                                        <p:tav tm="0">
                                          <p:val>
                                            <p:strVal val="#ppt_x"/>
                                          </p:val>
                                        </p:tav>
                                        <p:tav tm="100000">
                                          <p:val>
                                            <p:strVal val="#ppt_x"/>
                                          </p:val>
                                        </p:tav>
                                      </p:tavLst>
                                    </p:anim>
                                    <p:anim calcmode="lin" valueType="num">
                                      <p:cBhvr additive="base">
                                        <p:cTn id="8" dur="500" fill="hold"/>
                                        <p:tgtEl>
                                          <p:spTgt spid="32770"/>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32775"/>
                                        </p:tgtEl>
                                        <p:attrNameLst>
                                          <p:attrName>style.visibility</p:attrName>
                                        </p:attrNameLst>
                                      </p:cBhvr>
                                      <p:to>
                                        <p:strVal val="visible"/>
                                      </p:to>
                                    </p:set>
                                    <p:animEffect transition="in" filter="dissolve">
                                      <p:cBhvr>
                                        <p:cTn id="13" dur="500"/>
                                        <p:tgtEl>
                                          <p:spTgt spid="32775"/>
                                        </p:tgtEl>
                                      </p:cBhvr>
                                    </p:animEffect>
                                  </p:childTnLst>
                                </p:cTn>
                              </p:par>
                            </p:childTnLst>
                          </p:cTn>
                        </p:par>
                        <p:par>
                          <p:cTn id="14" fill="hold">
                            <p:stCondLst>
                              <p:cond delay="500"/>
                            </p:stCondLst>
                            <p:childTnLst>
                              <p:par>
                                <p:cTn id="15" presetID="9" presetClass="entr" presetSubtype="0" fill="hold" grpId="0" nodeType="afterEffect">
                                  <p:stCondLst>
                                    <p:cond delay="0"/>
                                  </p:stCondLst>
                                  <p:childTnLst>
                                    <p:set>
                                      <p:cBhvr>
                                        <p:cTn id="16" dur="1" fill="hold">
                                          <p:stCondLst>
                                            <p:cond delay="0"/>
                                          </p:stCondLst>
                                        </p:cTn>
                                        <p:tgtEl>
                                          <p:spTgt spid="32771"/>
                                        </p:tgtEl>
                                        <p:attrNameLst>
                                          <p:attrName>style.visibility</p:attrName>
                                        </p:attrNameLst>
                                      </p:cBhvr>
                                      <p:to>
                                        <p:strVal val="visible"/>
                                      </p:to>
                                    </p:set>
                                    <p:animEffect transition="in" filter="dissolve">
                                      <p:cBhvr>
                                        <p:cTn id="17" dur="500"/>
                                        <p:tgtEl>
                                          <p:spTgt spid="32771"/>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2776"/>
                                        </p:tgtEl>
                                        <p:attrNameLst>
                                          <p:attrName>style.visibility</p:attrName>
                                        </p:attrNameLst>
                                      </p:cBhvr>
                                      <p:to>
                                        <p:strVal val="visible"/>
                                      </p:to>
                                    </p:set>
                                    <p:animEffect transition="in" filter="dissolve">
                                      <p:cBhvr>
                                        <p:cTn id="22" dur="500"/>
                                        <p:tgtEl>
                                          <p:spTgt spid="32776"/>
                                        </p:tgtEl>
                                      </p:cBhvr>
                                    </p:animEffect>
                                  </p:childTnLst>
                                </p:cTn>
                              </p:par>
                            </p:childTnLst>
                          </p:cTn>
                        </p:par>
                        <p:par>
                          <p:cTn id="23" fill="hold">
                            <p:stCondLst>
                              <p:cond delay="500"/>
                            </p:stCondLst>
                            <p:childTnLst>
                              <p:par>
                                <p:cTn id="24" presetID="9" presetClass="entr" presetSubtype="0" fill="hold" grpId="0" nodeType="afterEffect">
                                  <p:stCondLst>
                                    <p:cond delay="0"/>
                                  </p:stCondLst>
                                  <p:childTnLst>
                                    <p:set>
                                      <p:cBhvr>
                                        <p:cTn id="25" dur="1" fill="hold">
                                          <p:stCondLst>
                                            <p:cond delay="0"/>
                                          </p:stCondLst>
                                        </p:cTn>
                                        <p:tgtEl>
                                          <p:spTgt spid="32772"/>
                                        </p:tgtEl>
                                        <p:attrNameLst>
                                          <p:attrName>style.visibility</p:attrName>
                                        </p:attrNameLst>
                                      </p:cBhvr>
                                      <p:to>
                                        <p:strVal val="visible"/>
                                      </p:to>
                                    </p:set>
                                    <p:animEffect transition="in" filter="dissolve">
                                      <p:cBhvr>
                                        <p:cTn id="26" dur="500"/>
                                        <p:tgtEl>
                                          <p:spTgt spid="32772"/>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32777"/>
                                        </p:tgtEl>
                                        <p:attrNameLst>
                                          <p:attrName>style.visibility</p:attrName>
                                        </p:attrNameLst>
                                      </p:cBhvr>
                                      <p:to>
                                        <p:strVal val="visible"/>
                                      </p:to>
                                    </p:set>
                                    <p:animEffect transition="in" filter="dissolve">
                                      <p:cBhvr>
                                        <p:cTn id="31" dur="500"/>
                                        <p:tgtEl>
                                          <p:spTgt spid="32777"/>
                                        </p:tgtEl>
                                      </p:cBhvr>
                                    </p:animEffect>
                                  </p:childTnLst>
                                </p:cTn>
                              </p:par>
                            </p:childTnLst>
                          </p:cTn>
                        </p:par>
                        <p:par>
                          <p:cTn id="32" fill="hold">
                            <p:stCondLst>
                              <p:cond delay="500"/>
                            </p:stCondLst>
                            <p:childTnLst>
                              <p:par>
                                <p:cTn id="33" presetID="9" presetClass="entr" presetSubtype="0" fill="hold" grpId="0" nodeType="afterEffect">
                                  <p:stCondLst>
                                    <p:cond delay="0"/>
                                  </p:stCondLst>
                                  <p:childTnLst>
                                    <p:set>
                                      <p:cBhvr>
                                        <p:cTn id="34" dur="1" fill="hold">
                                          <p:stCondLst>
                                            <p:cond delay="0"/>
                                          </p:stCondLst>
                                        </p:cTn>
                                        <p:tgtEl>
                                          <p:spTgt spid="32773"/>
                                        </p:tgtEl>
                                        <p:attrNameLst>
                                          <p:attrName>style.visibility</p:attrName>
                                        </p:attrNameLst>
                                      </p:cBhvr>
                                      <p:to>
                                        <p:strVal val="visible"/>
                                      </p:to>
                                    </p:set>
                                    <p:animEffect transition="in" filter="dissolve">
                                      <p:cBhvr>
                                        <p:cTn id="35" dur="500"/>
                                        <p:tgtEl>
                                          <p:spTgt spid="32773"/>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32778"/>
                                        </p:tgtEl>
                                        <p:attrNameLst>
                                          <p:attrName>style.visibility</p:attrName>
                                        </p:attrNameLst>
                                      </p:cBhvr>
                                      <p:to>
                                        <p:strVal val="visible"/>
                                      </p:to>
                                    </p:set>
                                    <p:animEffect transition="in" filter="dissolve">
                                      <p:cBhvr>
                                        <p:cTn id="40" dur="500"/>
                                        <p:tgtEl>
                                          <p:spTgt spid="32778"/>
                                        </p:tgtEl>
                                      </p:cBhvr>
                                    </p:animEffect>
                                  </p:childTnLst>
                                </p:cTn>
                              </p:par>
                            </p:childTnLst>
                          </p:cTn>
                        </p:par>
                        <p:par>
                          <p:cTn id="41" fill="hold">
                            <p:stCondLst>
                              <p:cond delay="500"/>
                            </p:stCondLst>
                            <p:childTnLst>
                              <p:par>
                                <p:cTn id="42" presetID="9" presetClass="entr" presetSubtype="0" fill="hold" grpId="0" nodeType="afterEffect">
                                  <p:stCondLst>
                                    <p:cond delay="0"/>
                                  </p:stCondLst>
                                  <p:childTnLst>
                                    <p:set>
                                      <p:cBhvr>
                                        <p:cTn id="43" dur="1" fill="hold">
                                          <p:stCondLst>
                                            <p:cond delay="0"/>
                                          </p:stCondLst>
                                        </p:cTn>
                                        <p:tgtEl>
                                          <p:spTgt spid="32774"/>
                                        </p:tgtEl>
                                        <p:attrNameLst>
                                          <p:attrName>style.visibility</p:attrName>
                                        </p:attrNameLst>
                                      </p:cBhvr>
                                      <p:to>
                                        <p:strVal val="visible"/>
                                      </p:to>
                                    </p:set>
                                    <p:animEffect transition="in" filter="dissolve">
                                      <p:cBhvr>
                                        <p:cTn id="44" dur="500"/>
                                        <p:tgtEl>
                                          <p:spTgt spid="327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P spid="32771" grpId="0" animBg="1"/>
      <p:bldP spid="32772" grpId="0" animBg="1"/>
      <p:bldP spid="32773" grpId="0" animBg="1"/>
      <p:bldP spid="32774" grpId="0" animBg="1"/>
      <p:bldP spid="32775" grpId="0" animBg="1"/>
      <p:bldP spid="32776" grpId="0" animBg="1"/>
      <p:bldP spid="32777" grpId="0" animBg="1"/>
      <p:bldP spid="3277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ja-JP" altLang="en-US"/>
              <a:t>マーケティング・ミックス</a:t>
            </a:r>
          </a:p>
        </p:txBody>
      </p:sp>
      <p:sp>
        <p:nvSpPr>
          <p:cNvPr id="5132" name="Arc 12"/>
          <p:cNvSpPr>
            <a:spLocks/>
          </p:cNvSpPr>
          <p:nvPr/>
        </p:nvSpPr>
        <p:spPr bwMode="auto">
          <a:xfrm>
            <a:off x="6023993" y="1772816"/>
            <a:ext cx="3240087" cy="2159324"/>
          </a:xfrm>
          <a:custGeom>
            <a:avLst/>
            <a:gdLst>
              <a:gd name="T0" fmla="*/ 0 w 21600"/>
              <a:gd name="T1" fmla="*/ 0 h 21600"/>
              <a:gd name="T2" fmla="*/ 486025925 w 21600"/>
              <a:gd name="T3" fmla="*/ 293851279 h 21600"/>
              <a:gd name="T4" fmla="*/ 0 w 21600"/>
              <a:gd name="T5" fmla="*/ 293851279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solidFill>
            <a:srgbClr val="0000FF"/>
          </a:solidFill>
          <a:ln w="38100">
            <a:solidFill>
              <a:srgbClr val="000000"/>
            </a:solidFill>
            <a:round/>
            <a:headEnd/>
            <a:tailEnd/>
          </a:ln>
        </p:spPr>
        <p:txBody>
          <a:bodyPr wrap="none" anchor="ctr"/>
          <a:lstStyle/>
          <a:p>
            <a:pPr algn="ctr"/>
            <a:r>
              <a:rPr lang="ja-JP" altLang="en-US" sz="2400">
                <a:solidFill>
                  <a:schemeClr val="bg1"/>
                </a:solidFill>
              </a:rPr>
              <a:t>製品</a:t>
            </a:r>
          </a:p>
          <a:p>
            <a:pPr algn="ctr"/>
            <a:r>
              <a:rPr lang="en-US" altLang="ja-JP" sz="2400">
                <a:solidFill>
                  <a:schemeClr val="bg1"/>
                </a:solidFill>
              </a:rPr>
              <a:t>Product</a:t>
            </a:r>
          </a:p>
        </p:txBody>
      </p:sp>
      <p:sp>
        <p:nvSpPr>
          <p:cNvPr id="5133" name="Arc 13"/>
          <p:cNvSpPr>
            <a:spLocks/>
          </p:cNvSpPr>
          <p:nvPr/>
        </p:nvSpPr>
        <p:spPr bwMode="auto">
          <a:xfrm rot="10800000">
            <a:off x="2782888" y="3933154"/>
            <a:ext cx="3240087" cy="2159324"/>
          </a:xfrm>
          <a:custGeom>
            <a:avLst/>
            <a:gdLst>
              <a:gd name="T0" fmla="*/ 0 w 21600"/>
              <a:gd name="T1" fmla="*/ 0 h 21600"/>
              <a:gd name="T2" fmla="*/ 486025925 w 21600"/>
              <a:gd name="T3" fmla="*/ 293851279 h 21600"/>
              <a:gd name="T4" fmla="*/ 0 w 21600"/>
              <a:gd name="T5" fmla="*/ 293851279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solidFill>
            <a:srgbClr val="008000"/>
          </a:solidFill>
          <a:ln w="38100">
            <a:solidFill>
              <a:srgbClr val="000000"/>
            </a:solidFill>
            <a:round/>
            <a:headEnd/>
            <a:tailEnd/>
          </a:ln>
        </p:spPr>
        <p:txBody>
          <a:bodyPr rot="10800000" wrap="none" anchor="ctr"/>
          <a:lstStyle/>
          <a:p>
            <a:pPr algn="ctr"/>
            <a:r>
              <a:rPr lang="ja-JP" altLang="en-US" sz="2400">
                <a:solidFill>
                  <a:schemeClr val="bg1"/>
                </a:solidFill>
              </a:rPr>
              <a:t>場所</a:t>
            </a:r>
          </a:p>
          <a:p>
            <a:pPr algn="ctr"/>
            <a:r>
              <a:rPr lang="ja-JP" altLang="en-US" sz="2400">
                <a:solidFill>
                  <a:schemeClr val="bg1"/>
                </a:solidFill>
              </a:rPr>
              <a:t>　　　</a:t>
            </a:r>
            <a:r>
              <a:rPr lang="en-US" altLang="ja-JP" sz="2400">
                <a:solidFill>
                  <a:schemeClr val="bg1"/>
                </a:solidFill>
              </a:rPr>
              <a:t>Place / Channel</a:t>
            </a:r>
          </a:p>
        </p:txBody>
      </p:sp>
      <p:sp>
        <p:nvSpPr>
          <p:cNvPr id="5134" name="Arc 14"/>
          <p:cNvSpPr>
            <a:spLocks/>
          </p:cNvSpPr>
          <p:nvPr/>
        </p:nvSpPr>
        <p:spPr bwMode="auto">
          <a:xfrm rot="10800000" flipH="1">
            <a:off x="6024563" y="3933154"/>
            <a:ext cx="3238500" cy="2159324"/>
          </a:xfrm>
          <a:custGeom>
            <a:avLst/>
            <a:gdLst>
              <a:gd name="T0" fmla="*/ 0 w 21600"/>
              <a:gd name="T1" fmla="*/ 0 h 21600"/>
              <a:gd name="T2" fmla="*/ 485550078 w 21600"/>
              <a:gd name="T3" fmla="*/ 293851279 h 21600"/>
              <a:gd name="T4" fmla="*/ 0 w 21600"/>
              <a:gd name="T5" fmla="*/ 293851279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solidFill>
            <a:srgbClr val="FFFF00"/>
          </a:solidFill>
          <a:ln w="38100">
            <a:solidFill>
              <a:schemeClr val="tx1"/>
            </a:solidFill>
            <a:round/>
            <a:headEnd/>
            <a:tailEnd/>
          </a:ln>
        </p:spPr>
        <p:txBody>
          <a:bodyPr rot="10800000" wrap="none" anchor="ctr"/>
          <a:lstStyle/>
          <a:p>
            <a:pPr algn="ctr"/>
            <a:r>
              <a:rPr lang="ja-JP" altLang="en-US" sz="2400"/>
              <a:t>価格</a:t>
            </a:r>
          </a:p>
          <a:p>
            <a:pPr algn="ctr"/>
            <a:r>
              <a:rPr lang="en-US" altLang="ja-JP" sz="2400"/>
              <a:t>Price</a:t>
            </a:r>
          </a:p>
        </p:txBody>
      </p:sp>
      <p:sp>
        <p:nvSpPr>
          <p:cNvPr id="5135" name="Arc 15"/>
          <p:cNvSpPr>
            <a:spLocks/>
          </p:cNvSpPr>
          <p:nvPr/>
        </p:nvSpPr>
        <p:spPr bwMode="auto">
          <a:xfrm flipH="1">
            <a:off x="2782888" y="1772915"/>
            <a:ext cx="3238500" cy="2159324"/>
          </a:xfrm>
          <a:custGeom>
            <a:avLst/>
            <a:gdLst>
              <a:gd name="T0" fmla="*/ 0 w 21600"/>
              <a:gd name="T1" fmla="*/ 0 h 21600"/>
              <a:gd name="T2" fmla="*/ 485550078 w 21600"/>
              <a:gd name="T3" fmla="*/ 293851279 h 21600"/>
              <a:gd name="T4" fmla="*/ 0 w 21600"/>
              <a:gd name="T5" fmla="*/ 293851279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solidFill>
            <a:srgbClr val="FF0000"/>
          </a:solidFill>
          <a:ln w="38100">
            <a:solidFill>
              <a:srgbClr val="000000"/>
            </a:solidFill>
            <a:round/>
            <a:headEnd/>
            <a:tailEnd/>
          </a:ln>
        </p:spPr>
        <p:txBody>
          <a:bodyPr wrap="none" anchor="ctr"/>
          <a:lstStyle/>
          <a:p>
            <a:pPr algn="ctr"/>
            <a:r>
              <a:rPr lang="ja-JP" altLang="en-US" sz="2400">
                <a:solidFill>
                  <a:schemeClr val="bg1"/>
                </a:solidFill>
              </a:rPr>
              <a:t>　　　　プロモーション</a:t>
            </a:r>
          </a:p>
          <a:p>
            <a:pPr algn="ctr"/>
            <a:r>
              <a:rPr lang="en-US" altLang="ja-JP" sz="2400">
                <a:solidFill>
                  <a:schemeClr val="bg1"/>
                </a:solidFill>
              </a:rPr>
              <a:t>Promotion</a:t>
            </a:r>
          </a:p>
          <a:p>
            <a:pPr algn="ctr"/>
            <a:r>
              <a:rPr lang="en-US" altLang="ja-JP" sz="2400">
                <a:solidFill>
                  <a:schemeClr val="bg1"/>
                </a:solidFill>
              </a:rPr>
              <a:t>Communication</a:t>
            </a:r>
          </a:p>
        </p:txBody>
      </p:sp>
      <p:sp>
        <p:nvSpPr>
          <p:cNvPr id="5136" name="Oval 16"/>
          <p:cNvSpPr>
            <a:spLocks noChangeAspect="1" noChangeArrowheads="1"/>
          </p:cNvSpPr>
          <p:nvPr/>
        </p:nvSpPr>
        <p:spPr bwMode="auto">
          <a:xfrm>
            <a:off x="4800600" y="3356991"/>
            <a:ext cx="2332038" cy="1152129"/>
          </a:xfrm>
          <a:prstGeom prst="ellipse">
            <a:avLst/>
          </a:prstGeom>
          <a:solidFill>
            <a:schemeClr val="bg1"/>
          </a:solidFill>
          <a:ln w="38100">
            <a:solidFill>
              <a:srgbClr val="000000"/>
            </a:solidFill>
            <a:round/>
            <a:headEnd/>
            <a:tailEnd/>
          </a:ln>
        </p:spPr>
        <p:txBody>
          <a:bodyPr wrap="none" anchor="ctr"/>
          <a:lstStyle/>
          <a:p>
            <a:pPr algn="ctr"/>
            <a:r>
              <a:rPr lang="ja-JP" altLang="en-US" sz="4000"/>
              <a:t>顧客</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ja-JP" altLang="en-US"/>
              <a:t>マーケティング・ミックスの中心</a:t>
            </a:r>
          </a:p>
        </p:txBody>
      </p:sp>
      <p:sp>
        <p:nvSpPr>
          <p:cNvPr id="6" name="コンテンツ プレースホルダ 5"/>
          <p:cNvSpPr>
            <a:spLocks noGrp="1"/>
          </p:cNvSpPr>
          <p:nvPr>
            <p:ph idx="1"/>
          </p:nvPr>
        </p:nvSpPr>
        <p:spPr/>
        <p:txBody>
          <a:bodyPr/>
          <a:lstStyle/>
          <a:p>
            <a:r>
              <a:rPr lang="ja-JP" altLang="en-US" dirty="0"/>
              <a:t>市場への具体的な提供物があって初めてミックスジュースの味が決まる</a:t>
            </a:r>
          </a:p>
          <a:p>
            <a:r>
              <a:rPr lang="ja-JP" altLang="en-US" dirty="0"/>
              <a:t>製品が中心になるが、製品だけでは最終的な製品にはならない</a:t>
            </a:r>
          </a:p>
          <a:p>
            <a:r>
              <a:rPr lang="ja-JP" altLang="en-US" dirty="0"/>
              <a:t>価格・流通・プロモーションの組み合わせがあって製品は販売対象としての意味を持つ</a:t>
            </a:r>
          </a:p>
          <a:p>
            <a:endParaRPr lang="ja-JP" altLang="en-US" dirty="0"/>
          </a:p>
          <a:p>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ja-JP" altLang="en-US"/>
              <a:t>組み合わせを変えれば別物</a:t>
            </a:r>
          </a:p>
        </p:txBody>
      </p:sp>
      <p:sp>
        <p:nvSpPr>
          <p:cNvPr id="6" name="コンテンツ プレースホルダ 5"/>
          <p:cNvSpPr>
            <a:spLocks noGrp="1"/>
          </p:cNvSpPr>
          <p:nvPr>
            <p:ph idx="1"/>
          </p:nvPr>
        </p:nvSpPr>
        <p:spPr/>
        <p:txBody>
          <a:bodyPr/>
          <a:lstStyle/>
          <a:p>
            <a:r>
              <a:rPr lang="ja-JP" altLang="en-US" dirty="0"/>
              <a:t>パソコンを売るだけか？指導やアフターサービスを入れるか？</a:t>
            </a:r>
          </a:p>
          <a:p>
            <a:r>
              <a:rPr lang="ja-JP" altLang="en-US" dirty="0"/>
              <a:t>量販店を通じて売るか？専門店で売るか？</a:t>
            </a:r>
          </a:p>
          <a:p>
            <a:r>
              <a:rPr lang="ja-JP" altLang="en-US" dirty="0"/>
              <a:t>同種の製品でも消費者に与える印象は変わる</a:t>
            </a:r>
          </a:p>
          <a:p>
            <a:endParaRPr kumimoji="1"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ja-JP" altLang="en-US"/>
              <a:t>ベネフィットと属性</a:t>
            </a:r>
          </a:p>
        </p:txBody>
      </p:sp>
      <p:sp>
        <p:nvSpPr>
          <p:cNvPr id="6" name="コンテンツ プレースホルダ 5"/>
          <p:cNvSpPr>
            <a:spLocks noGrp="1"/>
          </p:cNvSpPr>
          <p:nvPr>
            <p:ph idx="1"/>
          </p:nvPr>
        </p:nvSpPr>
        <p:spPr/>
        <p:txBody>
          <a:bodyPr>
            <a:normAutofit lnSpcReduction="10000"/>
          </a:bodyPr>
          <a:lstStyle/>
          <a:p>
            <a:r>
              <a:rPr lang="ja-JP" altLang="en-US" dirty="0"/>
              <a:t>マーケティング・ミックス上の「製品」</a:t>
            </a:r>
            <a:endParaRPr lang="en-US" altLang="ja-JP" dirty="0"/>
          </a:p>
          <a:p>
            <a:pPr lvl="1"/>
            <a:r>
              <a:rPr lang="ja-JP" altLang="en-US" dirty="0"/>
              <a:t>製品は様々な属性から成立</a:t>
            </a:r>
          </a:p>
          <a:p>
            <a:pPr lvl="1"/>
            <a:r>
              <a:rPr lang="ja-JP" altLang="en-US" dirty="0"/>
              <a:t>属性を通じて消費者にベネフィットを提供</a:t>
            </a:r>
          </a:p>
          <a:p>
            <a:pPr lvl="1"/>
            <a:r>
              <a:rPr lang="ja-JP" altLang="en-US" dirty="0"/>
              <a:t>製品は「ベネフィットの束」</a:t>
            </a:r>
            <a:endParaRPr lang="en-US" altLang="ja-JP" dirty="0"/>
          </a:p>
          <a:p>
            <a:r>
              <a:rPr lang="ja-JP" altLang="en-US" dirty="0"/>
              <a:t>マーケティング・ミックスが最終的なベネフィットを提供</a:t>
            </a:r>
            <a:endParaRPr lang="en-US" altLang="ja-JP" dirty="0"/>
          </a:p>
          <a:p>
            <a:r>
              <a:rPr lang="ja-JP" altLang="en-US" dirty="0"/>
              <a:t>マーケティング・ミックスが消費者が受け取っている価値全体をもたらす（つまり製品）</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6"/>
          <p:cNvSpPr>
            <a:spLocks noChangeArrowheads="1"/>
          </p:cNvSpPr>
          <p:nvPr/>
        </p:nvSpPr>
        <p:spPr bwMode="auto">
          <a:xfrm>
            <a:off x="2279577" y="1700808"/>
            <a:ext cx="7558087" cy="4318000"/>
          </a:xfrm>
          <a:prstGeom prst="ellipse">
            <a:avLst/>
          </a:prstGeom>
          <a:solidFill>
            <a:srgbClr val="FFFF00"/>
          </a:solidFill>
          <a:ln w="38100">
            <a:solidFill>
              <a:schemeClr val="tx1"/>
            </a:solidFill>
            <a:round/>
            <a:headEnd/>
            <a:tailEnd/>
          </a:ln>
        </p:spPr>
        <p:txBody>
          <a:bodyPr wrap="none" anchor="t" anchorCtr="0"/>
          <a:lstStyle/>
          <a:p>
            <a:pPr algn="ctr"/>
            <a:r>
              <a:rPr lang="ja-JP" altLang="en-US" sz="3600" dirty="0"/>
              <a:t>拡大された製品</a:t>
            </a:r>
          </a:p>
          <a:p>
            <a:pPr algn="ctr"/>
            <a:endParaRPr lang="ja-JP" altLang="ja-JP" sz="3600" dirty="0"/>
          </a:p>
        </p:txBody>
      </p:sp>
      <p:sp>
        <p:nvSpPr>
          <p:cNvPr id="9218" name="Rectangle 2"/>
          <p:cNvSpPr>
            <a:spLocks noGrp="1" noChangeArrowheads="1"/>
          </p:cNvSpPr>
          <p:nvPr>
            <p:ph type="title"/>
          </p:nvPr>
        </p:nvSpPr>
        <p:spPr/>
        <p:txBody>
          <a:bodyPr/>
          <a:lstStyle/>
          <a:p>
            <a:pPr eaLnBrk="1" hangingPunct="1"/>
            <a:r>
              <a:rPr lang="ja-JP" altLang="en-US" dirty="0"/>
              <a:t>製品を構成している部分</a:t>
            </a:r>
          </a:p>
        </p:txBody>
      </p:sp>
      <p:sp>
        <p:nvSpPr>
          <p:cNvPr id="9222" name="Oval 7"/>
          <p:cNvSpPr>
            <a:spLocks noChangeArrowheads="1"/>
          </p:cNvSpPr>
          <p:nvPr/>
        </p:nvSpPr>
        <p:spPr bwMode="auto">
          <a:xfrm>
            <a:off x="3539258" y="3140969"/>
            <a:ext cx="5038725" cy="2879725"/>
          </a:xfrm>
          <a:prstGeom prst="ellipse">
            <a:avLst/>
          </a:prstGeom>
          <a:solidFill>
            <a:srgbClr val="008000"/>
          </a:solidFill>
          <a:ln w="38100">
            <a:solidFill>
              <a:schemeClr val="tx1"/>
            </a:solidFill>
            <a:round/>
            <a:headEnd/>
            <a:tailEnd/>
          </a:ln>
        </p:spPr>
        <p:txBody>
          <a:bodyPr wrap="none" tIns="0" anchorCtr="1"/>
          <a:lstStyle/>
          <a:p>
            <a:pPr algn="ctr"/>
            <a:r>
              <a:rPr lang="ja-JP" altLang="en-US" sz="3600" dirty="0">
                <a:solidFill>
                  <a:schemeClr val="bg1"/>
                </a:solidFill>
              </a:rPr>
              <a:t>実際の製品</a:t>
            </a:r>
          </a:p>
        </p:txBody>
      </p:sp>
      <p:sp>
        <p:nvSpPr>
          <p:cNvPr id="9224" name="Oval 8"/>
          <p:cNvSpPr>
            <a:spLocks noChangeArrowheads="1"/>
          </p:cNvSpPr>
          <p:nvPr/>
        </p:nvSpPr>
        <p:spPr bwMode="auto">
          <a:xfrm>
            <a:off x="4330427" y="4365105"/>
            <a:ext cx="3456384" cy="1439863"/>
          </a:xfrm>
          <a:prstGeom prst="ellipse">
            <a:avLst/>
          </a:prstGeom>
          <a:solidFill>
            <a:srgbClr val="0000FF"/>
          </a:solidFill>
          <a:ln w="38100">
            <a:solidFill>
              <a:schemeClr val="tx1"/>
            </a:solidFill>
            <a:round/>
            <a:headEnd/>
            <a:tailEnd/>
          </a:ln>
        </p:spPr>
        <p:txBody>
          <a:bodyPr wrap="none" anchor="ctr"/>
          <a:lstStyle/>
          <a:p>
            <a:pPr algn="ctr"/>
            <a:r>
              <a:rPr lang="ja-JP" altLang="en-US" sz="4000" dirty="0">
                <a:solidFill>
                  <a:schemeClr val="bg1"/>
                </a:solidFill>
              </a:rPr>
              <a:t>中核的価値</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224"/>
                                        </p:tgtEl>
                                        <p:attrNameLst>
                                          <p:attrName>style.visibility</p:attrName>
                                        </p:attrNameLst>
                                      </p:cBhvr>
                                      <p:to>
                                        <p:strVal val="visible"/>
                                      </p:to>
                                    </p:set>
                                    <p:animEffect transition="in" filter="dissolve">
                                      <p:cBhvr>
                                        <p:cTn id="7" dur="500"/>
                                        <p:tgtEl>
                                          <p:spTgt spid="922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222"/>
                                        </p:tgtEl>
                                        <p:attrNameLst>
                                          <p:attrName>style.visibility</p:attrName>
                                        </p:attrNameLst>
                                      </p:cBhvr>
                                      <p:to>
                                        <p:strVal val="visible"/>
                                      </p:to>
                                    </p:set>
                                    <p:animEffect transition="in" filter="dissolve">
                                      <p:cBhvr>
                                        <p:cTn id="12" dur="500"/>
                                        <p:tgtEl>
                                          <p:spTgt spid="922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dissolv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222" grpId="0" animBg="1"/>
      <p:bldP spid="922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Diagram 7"/>
          <p:cNvGrpSpPr>
            <a:grpSpLocks/>
          </p:cNvGrpSpPr>
          <p:nvPr/>
        </p:nvGrpSpPr>
        <p:grpSpPr bwMode="auto">
          <a:xfrm>
            <a:off x="2251353" y="2049033"/>
            <a:ext cx="7545283" cy="4188280"/>
            <a:chOff x="1500" y="957"/>
            <a:chExt cx="2716" cy="2352"/>
          </a:xfrm>
        </p:grpSpPr>
        <p:sp>
          <p:nvSpPr>
            <p:cNvPr id="3" name="_s51204"/>
            <p:cNvSpPr>
              <a:spLocks noChangeArrowheads="1"/>
            </p:cNvSpPr>
            <p:nvPr/>
          </p:nvSpPr>
          <p:spPr bwMode="auto">
            <a:xfrm flipV="1">
              <a:off x="2722" y="957"/>
              <a:ext cx="272" cy="235"/>
            </a:xfrm>
            <a:custGeom>
              <a:avLst/>
              <a:gdLst>
                <a:gd name="G0" fmla="+- 10800 0 0"/>
                <a:gd name="G1" fmla="+- 21600 0 10800"/>
                <a:gd name="G2" fmla="*/ 10800 1 2"/>
                <a:gd name="G3" fmla="+- 21600 0 G2"/>
                <a:gd name="G4" fmla="+/ 10800 21600 2"/>
                <a:gd name="G5" fmla="+/ G1 0 2"/>
                <a:gd name="G6" fmla="*/ 21600 21600 10800"/>
                <a:gd name="G7" fmla="*/ G6 1 2"/>
                <a:gd name="G8" fmla="+- 21600 0 G7"/>
                <a:gd name="G9" fmla="*/ 21600 1 2"/>
                <a:gd name="G10" fmla="+- 10800 0 G9"/>
                <a:gd name="G11" fmla="?: G10 G8 0"/>
                <a:gd name="G12" fmla="?: G10 G7 21600"/>
                <a:gd name="T0" fmla="*/ 16200 w 21600"/>
                <a:gd name="T1" fmla="*/ 10800 h 21600"/>
                <a:gd name="T2" fmla="*/ 10800 w 21600"/>
                <a:gd name="T3" fmla="*/ 21600 h 21600"/>
                <a:gd name="T4" fmla="*/ 5400 w 21600"/>
                <a:gd name="T5" fmla="*/ 10800 h 21600"/>
                <a:gd name="T6" fmla="*/ 10800 w 21600"/>
                <a:gd name="T7" fmla="*/ 0 h 21600"/>
                <a:gd name="T8" fmla="*/ 7200 w 21600"/>
                <a:gd name="T9" fmla="*/ 7200 h 21600"/>
                <a:gd name="T10" fmla="*/ 14400 w 21600"/>
                <a:gd name="T11" fmla="*/ 14400 h 21600"/>
              </a:gdLst>
              <a:ahLst/>
              <a:cxnLst>
                <a:cxn ang="0">
                  <a:pos x="T0" y="T1"/>
                </a:cxn>
                <a:cxn ang="0">
                  <a:pos x="T2" y="T3"/>
                </a:cxn>
                <a:cxn ang="0">
                  <a:pos x="T4" y="T5"/>
                </a:cxn>
                <a:cxn ang="0">
                  <a:pos x="T6" y="T7"/>
                </a:cxn>
              </a:cxnLst>
              <a:rect l="T8" t="T9" r="T10" b="T11"/>
              <a:pathLst>
                <a:path w="21600" h="21600">
                  <a:moveTo>
                    <a:pt x="0" y="0"/>
                  </a:moveTo>
                  <a:lnTo>
                    <a:pt x="10800" y="21600"/>
                  </a:lnTo>
                  <a:lnTo>
                    <a:pt x="10800" y="21600"/>
                  </a:lnTo>
                  <a:lnTo>
                    <a:pt x="21600" y="0"/>
                  </a:lnTo>
                  <a:close/>
                </a:path>
              </a:pathLst>
            </a:custGeom>
            <a:solidFill>
              <a:srgbClr val="00FF00"/>
            </a:solidFill>
            <a:ln w="4699" algn="in">
              <a:solidFill>
                <a:schemeClr val="tx1"/>
              </a:solidFill>
              <a:miter lim="800000"/>
              <a:headEnd/>
              <a:tailEnd/>
            </a:ln>
          </p:spPr>
          <p:txBody>
            <a:bodyPr rot="10800000" vert="horz" wrap="none" lIns="0" tIns="0" rIns="0" bIns="0" numCol="1" anchor="ctr" anchorCtr="0" compatLnSpc="1">
              <a:prstTxWarp prst="textNoShape">
                <a:avLst/>
              </a:prstTxWarp>
            </a:bodyPr>
            <a:lstStyle/>
            <a:p>
              <a:pPr algn="ctr"/>
              <a:r>
                <a:rPr lang="ja-JP" altLang="en-US" sz="3200" dirty="0">
                  <a:cs typeface="ＭＳ Ｐゴシック" charset="-128"/>
                </a:rPr>
                <a:t>物質的な製品</a:t>
              </a:r>
            </a:p>
          </p:txBody>
        </p:sp>
        <p:sp>
          <p:nvSpPr>
            <p:cNvPr id="4" name="_s51205"/>
            <p:cNvSpPr>
              <a:spLocks noChangeArrowheads="1"/>
            </p:cNvSpPr>
            <p:nvPr/>
          </p:nvSpPr>
          <p:spPr bwMode="auto">
            <a:xfrm flipV="1">
              <a:off x="2586" y="1192"/>
              <a:ext cx="544" cy="235"/>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rgbClr val="0000FF"/>
            </a:solidFill>
            <a:ln w="4699" algn="in">
              <a:solidFill>
                <a:schemeClr val="tx1"/>
              </a:solidFill>
              <a:miter lim="800000"/>
              <a:headEnd/>
              <a:tailEnd/>
            </a:ln>
          </p:spPr>
          <p:txBody>
            <a:bodyPr rot="10800000" vert="horz" wrap="none" lIns="0" tIns="0" rIns="0" bIns="0" numCol="1" anchor="ctr" anchorCtr="0" compatLnSpc="1">
              <a:prstTxWarp prst="textNoShape">
                <a:avLst/>
              </a:prstTxWarp>
            </a:bodyPr>
            <a:lstStyle/>
            <a:p>
              <a:pPr algn="ctr"/>
              <a:r>
                <a:rPr kumimoji="1" lang="ja-JP" altLang="en-US" b="0" i="0" u="none" strike="noStrike" cap="none" normalizeH="0" baseline="0" dirty="0">
                  <a:ln>
                    <a:noFill/>
                  </a:ln>
                  <a:solidFill>
                    <a:schemeClr val="bg1"/>
                  </a:solidFill>
                  <a:effectLst/>
                  <a:latin typeface="Arial" charset="0"/>
                  <a:ea typeface="ＭＳ Ｐゴシック" charset="-128"/>
                  <a:cs typeface="ＭＳ Ｐゴシック" charset="-128"/>
                </a:rPr>
                <a:t>情報・安心</a:t>
              </a:r>
            </a:p>
          </p:txBody>
        </p:sp>
        <p:sp>
          <p:nvSpPr>
            <p:cNvPr id="5" name="_s51206"/>
            <p:cNvSpPr>
              <a:spLocks noChangeArrowheads="1"/>
            </p:cNvSpPr>
            <p:nvPr/>
          </p:nvSpPr>
          <p:spPr bwMode="auto">
            <a:xfrm flipV="1">
              <a:off x="2451" y="1427"/>
              <a:ext cx="814" cy="236"/>
            </a:xfrm>
            <a:custGeom>
              <a:avLst/>
              <a:gdLst>
                <a:gd name="G0" fmla="+- 3600 0 0"/>
                <a:gd name="G1" fmla="+- 21600 0 3600"/>
                <a:gd name="G2" fmla="*/ 3600 1 2"/>
                <a:gd name="G3" fmla="+- 21600 0 G2"/>
                <a:gd name="G4" fmla="+/ 3600 21600 2"/>
                <a:gd name="G5" fmla="+/ G1 0 2"/>
                <a:gd name="G6" fmla="*/ 21600 21600 3600"/>
                <a:gd name="G7" fmla="*/ G6 1 2"/>
                <a:gd name="G8" fmla="+- 21600 0 G7"/>
                <a:gd name="G9" fmla="*/ 21600 1 2"/>
                <a:gd name="G10" fmla="+- 3600 0 G9"/>
                <a:gd name="G11" fmla="?: G10 G8 0"/>
                <a:gd name="G12" fmla="?: G10 G7 21600"/>
                <a:gd name="T0" fmla="*/ 19800 w 21600"/>
                <a:gd name="T1" fmla="*/ 10800 h 21600"/>
                <a:gd name="T2" fmla="*/ 10800 w 21600"/>
                <a:gd name="T3" fmla="*/ 21600 h 21600"/>
                <a:gd name="T4" fmla="*/ 1800 w 21600"/>
                <a:gd name="T5" fmla="*/ 10800 h 21600"/>
                <a:gd name="T6" fmla="*/ 10800 w 21600"/>
                <a:gd name="T7" fmla="*/ 0 h 21600"/>
                <a:gd name="T8" fmla="*/ 3600 w 21600"/>
                <a:gd name="T9" fmla="*/ 3600 h 21600"/>
                <a:gd name="T10" fmla="*/ 18000 w 21600"/>
                <a:gd name="T11" fmla="*/ 18000 h 21600"/>
              </a:gdLst>
              <a:ahLst/>
              <a:cxnLst>
                <a:cxn ang="0">
                  <a:pos x="T0" y="T1"/>
                </a:cxn>
                <a:cxn ang="0">
                  <a:pos x="T2" y="T3"/>
                </a:cxn>
                <a:cxn ang="0">
                  <a:pos x="T4" y="T5"/>
                </a:cxn>
                <a:cxn ang="0">
                  <a:pos x="T6" y="T7"/>
                </a:cxn>
              </a:cxnLst>
              <a:rect l="T8" t="T9" r="T10" b="T11"/>
              <a:pathLst>
                <a:path w="21600" h="21600">
                  <a:moveTo>
                    <a:pt x="0" y="0"/>
                  </a:moveTo>
                  <a:lnTo>
                    <a:pt x="3600" y="21600"/>
                  </a:lnTo>
                  <a:lnTo>
                    <a:pt x="18000" y="21600"/>
                  </a:lnTo>
                  <a:lnTo>
                    <a:pt x="21600" y="0"/>
                  </a:lnTo>
                  <a:close/>
                </a:path>
              </a:pathLst>
            </a:custGeom>
            <a:solidFill>
              <a:srgbClr val="0000FF"/>
            </a:solidFill>
            <a:ln w="4699" algn="in">
              <a:solidFill>
                <a:schemeClr val="tx1"/>
              </a:solidFill>
              <a:miter lim="800000"/>
              <a:headEnd/>
              <a:tailEnd/>
            </a:ln>
          </p:spPr>
          <p:txBody>
            <a:bodyPr rot="10800000" vert="horz" wrap="none" lIns="0" tIns="0" rIns="0" bIns="0" numCol="1" anchor="ctr" anchorCtr="0" compatLnSpc="1">
              <a:prstTxWarp prst="textNoShape">
                <a:avLst/>
              </a:prstTxWarp>
            </a:bodyPr>
            <a:lstStyle/>
            <a:p>
              <a:pPr algn="ctr"/>
              <a:r>
                <a:rPr kumimoji="1" lang="ja-JP" altLang="en-US" b="0" i="0" u="none" strike="noStrike" cap="none" normalizeH="0" baseline="0">
                  <a:ln>
                    <a:noFill/>
                  </a:ln>
                  <a:solidFill>
                    <a:schemeClr val="bg1"/>
                  </a:solidFill>
                  <a:effectLst/>
                  <a:latin typeface="Arial" charset="0"/>
                  <a:ea typeface="ＭＳ Ｐゴシック" charset="-128"/>
                  <a:cs typeface="ＭＳ Ｐゴシック" charset="-128"/>
                </a:rPr>
                <a:t>利便性</a:t>
              </a:r>
            </a:p>
          </p:txBody>
        </p:sp>
        <p:sp>
          <p:nvSpPr>
            <p:cNvPr id="6" name="_s51207"/>
            <p:cNvSpPr>
              <a:spLocks noChangeArrowheads="1"/>
            </p:cNvSpPr>
            <p:nvPr/>
          </p:nvSpPr>
          <p:spPr bwMode="auto">
            <a:xfrm flipV="1">
              <a:off x="2315" y="1663"/>
              <a:ext cx="1086" cy="235"/>
            </a:xfrm>
            <a:custGeom>
              <a:avLst/>
              <a:gdLst>
                <a:gd name="G0" fmla="+- 2700 0 0"/>
                <a:gd name="G1" fmla="+- 21600 0 2700"/>
                <a:gd name="G2" fmla="*/ 2700 1 2"/>
                <a:gd name="G3" fmla="+- 21600 0 G2"/>
                <a:gd name="G4" fmla="+/ 2700 21600 2"/>
                <a:gd name="G5" fmla="+/ G1 0 2"/>
                <a:gd name="G6" fmla="*/ 21600 21600 2700"/>
                <a:gd name="G7" fmla="*/ G6 1 2"/>
                <a:gd name="G8" fmla="+- 21600 0 G7"/>
                <a:gd name="G9" fmla="*/ 21600 1 2"/>
                <a:gd name="G10" fmla="+- 2700 0 G9"/>
                <a:gd name="G11" fmla="?: G10 G8 0"/>
                <a:gd name="G12" fmla="?: G10 G7 21600"/>
                <a:gd name="T0" fmla="*/ 20250 w 21600"/>
                <a:gd name="T1" fmla="*/ 10800 h 21600"/>
                <a:gd name="T2" fmla="*/ 10800 w 21600"/>
                <a:gd name="T3" fmla="*/ 21600 h 21600"/>
                <a:gd name="T4" fmla="*/ 1350 w 21600"/>
                <a:gd name="T5" fmla="*/ 10800 h 21600"/>
                <a:gd name="T6" fmla="*/ 10800 w 21600"/>
                <a:gd name="T7" fmla="*/ 0 h 21600"/>
                <a:gd name="T8" fmla="*/ 3150 w 21600"/>
                <a:gd name="T9" fmla="*/ 3150 h 21600"/>
                <a:gd name="T10" fmla="*/ 18450 w 21600"/>
                <a:gd name="T11" fmla="*/ 18450 h 21600"/>
              </a:gdLst>
              <a:ahLst/>
              <a:cxnLst>
                <a:cxn ang="0">
                  <a:pos x="T0" y="T1"/>
                </a:cxn>
                <a:cxn ang="0">
                  <a:pos x="T2" y="T3"/>
                </a:cxn>
                <a:cxn ang="0">
                  <a:pos x="T4" y="T5"/>
                </a:cxn>
                <a:cxn ang="0">
                  <a:pos x="T6" y="T7"/>
                </a:cxn>
              </a:cxnLst>
              <a:rect l="T8" t="T9" r="T10" b="T11"/>
              <a:pathLst>
                <a:path w="21600" h="21600">
                  <a:moveTo>
                    <a:pt x="0" y="0"/>
                  </a:moveTo>
                  <a:lnTo>
                    <a:pt x="2700" y="21600"/>
                  </a:lnTo>
                  <a:lnTo>
                    <a:pt x="18900" y="21600"/>
                  </a:lnTo>
                  <a:lnTo>
                    <a:pt x="21600" y="0"/>
                  </a:lnTo>
                  <a:close/>
                </a:path>
              </a:pathLst>
            </a:custGeom>
            <a:solidFill>
              <a:srgbClr val="0000FF"/>
            </a:solidFill>
            <a:ln w="4699" algn="in">
              <a:solidFill>
                <a:schemeClr val="tx1"/>
              </a:solidFill>
              <a:miter lim="800000"/>
              <a:headEnd/>
              <a:tailEnd/>
            </a:ln>
          </p:spPr>
          <p:txBody>
            <a:bodyPr rot="10800000" vert="horz" wrap="none" lIns="0" tIns="0" rIns="0" bIns="0" numCol="1" anchor="ctr" anchorCtr="0" compatLnSpc="1">
              <a:prstTxWarp prst="textNoShape">
                <a:avLst/>
              </a:prstTxWarp>
            </a:bodyPr>
            <a:lstStyle/>
            <a:p>
              <a:pPr algn="ctr"/>
              <a:r>
                <a:rPr kumimoji="1" lang="ja-JP" altLang="en-US" b="0" i="0" u="none" strike="noStrike" cap="none" normalizeH="0" baseline="0">
                  <a:ln>
                    <a:noFill/>
                  </a:ln>
                  <a:solidFill>
                    <a:schemeClr val="bg1"/>
                  </a:solidFill>
                  <a:effectLst/>
                  <a:latin typeface="Arial" charset="0"/>
                  <a:ea typeface="ＭＳ Ｐゴシック" charset="-128"/>
                  <a:cs typeface="ＭＳ Ｐゴシック" charset="-128"/>
                </a:rPr>
                <a:t>サービス</a:t>
              </a:r>
            </a:p>
          </p:txBody>
        </p:sp>
        <p:sp>
          <p:nvSpPr>
            <p:cNvPr id="8" name="_s51208"/>
            <p:cNvSpPr>
              <a:spLocks noChangeArrowheads="1"/>
            </p:cNvSpPr>
            <p:nvPr/>
          </p:nvSpPr>
          <p:spPr bwMode="auto">
            <a:xfrm flipV="1">
              <a:off x="2179" y="1898"/>
              <a:ext cx="1358" cy="235"/>
            </a:xfrm>
            <a:custGeom>
              <a:avLst/>
              <a:gdLst>
                <a:gd name="G0" fmla="+- 2160 0 0"/>
                <a:gd name="G1" fmla="+- 21600 0 2160"/>
                <a:gd name="G2" fmla="*/ 2160 1 2"/>
                <a:gd name="G3" fmla="+- 21600 0 G2"/>
                <a:gd name="G4" fmla="+/ 2160 21600 2"/>
                <a:gd name="G5" fmla="+/ G1 0 2"/>
                <a:gd name="G6" fmla="*/ 21600 21600 2160"/>
                <a:gd name="G7" fmla="*/ G6 1 2"/>
                <a:gd name="G8" fmla="+- 21600 0 G7"/>
                <a:gd name="G9" fmla="*/ 21600 1 2"/>
                <a:gd name="G10" fmla="+- 2160 0 G9"/>
                <a:gd name="G11" fmla="?: G10 G8 0"/>
                <a:gd name="G12" fmla="?: G10 G7 21600"/>
                <a:gd name="T0" fmla="*/ 20520 w 21600"/>
                <a:gd name="T1" fmla="*/ 10800 h 21600"/>
                <a:gd name="T2" fmla="*/ 10800 w 21600"/>
                <a:gd name="T3" fmla="*/ 21600 h 21600"/>
                <a:gd name="T4" fmla="*/ 1080 w 21600"/>
                <a:gd name="T5" fmla="*/ 10800 h 21600"/>
                <a:gd name="T6" fmla="*/ 10800 w 21600"/>
                <a:gd name="T7" fmla="*/ 0 h 21600"/>
                <a:gd name="T8" fmla="*/ 2880 w 21600"/>
                <a:gd name="T9" fmla="*/ 2880 h 21600"/>
                <a:gd name="T10" fmla="*/ 18720 w 21600"/>
                <a:gd name="T11" fmla="*/ 18720 h 21600"/>
              </a:gdLst>
              <a:ahLst/>
              <a:cxnLst>
                <a:cxn ang="0">
                  <a:pos x="T0" y="T1"/>
                </a:cxn>
                <a:cxn ang="0">
                  <a:pos x="T2" y="T3"/>
                </a:cxn>
                <a:cxn ang="0">
                  <a:pos x="T4" y="T5"/>
                </a:cxn>
                <a:cxn ang="0">
                  <a:pos x="T6" y="T7"/>
                </a:cxn>
              </a:cxnLst>
              <a:rect l="T8" t="T9" r="T10" b="T11"/>
              <a:pathLst>
                <a:path w="21600" h="21600">
                  <a:moveTo>
                    <a:pt x="0" y="0"/>
                  </a:moveTo>
                  <a:lnTo>
                    <a:pt x="2160" y="21600"/>
                  </a:lnTo>
                  <a:lnTo>
                    <a:pt x="19440" y="21600"/>
                  </a:lnTo>
                  <a:lnTo>
                    <a:pt x="21600" y="0"/>
                  </a:lnTo>
                  <a:close/>
                </a:path>
              </a:pathLst>
            </a:custGeom>
            <a:solidFill>
              <a:srgbClr val="0000FF"/>
            </a:solidFill>
            <a:ln w="4699" algn="in">
              <a:solidFill>
                <a:schemeClr val="tx1"/>
              </a:solidFill>
              <a:miter lim="800000"/>
              <a:headEnd/>
              <a:tailEnd/>
            </a:ln>
          </p:spPr>
          <p:txBody>
            <a:bodyPr rot="10800000" vert="horz" wrap="none" lIns="0" tIns="0" rIns="0" bIns="0" numCol="1" anchor="ctr" anchorCtr="0" compatLnSpc="1">
              <a:prstTxWarp prst="textNoShape">
                <a:avLst/>
              </a:prstTxWarp>
            </a:bodyPr>
            <a:lstStyle/>
            <a:p>
              <a:pPr algn="ctr"/>
              <a:r>
                <a:rPr kumimoji="1" lang="ja-JP" altLang="en-US" b="0" i="0" u="none" strike="noStrike" cap="none" normalizeH="0" baseline="0">
                  <a:ln>
                    <a:noFill/>
                  </a:ln>
                  <a:solidFill>
                    <a:schemeClr val="bg1"/>
                  </a:solidFill>
                  <a:effectLst/>
                  <a:latin typeface="Arial" charset="0"/>
                  <a:ea typeface="ＭＳ Ｐゴシック" charset="-128"/>
                  <a:cs typeface="ＭＳ Ｐゴシック" charset="-128"/>
                </a:rPr>
                <a:t>配送</a:t>
              </a:r>
            </a:p>
          </p:txBody>
        </p:sp>
        <p:sp>
          <p:nvSpPr>
            <p:cNvPr id="9" name="_s51209"/>
            <p:cNvSpPr>
              <a:spLocks noChangeArrowheads="1"/>
            </p:cNvSpPr>
            <p:nvPr/>
          </p:nvSpPr>
          <p:spPr bwMode="auto">
            <a:xfrm flipV="1">
              <a:off x="2043" y="2133"/>
              <a:ext cx="1630" cy="235"/>
            </a:xfrm>
            <a:custGeom>
              <a:avLst/>
              <a:gdLst>
                <a:gd name="G0" fmla="+- 1800 0 0"/>
                <a:gd name="G1" fmla="+- 21600 0 1800"/>
                <a:gd name="G2" fmla="*/ 1800 1 2"/>
                <a:gd name="G3" fmla="+- 21600 0 G2"/>
                <a:gd name="G4" fmla="+/ 1800 21600 2"/>
                <a:gd name="G5" fmla="+/ G1 0 2"/>
                <a:gd name="G6" fmla="*/ 21600 21600 1800"/>
                <a:gd name="G7" fmla="*/ G6 1 2"/>
                <a:gd name="G8" fmla="+- 21600 0 G7"/>
                <a:gd name="G9" fmla="*/ 21600 1 2"/>
                <a:gd name="G10" fmla="+- 1800 0 G9"/>
                <a:gd name="G11" fmla="?: G10 G8 0"/>
                <a:gd name="G12" fmla="?: G10 G7 21600"/>
                <a:gd name="T0" fmla="*/ 20700 w 21600"/>
                <a:gd name="T1" fmla="*/ 10800 h 21600"/>
                <a:gd name="T2" fmla="*/ 10800 w 21600"/>
                <a:gd name="T3" fmla="*/ 21600 h 21600"/>
                <a:gd name="T4" fmla="*/ 900 w 21600"/>
                <a:gd name="T5" fmla="*/ 10800 h 21600"/>
                <a:gd name="T6" fmla="*/ 10800 w 21600"/>
                <a:gd name="T7" fmla="*/ 0 h 21600"/>
                <a:gd name="T8" fmla="*/ 2700 w 21600"/>
                <a:gd name="T9" fmla="*/ 2700 h 21600"/>
                <a:gd name="T10" fmla="*/ 18900 w 21600"/>
                <a:gd name="T11" fmla="*/ 18900 h 21600"/>
              </a:gdLst>
              <a:ahLst/>
              <a:cxnLst>
                <a:cxn ang="0">
                  <a:pos x="T0" y="T1"/>
                </a:cxn>
                <a:cxn ang="0">
                  <a:pos x="T2" y="T3"/>
                </a:cxn>
                <a:cxn ang="0">
                  <a:pos x="T4" y="T5"/>
                </a:cxn>
                <a:cxn ang="0">
                  <a:pos x="T6" y="T7"/>
                </a:cxn>
              </a:cxnLst>
              <a:rect l="T8" t="T9" r="T10" b="T11"/>
              <a:pathLst>
                <a:path w="21600" h="21600">
                  <a:moveTo>
                    <a:pt x="0" y="0"/>
                  </a:moveTo>
                  <a:lnTo>
                    <a:pt x="1800" y="21600"/>
                  </a:lnTo>
                  <a:lnTo>
                    <a:pt x="19800" y="21600"/>
                  </a:lnTo>
                  <a:lnTo>
                    <a:pt x="21600" y="0"/>
                  </a:lnTo>
                  <a:close/>
                </a:path>
              </a:pathLst>
            </a:custGeom>
            <a:solidFill>
              <a:srgbClr val="0000FF"/>
            </a:solidFill>
            <a:ln w="4699" algn="in">
              <a:solidFill>
                <a:schemeClr val="tx1"/>
              </a:solidFill>
              <a:miter lim="800000"/>
              <a:headEnd/>
              <a:tailEnd/>
            </a:ln>
          </p:spPr>
          <p:txBody>
            <a:bodyPr rot="10800000" vert="horz" wrap="none" lIns="0" tIns="0" rIns="0" bIns="0" numCol="1" anchor="ctr" anchorCtr="0" compatLnSpc="1">
              <a:prstTxWarp prst="textNoShape">
                <a:avLst/>
              </a:prstTxWarp>
            </a:bodyPr>
            <a:lstStyle/>
            <a:p>
              <a:pPr algn="ctr"/>
              <a:r>
                <a:rPr kumimoji="1" lang="ja-JP" altLang="en-US" b="0" i="0" u="none" strike="noStrike" cap="none" normalizeH="0" baseline="0">
                  <a:ln>
                    <a:noFill/>
                  </a:ln>
                  <a:solidFill>
                    <a:schemeClr val="bg1"/>
                  </a:solidFill>
                  <a:effectLst/>
                  <a:latin typeface="Arial" charset="0"/>
                  <a:ea typeface="ＭＳ Ｐゴシック" charset="-128"/>
                  <a:cs typeface="ＭＳ Ｐゴシック" charset="-128"/>
                </a:rPr>
                <a:t>選択</a:t>
              </a:r>
            </a:p>
          </p:txBody>
        </p:sp>
        <p:sp>
          <p:nvSpPr>
            <p:cNvPr id="10" name="_s51210"/>
            <p:cNvSpPr>
              <a:spLocks noChangeArrowheads="1"/>
            </p:cNvSpPr>
            <p:nvPr/>
          </p:nvSpPr>
          <p:spPr bwMode="auto">
            <a:xfrm flipV="1">
              <a:off x="1907" y="2368"/>
              <a:ext cx="1902" cy="235"/>
            </a:xfrm>
            <a:custGeom>
              <a:avLst/>
              <a:gdLst>
                <a:gd name="G0" fmla="+- 1543 0 0"/>
                <a:gd name="G1" fmla="+- 21600 0 1543"/>
                <a:gd name="G2" fmla="*/ 1543 1 2"/>
                <a:gd name="G3" fmla="+- 21600 0 G2"/>
                <a:gd name="G4" fmla="+/ 1543 21600 2"/>
                <a:gd name="G5" fmla="+/ G1 0 2"/>
                <a:gd name="G6" fmla="*/ 21600 21600 1543"/>
                <a:gd name="G7" fmla="*/ G6 1 2"/>
                <a:gd name="G8" fmla="+- 21600 0 G7"/>
                <a:gd name="G9" fmla="*/ 21600 1 2"/>
                <a:gd name="G10" fmla="+- 1543 0 G9"/>
                <a:gd name="G11" fmla="?: G10 G8 0"/>
                <a:gd name="G12" fmla="?: G10 G7 21600"/>
                <a:gd name="T0" fmla="*/ 20828 w 21600"/>
                <a:gd name="T1" fmla="*/ 10800 h 21600"/>
                <a:gd name="T2" fmla="*/ 10800 w 21600"/>
                <a:gd name="T3" fmla="*/ 21600 h 21600"/>
                <a:gd name="T4" fmla="*/ 772 w 21600"/>
                <a:gd name="T5" fmla="*/ 10800 h 21600"/>
                <a:gd name="T6" fmla="*/ 10800 w 21600"/>
                <a:gd name="T7" fmla="*/ 0 h 21600"/>
                <a:gd name="T8" fmla="*/ 2572 w 21600"/>
                <a:gd name="T9" fmla="*/ 2572 h 21600"/>
                <a:gd name="T10" fmla="*/ 19028 w 21600"/>
                <a:gd name="T11" fmla="*/ 19028 h 21600"/>
              </a:gdLst>
              <a:ahLst/>
              <a:cxnLst>
                <a:cxn ang="0">
                  <a:pos x="T0" y="T1"/>
                </a:cxn>
                <a:cxn ang="0">
                  <a:pos x="T2" y="T3"/>
                </a:cxn>
                <a:cxn ang="0">
                  <a:pos x="T4" y="T5"/>
                </a:cxn>
                <a:cxn ang="0">
                  <a:pos x="T6" y="T7"/>
                </a:cxn>
              </a:cxnLst>
              <a:rect l="T8" t="T9" r="T10" b="T11"/>
              <a:pathLst>
                <a:path w="21600" h="21600">
                  <a:moveTo>
                    <a:pt x="0" y="0"/>
                  </a:moveTo>
                  <a:lnTo>
                    <a:pt x="1543" y="21600"/>
                  </a:lnTo>
                  <a:lnTo>
                    <a:pt x="20057" y="21600"/>
                  </a:lnTo>
                  <a:lnTo>
                    <a:pt x="21600" y="0"/>
                  </a:lnTo>
                  <a:close/>
                </a:path>
              </a:pathLst>
            </a:custGeom>
            <a:solidFill>
              <a:srgbClr val="0000FF"/>
            </a:solidFill>
            <a:ln w="4699" algn="in">
              <a:solidFill>
                <a:schemeClr val="tx1"/>
              </a:solidFill>
              <a:miter lim="800000"/>
              <a:headEnd/>
              <a:tailEnd/>
            </a:ln>
          </p:spPr>
          <p:txBody>
            <a:bodyPr rot="10800000" vert="horz" wrap="none" lIns="0" tIns="0" rIns="0" bIns="0" numCol="1" anchor="ctr" anchorCtr="0" compatLnSpc="1">
              <a:prstTxWarp prst="textNoShape">
                <a:avLst/>
              </a:prstTxWarp>
            </a:bodyPr>
            <a:lstStyle/>
            <a:p>
              <a:pPr algn="ctr"/>
              <a:r>
                <a:rPr kumimoji="1" lang="ja-JP" altLang="en-US" b="0" i="0" u="none" strike="noStrike" cap="none" normalizeH="0" baseline="0">
                  <a:ln>
                    <a:noFill/>
                  </a:ln>
                  <a:solidFill>
                    <a:schemeClr val="bg1"/>
                  </a:solidFill>
                  <a:effectLst/>
                  <a:latin typeface="Arial" charset="0"/>
                  <a:ea typeface="ＭＳ Ｐゴシック" charset="-128"/>
                  <a:cs typeface="ＭＳ Ｐゴシック" charset="-128"/>
                </a:rPr>
                <a:t>購入・使用コンテキスト</a:t>
              </a:r>
            </a:p>
          </p:txBody>
        </p:sp>
        <p:sp>
          <p:nvSpPr>
            <p:cNvPr id="11" name="_s51211"/>
            <p:cNvSpPr>
              <a:spLocks noChangeArrowheads="1"/>
            </p:cNvSpPr>
            <p:nvPr/>
          </p:nvSpPr>
          <p:spPr bwMode="auto">
            <a:xfrm flipV="1">
              <a:off x="1772" y="2603"/>
              <a:ext cx="2172" cy="236"/>
            </a:xfrm>
            <a:custGeom>
              <a:avLst/>
              <a:gdLst>
                <a:gd name="G0" fmla="+- 1350 0 0"/>
                <a:gd name="G1" fmla="+- 21600 0 1350"/>
                <a:gd name="G2" fmla="*/ 1350 1 2"/>
                <a:gd name="G3" fmla="+- 21600 0 G2"/>
                <a:gd name="G4" fmla="+/ 1350 21600 2"/>
                <a:gd name="G5" fmla="+/ G1 0 2"/>
                <a:gd name="G6" fmla="*/ 21600 21600 1350"/>
                <a:gd name="G7" fmla="*/ G6 1 2"/>
                <a:gd name="G8" fmla="+- 21600 0 G7"/>
                <a:gd name="G9" fmla="*/ 21600 1 2"/>
                <a:gd name="G10" fmla="+- 1350 0 G9"/>
                <a:gd name="G11" fmla="?: G10 G8 0"/>
                <a:gd name="G12" fmla="?: G10 G7 21600"/>
                <a:gd name="T0" fmla="*/ 20925 w 21600"/>
                <a:gd name="T1" fmla="*/ 10800 h 21600"/>
                <a:gd name="T2" fmla="*/ 10800 w 21600"/>
                <a:gd name="T3" fmla="*/ 21600 h 21600"/>
                <a:gd name="T4" fmla="*/ 675 w 21600"/>
                <a:gd name="T5" fmla="*/ 10800 h 21600"/>
                <a:gd name="T6" fmla="*/ 10800 w 21600"/>
                <a:gd name="T7" fmla="*/ 0 h 21600"/>
                <a:gd name="T8" fmla="*/ 2475 w 21600"/>
                <a:gd name="T9" fmla="*/ 2475 h 21600"/>
                <a:gd name="T10" fmla="*/ 19125 w 21600"/>
                <a:gd name="T11" fmla="*/ 19125 h 21600"/>
              </a:gdLst>
              <a:ahLst/>
              <a:cxnLst>
                <a:cxn ang="0">
                  <a:pos x="T0" y="T1"/>
                </a:cxn>
                <a:cxn ang="0">
                  <a:pos x="T2" y="T3"/>
                </a:cxn>
                <a:cxn ang="0">
                  <a:pos x="T4" y="T5"/>
                </a:cxn>
                <a:cxn ang="0">
                  <a:pos x="T6" y="T7"/>
                </a:cxn>
              </a:cxnLst>
              <a:rect l="T8" t="T9" r="T10" b="T11"/>
              <a:pathLst>
                <a:path w="21600" h="21600">
                  <a:moveTo>
                    <a:pt x="0" y="0"/>
                  </a:moveTo>
                  <a:lnTo>
                    <a:pt x="1350" y="21600"/>
                  </a:lnTo>
                  <a:lnTo>
                    <a:pt x="20250" y="21600"/>
                  </a:lnTo>
                  <a:lnTo>
                    <a:pt x="21600" y="0"/>
                  </a:lnTo>
                  <a:close/>
                </a:path>
              </a:pathLst>
            </a:custGeom>
            <a:solidFill>
              <a:srgbClr val="0000FF"/>
            </a:solidFill>
            <a:ln w="4699" algn="in">
              <a:solidFill>
                <a:schemeClr val="tx1"/>
              </a:solidFill>
              <a:miter lim="800000"/>
              <a:headEnd/>
              <a:tailEnd/>
            </a:ln>
          </p:spPr>
          <p:txBody>
            <a:bodyPr rot="10800000" vert="horz" wrap="none" lIns="0" tIns="0" rIns="0" bIns="0" numCol="1" anchor="ctr" anchorCtr="0" compatLnSpc="1">
              <a:prstTxWarp prst="textNoShape">
                <a:avLst/>
              </a:prstTxWarp>
            </a:bodyPr>
            <a:lstStyle/>
            <a:p>
              <a:pPr algn="ctr"/>
              <a:r>
                <a:rPr kumimoji="1" lang="ja-JP" altLang="en-US" b="0" i="0" u="none" strike="noStrike" cap="none" normalizeH="0" baseline="0">
                  <a:ln>
                    <a:noFill/>
                  </a:ln>
                  <a:solidFill>
                    <a:schemeClr val="bg1"/>
                  </a:solidFill>
                  <a:effectLst/>
                  <a:latin typeface="Arial" charset="0"/>
                  <a:ea typeface="ＭＳ Ｐゴシック" charset="-128"/>
                  <a:cs typeface="ＭＳ Ｐゴシック" charset="-128"/>
                </a:rPr>
                <a:t>買い手と売り手の関係</a:t>
              </a:r>
            </a:p>
          </p:txBody>
        </p:sp>
        <p:sp>
          <p:nvSpPr>
            <p:cNvPr id="12" name="_s51212"/>
            <p:cNvSpPr>
              <a:spLocks noChangeArrowheads="1"/>
            </p:cNvSpPr>
            <p:nvPr/>
          </p:nvSpPr>
          <p:spPr bwMode="auto">
            <a:xfrm flipV="1">
              <a:off x="1636" y="2839"/>
              <a:ext cx="2444" cy="235"/>
            </a:xfrm>
            <a:custGeom>
              <a:avLst/>
              <a:gdLst>
                <a:gd name="G0" fmla="+- 1200 0 0"/>
                <a:gd name="G1" fmla="+- 21600 0 1200"/>
                <a:gd name="G2" fmla="*/ 1200 1 2"/>
                <a:gd name="G3" fmla="+- 21600 0 G2"/>
                <a:gd name="G4" fmla="+/ 1200 21600 2"/>
                <a:gd name="G5" fmla="+/ G1 0 2"/>
                <a:gd name="G6" fmla="*/ 21600 21600 1200"/>
                <a:gd name="G7" fmla="*/ G6 1 2"/>
                <a:gd name="G8" fmla="+- 21600 0 G7"/>
                <a:gd name="G9" fmla="*/ 21600 1 2"/>
                <a:gd name="G10" fmla="+- 1200 0 G9"/>
                <a:gd name="G11" fmla="?: G10 G8 0"/>
                <a:gd name="G12" fmla="?: G10 G7 21600"/>
                <a:gd name="T0" fmla="*/ 21000 w 21600"/>
                <a:gd name="T1" fmla="*/ 10800 h 21600"/>
                <a:gd name="T2" fmla="*/ 10800 w 21600"/>
                <a:gd name="T3" fmla="*/ 21600 h 21600"/>
                <a:gd name="T4" fmla="*/ 600 w 21600"/>
                <a:gd name="T5" fmla="*/ 10800 h 21600"/>
                <a:gd name="T6" fmla="*/ 10800 w 21600"/>
                <a:gd name="T7" fmla="*/ 0 h 21600"/>
                <a:gd name="T8" fmla="*/ 2400 w 21600"/>
                <a:gd name="T9" fmla="*/ 2400 h 21600"/>
                <a:gd name="T10" fmla="*/ 19200 w 21600"/>
                <a:gd name="T11" fmla="*/ 19200 h 21600"/>
              </a:gdLst>
              <a:ahLst/>
              <a:cxnLst>
                <a:cxn ang="0">
                  <a:pos x="T0" y="T1"/>
                </a:cxn>
                <a:cxn ang="0">
                  <a:pos x="T2" y="T3"/>
                </a:cxn>
                <a:cxn ang="0">
                  <a:pos x="T4" y="T5"/>
                </a:cxn>
                <a:cxn ang="0">
                  <a:pos x="T6" y="T7"/>
                </a:cxn>
              </a:cxnLst>
              <a:rect l="T8" t="T9" r="T10" b="T11"/>
              <a:pathLst>
                <a:path w="21600" h="21600">
                  <a:moveTo>
                    <a:pt x="0" y="0"/>
                  </a:moveTo>
                  <a:lnTo>
                    <a:pt x="1200" y="21600"/>
                  </a:lnTo>
                  <a:lnTo>
                    <a:pt x="20400" y="21600"/>
                  </a:lnTo>
                  <a:lnTo>
                    <a:pt x="21600" y="0"/>
                  </a:lnTo>
                  <a:close/>
                </a:path>
              </a:pathLst>
            </a:custGeom>
            <a:solidFill>
              <a:srgbClr val="0000FF"/>
            </a:solidFill>
            <a:ln w="4699" algn="in">
              <a:solidFill>
                <a:schemeClr val="tx1"/>
              </a:solidFill>
              <a:miter lim="800000"/>
              <a:headEnd/>
              <a:tailEnd/>
            </a:ln>
          </p:spPr>
          <p:txBody>
            <a:bodyPr rot="10800000" vert="horz" wrap="none" lIns="0" tIns="0" rIns="0" bIns="0" numCol="1" anchor="ctr" anchorCtr="0" compatLnSpc="1">
              <a:prstTxWarp prst="textNoShape">
                <a:avLst/>
              </a:prstTxWarp>
            </a:bodyPr>
            <a:lstStyle/>
            <a:p>
              <a:pPr algn="ctr"/>
              <a:r>
                <a:rPr kumimoji="1" lang="ja-JP" altLang="en-US" b="0" i="0" u="none" strike="noStrike" cap="none" normalizeH="0" baseline="0">
                  <a:ln>
                    <a:noFill/>
                  </a:ln>
                  <a:solidFill>
                    <a:schemeClr val="bg1"/>
                  </a:solidFill>
                  <a:effectLst/>
                  <a:latin typeface="Arial" charset="0"/>
                  <a:ea typeface="ＭＳ Ｐゴシック" charset="-128"/>
                  <a:cs typeface="ＭＳ Ｐゴシック" charset="-128"/>
                </a:rPr>
                <a:t>支払い条件</a:t>
              </a:r>
            </a:p>
          </p:txBody>
        </p:sp>
        <p:sp>
          <p:nvSpPr>
            <p:cNvPr id="13" name="_s51213"/>
            <p:cNvSpPr>
              <a:spLocks noChangeArrowheads="1"/>
            </p:cNvSpPr>
            <p:nvPr/>
          </p:nvSpPr>
          <p:spPr bwMode="auto">
            <a:xfrm flipV="1">
              <a:off x="1500" y="3074"/>
              <a:ext cx="2716" cy="235"/>
            </a:xfrm>
            <a:custGeom>
              <a:avLst/>
              <a:gdLst>
                <a:gd name="G0" fmla="+- 1080 0 0"/>
                <a:gd name="G1" fmla="+- 21600 0 1080"/>
                <a:gd name="G2" fmla="*/ 1080 1 2"/>
                <a:gd name="G3" fmla="+- 21600 0 G2"/>
                <a:gd name="G4" fmla="+/ 1080 21600 2"/>
                <a:gd name="G5" fmla="+/ G1 0 2"/>
                <a:gd name="G6" fmla="*/ 21600 21600 1080"/>
                <a:gd name="G7" fmla="*/ G6 1 2"/>
                <a:gd name="G8" fmla="+- 21600 0 G7"/>
                <a:gd name="G9" fmla="*/ 21600 1 2"/>
                <a:gd name="G10" fmla="+- 1080 0 G9"/>
                <a:gd name="G11" fmla="?: G10 G8 0"/>
                <a:gd name="G12" fmla="?: G10 G7 21600"/>
                <a:gd name="T0" fmla="*/ 21060 w 21600"/>
                <a:gd name="T1" fmla="*/ 10800 h 21600"/>
                <a:gd name="T2" fmla="*/ 10800 w 21600"/>
                <a:gd name="T3" fmla="*/ 21600 h 21600"/>
                <a:gd name="T4" fmla="*/ 540 w 21600"/>
                <a:gd name="T5" fmla="*/ 10800 h 21600"/>
                <a:gd name="T6" fmla="*/ 10800 w 21600"/>
                <a:gd name="T7" fmla="*/ 0 h 21600"/>
                <a:gd name="T8" fmla="*/ 2340 w 21600"/>
                <a:gd name="T9" fmla="*/ 2340 h 21600"/>
                <a:gd name="T10" fmla="*/ 19260 w 21600"/>
                <a:gd name="T11" fmla="*/ 19260 h 21600"/>
              </a:gdLst>
              <a:ahLst/>
              <a:cxnLst>
                <a:cxn ang="0">
                  <a:pos x="T0" y="T1"/>
                </a:cxn>
                <a:cxn ang="0">
                  <a:pos x="T2" y="T3"/>
                </a:cxn>
                <a:cxn ang="0">
                  <a:pos x="T4" y="T5"/>
                </a:cxn>
                <a:cxn ang="0">
                  <a:pos x="T6" y="T7"/>
                </a:cxn>
              </a:cxnLst>
              <a:rect l="T8" t="T9" r="T10" b="T11"/>
              <a:pathLst>
                <a:path w="21600" h="21600">
                  <a:moveTo>
                    <a:pt x="0" y="0"/>
                  </a:moveTo>
                  <a:lnTo>
                    <a:pt x="1080" y="21600"/>
                  </a:lnTo>
                  <a:lnTo>
                    <a:pt x="20520" y="21600"/>
                  </a:lnTo>
                  <a:lnTo>
                    <a:pt x="21600" y="0"/>
                  </a:lnTo>
                  <a:close/>
                </a:path>
              </a:pathLst>
            </a:custGeom>
            <a:solidFill>
              <a:srgbClr val="0000FF"/>
            </a:solidFill>
            <a:ln w="4699" algn="in">
              <a:solidFill>
                <a:schemeClr val="tx1"/>
              </a:solidFill>
              <a:miter lim="800000"/>
              <a:headEnd/>
              <a:tailEnd/>
            </a:ln>
          </p:spPr>
          <p:txBody>
            <a:bodyPr rot="10800000" vert="horz" wrap="none" lIns="0" tIns="0" rIns="0" bIns="0" numCol="1" anchor="ctr" anchorCtr="0" compatLnSpc="1">
              <a:prstTxWarp prst="textNoShape">
                <a:avLst/>
              </a:prstTxWarp>
            </a:bodyPr>
            <a:lstStyle/>
            <a:p>
              <a:pPr algn="ctr"/>
              <a:r>
                <a:rPr kumimoji="1" lang="ja-JP" altLang="en-US" b="0" i="0" u="none" strike="noStrike" cap="none" normalizeH="0" baseline="0">
                  <a:ln>
                    <a:noFill/>
                  </a:ln>
                  <a:solidFill>
                    <a:schemeClr val="bg1"/>
                  </a:solidFill>
                  <a:effectLst/>
                  <a:latin typeface="Arial" charset="0"/>
                  <a:ea typeface="ＭＳ Ｐゴシック" charset="-128"/>
                  <a:cs typeface="ＭＳ Ｐゴシック" charset="-128"/>
                </a:rPr>
                <a:t>価格・価値</a:t>
              </a:r>
            </a:p>
          </p:txBody>
        </p:sp>
      </p:grpSp>
      <p:sp>
        <p:nvSpPr>
          <p:cNvPr id="12290" name="Rectangle 2"/>
          <p:cNvSpPr>
            <a:spLocks noGrp="1" noChangeArrowheads="1"/>
          </p:cNvSpPr>
          <p:nvPr>
            <p:ph type="title"/>
          </p:nvPr>
        </p:nvSpPr>
        <p:spPr/>
        <p:txBody>
          <a:bodyPr/>
          <a:lstStyle/>
          <a:p>
            <a:pPr eaLnBrk="1" hangingPunct="1"/>
            <a:r>
              <a:rPr lang="ja-JP" altLang="en-US"/>
              <a:t>顧客満足の氷山</a:t>
            </a:r>
          </a:p>
        </p:txBody>
      </p:sp>
      <p:cxnSp>
        <p:nvCxnSpPr>
          <p:cNvPr id="7" name="直線コネクタ 6"/>
          <p:cNvCxnSpPr/>
          <p:nvPr/>
        </p:nvCxnSpPr>
        <p:spPr>
          <a:xfrm flipV="1">
            <a:off x="1793777" y="2449991"/>
            <a:ext cx="8460432" cy="7200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ja-JP" altLang="en-US"/>
              <a:t>ブランド</a:t>
            </a:r>
          </a:p>
        </p:txBody>
      </p:sp>
      <p:sp>
        <p:nvSpPr>
          <p:cNvPr id="6" name="コンテンツ プレースホルダ 5"/>
          <p:cNvSpPr>
            <a:spLocks noGrp="1"/>
          </p:cNvSpPr>
          <p:nvPr>
            <p:ph idx="1"/>
          </p:nvPr>
        </p:nvSpPr>
        <p:spPr/>
        <p:txBody>
          <a:bodyPr/>
          <a:lstStyle/>
          <a:p>
            <a:r>
              <a:rPr lang="ja-JP" altLang="en-US" dirty="0"/>
              <a:t>最も重要な製品属性</a:t>
            </a:r>
          </a:p>
          <a:p>
            <a:r>
              <a:rPr lang="ja-JP" altLang="en-US" dirty="0"/>
              <a:t>ブランドによって製品は識別され差別化</a:t>
            </a:r>
          </a:p>
          <a:p>
            <a:r>
              <a:rPr lang="ja-JP" altLang="en-US" dirty="0"/>
              <a:t>ブランド名とブランドマークにより構成</a:t>
            </a:r>
          </a:p>
          <a:p>
            <a:endParaRPr kumimoji="1" lang="ja-JP" altLang="en-US" dirty="0"/>
          </a:p>
        </p:txBody>
      </p:sp>
    </p:spTree>
  </p:cSld>
  <p:clrMapOvr>
    <a:masterClrMapping/>
  </p:clrMapOvr>
</p:sld>
</file>

<file path=ppt/theme/theme1.xml><?xml version="1.0" encoding="utf-8"?>
<a:theme xmlns:a="http://schemas.openxmlformats.org/drawingml/2006/main" name="最上資料館">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最上資料館">
      <a:majorFont>
        <a:latin typeface="Times New Roman"/>
        <a:ea typeface="HG丸ｺﾞｼｯｸM-PRO"/>
        <a:cs typeface=""/>
      </a:majorFont>
      <a:minorFont>
        <a:latin typeface="Times New Roman"/>
        <a:ea typeface="HG丸ｺﾞｼｯｸM-PRO"/>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最上資料館" id="{440CFE19-B9E6-4D92-942E-821B7E76583A}" vid="{ECB87F9D-7D10-4771-A238-47DA0BA700AE}"/>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最上資料館</Template>
  <TotalTime>461</TotalTime>
  <Words>927</Words>
  <Application>Microsoft Office PowerPoint</Application>
  <PresentationFormat>ワイド画面</PresentationFormat>
  <Paragraphs>156</Paragraphs>
  <Slides>20</Slides>
  <Notes>15</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20</vt:i4>
      </vt:variant>
    </vt:vector>
  </HeadingPairs>
  <TitlesOfParts>
    <vt:vector size="26" baseType="lpstr">
      <vt:lpstr>HG丸ｺﾞｼｯｸM-PRO</vt:lpstr>
      <vt:lpstr>Arial</vt:lpstr>
      <vt:lpstr>Calibri</vt:lpstr>
      <vt:lpstr>Times New Roman</vt:lpstr>
      <vt:lpstr>Wingdings</vt:lpstr>
      <vt:lpstr>最上資料館</vt:lpstr>
      <vt:lpstr>製品の戦略</vt:lpstr>
      <vt:lpstr>マーケティング・ミックスの意味</vt:lpstr>
      <vt:lpstr>マーケティング・ミックス</vt:lpstr>
      <vt:lpstr>マーケティング・ミックスの中心</vt:lpstr>
      <vt:lpstr>組み合わせを変えれば別物</vt:lpstr>
      <vt:lpstr>ベネフィットと属性</vt:lpstr>
      <vt:lpstr>製品を構成している部分</vt:lpstr>
      <vt:lpstr>顧客満足の氷山</vt:lpstr>
      <vt:lpstr>ブランド</vt:lpstr>
      <vt:lpstr>ブランドの効用</vt:lpstr>
      <vt:lpstr>ブランドの資産価値に関して</vt:lpstr>
      <vt:lpstr>ブランドのつけ方</vt:lpstr>
      <vt:lpstr>ジェネリックネーム化</vt:lpstr>
      <vt:lpstr>NBとPB</vt:lpstr>
      <vt:lpstr>パッケージの種類</vt:lpstr>
      <vt:lpstr>パッケージの役割</vt:lpstr>
      <vt:lpstr>製品ラインと製品ミックス</vt:lpstr>
      <vt:lpstr>製品分類</vt:lpstr>
      <vt:lpstr>製品ライフサイクル</vt:lpstr>
      <vt:lpstr>各段階の特徴</vt:lpstr>
    </vt:vector>
  </TitlesOfParts>
  <Company>自宅</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製品の戦略</dc:title>
  <dc:creator>最上健児</dc:creator>
  <cp:lastModifiedBy>ゆっくり市場調査論</cp:lastModifiedBy>
  <cp:revision>34</cp:revision>
  <dcterms:created xsi:type="dcterms:W3CDTF">2004-06-10T10:22:31Z</dcterms:created>
  <dcterms:modified xsi:type="dcterms:W3CDTF">2022-01-07T12:29:49Z</dcterms:modified>
</cp:coreProperties>
</file>