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0.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0"/>
  </p:notesMasterIdLst>
  <p:handoutMasterIdLst>
    <p:handoutMasterId r:id="rId31"/>
  </p:handoutMasterIdLst>
  <p:sldIdLst>
    <p:sldId id="256" r:id="rId2"/>
    <p:sldId id="285" r:id="rId3"/>
    <p:sldId id="286" r:id="rId4"/>
    <p:sldId id="281" r:id="rId5"/>
    <p:sldId id="280" r:id="rId6"/>
    <p:sldId id="282" r:id="rId7"/>
    <p:sldId id="283" r:id="rId8"/>
    <p:sldId id="284" r:id="rId9"/>
    <p:sldId id="288" r:id="rId10"/>
    <p:sldId id="287" r:id="rId11"/>
    <p:sldId id="289" r:id="rId12"/>
    <p:sldId id="257" r:id="rId13"/>
    <p:sldId id="258" r:id="rId14"/>
    <p:sldId id="259" r:id="rId15"/>
    <p:sldId id="266" r:id="rId16"/>
    <p:sldId id="273" r:id="rId17"/>
    <p:sldId id="268" r:id="rId18"/>
    <p:sldId id="269" r:id="rId19"/>
    <p:sldId id="270" r:id="rId20"/>
    <p:sldId id="271" r:id="rId21"/>
    <p:sldId id="272" r:id="rId22"/>
    <p:sldId id="274" r:id="rId23"/>
    <p:sldId id="275" r:id="rId24"/>
    <p:sldId id="276" r:id="rId25"/>
    <p:sldId id="277" r:id="rId26"/>
    <p:sldId id="278" r:id="rId27"/>
    <p:sldId id="279" r:id="rId28"/>
    <p:sldId id="290" r:id="rId2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F81BD"/>
    <a:srgbClr val="008000"/>
    <a:srgbClr val="FFFF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397" autoAdjust="0"/>
    <p:restoredTop sz="48301" autoAdjust="0"/>
  </p:normalViewPr>
  <p:slideViewPr>
    <p:cSldViewPr>
      <p:cViewPr varScale="1">
        <p:scale>
          <a:sx n="52" d="100"/>
          <a:sy n="52" d="100"/>
        </p:scale>
        <p:origin x="360" y="36"/>
      </p:cViewPr>
      <p:guideLst>
        <p:guide orient="horz" pos="2160"/>
        <p:guide pos="3840"/>
      </p:guideLst>
    </p:cSldViewPr>
  </p:slideViewPr>
  <p:notesTextViewPr>
    <p:cViewPr>
      <p:scale>
        <a:sx n="100" d="100"/>
        <a:sy n="100" d="100"/>
      </p:scale>
      <p:origin x="0" y="0"/>
    </p:cViewPr>
  </p:notesTextViewPr>
  <p:gridSpacing cx="360045" cy="360045"/>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ゆっくり市場調査論" userId="03e094fd-291a-4030-9f28-a3cc6b5984cc" providerId="ADAL" clId="{945AAB6D-21CD-45E9-AB34-7B1059820F4E}"/>
    <pc:docChg chg="modSld">
      <pc:chgData name="ゆっくり市場調査論" userId="03e094fd-291a-4030-9f28-a3cc6b5984cc" providerId="ADAL" clId="{945AAB6D-21CD-45E9-AB34-7B1059820F4E}" dt="2021-05-09T00:29:09.065" v="26" actId="20577"/>
      <pc:docMkLst>
        <pc:docMk/>
      </pc:docMkLst>
      <pc:sldChg chg="modSp mod">
        <pc:chgData name="ゆっくり市場調査論" userId="03e094fd-291a-4030-9f28-a3cc6b5984cc" providerId="ADAL" clId="{945AAB6D-21CD-45E9-AB34-7B1059820F4E}" dt="2021-05-09T00:29:09.065" v="26" actId="20577"/>
        <pc:sldMkLst>
          <pc:docMk/>
          <pc:sldMk cId="0" sldId="269"/>
        </pc:sldMkLst>
        <pc:spChg chg="mod">
          <ac:chgData name="ゆっくり市場調査論" userId="03e094fd-291a-4030-9f28-a3cc6b5984cc" providerId="ADAL" clId="{945AAB6D-21CD-45E9-AB34-7B1059820F4E}" dt="2021-05-09T00:29:09.065" v="26" actId="20577"/>
          <ac:spMkLst>
            <pc:docMk/>
            <pc:sldMk cId="0" sldId="269"/>
            <ac:spMk id="8" creationId="{00000000-0000-0000-0000-000000000000}"/>
          </ac:spMkLst>
        </pc:spChg>
      </pc:sldChg>
    </pc:docChg>
  </pc:docChgLst>
  <pc:docChgLst>
    <pc:chgData name="ゆっくり市場調査論" userId="03e094fd-291a-4030-9f28-a3cc6b5984cc" providerId="ADAL" clId="{9A9227C1-15D1-4694-9892-4C4A4A1A4FF9}"/>
    <pc:docChg chg="modSld">
      <pc:chgData name="ゆっくり市場調査論" userId="03e094fd-291a-4030-9f28-a3cc6b5984cc" providerId="ADAL" clId="{9A9227C1-15D1-4694-9892-4C4A4A1A4FF9}" dt="2022-01-07T11:55:38.776" v="9" actId="20577"/>
      <pc:docMkLst>
        <pc:docMk/>
      </pc:docMkLst>
      <pc:sldChg chg="modSp mod">
        <pc:chgData name="ゆっくり市場調査論" userId="03e094fd-291a-4030-9f28-a3cc6b5984cc" providerId="ADAL" clId="{9A9227C1-15D1-4694-9892-4C4A4A1A4FF9}" dt="2022-01-07T11:55:38.776" v="9" actId="20577"/>
        <pc:sldMkLst>
          <pc:docMk/>
          <pc:sldMk cId="0" sldId="282"/>
        </pc:sldMkLst>
        <pc:spChg chg="mod">
          <ac:chgData name="ゆっくり市場調査論" userId="03e094fd-291a-4030-9f28-a3cc6b5984cc" providerId="ADAL" clId="{9A9227C1-15D1-4694-9892-4C4A4A1A4FF9}" dt="2022-01-07T11:55:38.776" v="9" actId="20577"/>
          <ac:spMkLst>
            <pc:docMk/>
            <pc:sldMk cId="0" sldId="282"/>
            <ac:spMk id="3" creationId="{00000000-0000-0000-0000-000000000000}"/>
          </ac:spMkLst>
        </pc:spChg>
      </pc:sldChg>
    </pc:docChg>
  </pc:docChgLst>
  <pc:docChgLst>
    <pc:chgData name="ゆっくり市場調査論" userId="03e094fd-291a-4030-9f28-a3cc6b5984cc" providerId="ADAL" clId="{0027820D-203E-4762-9688-C0284803B7A6}"/>
    <pc:docChg chg="custSel modSld modMainMaster modNotesMaster">
      <pc:chgData name="ゆっくり市場調査論" userId="03e094fd-291a-4030-9f28-a3cc6b5984cc" providerId="ADAL" clId="{0027820D-203E-4762-9688-C0284803B7A6}" dt="2021-10-15T12:05:15.696" v="9" actId="1076"/>
      <pc:docMkLst>
        <pc:docMk/>
      </pc:docMkLst>
      <pc:sldChg chg="modSp">
        <pc:chgData name="ゆっくり市場調査論" userId="03e094fd-291a-4030-9f28-a3cc6b5984cc" providerId="ADAL" clId="{0027820D-203E-4762-9688-C0284803B7A6}" dt="2021-10-15T12:04:55.473" v="8"/>
        <pc:sldMkLst>
          <pc:docMk/>
          <pc:sldMk cId="0" sldId="256"/>
        </pc:sldMkLst>
        <pc:spChg chg="mod">
          <ac:chgData name="ゆっくり市場調査論" userId="03e094fd-291a-4030-9f28-a3cc6b5984cc" providerId="ADAL" clId="{0027820D-203E-4762-9688-C0284803B7A6}" dt="2021-10-15T12:04:53.220" v="0"/>
          <ac:spMkLst>
            <pc:docMk/>
            <pc:sldMk cId="0" sldId="256"/>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56"/>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56"/>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57"/>
        </pc:sldMkLst>
        <pc:spChg chg="mod">
          <ac:chgData name="ゆっくり市場調査論" userId="03e094fd-291a-4030-9f28-a3cc6b5984cc" providerId="ADAL" clId="{0027820D-203E-4762-9688-C0284803B7A6}" dt="2021-10-15T12:04:53.220" v="0"/>
          <ac:spMkLst>
            <pc:docMk/>
            <pc:sldMk cId="0" sldId="257"/>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57"/>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57"/>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58"/>
        </pc:sldMkLst>
        <pc:spChg chg="mod">
          <ac:chgData name="ゆっくり市場調査論" userId="03e094fd-291a-4030-9f28-a3cc6b5984cc" providerId="ADAL" clId="{0027820D-203E-4762-9688-C0284803B7A6}" dt="2021-10-15T12:04:53.220" v="0"/>
          <ac:spMkLst>
            <pc:docMk/>
            <pc:sldMk cId="0" sldId="258"/>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58"/>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58"/>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59"/>
        </pc:sldMkLst>
        <pc:spChg chg="mod">
          <ac:chgData name="ゆっくり市場調査論" userId="03e094fd-291a-4030-9f28-a3cc6b5984cc" providerId="ADAL" clId="{0027820D-203E-4762-9688-C0284803B7A6}" dt="2021-10-15T12:04:53.220" v="0"/>
          <ac:spMkLst>
            <pc:docMk/>
            <pc:sldMk cId="0" sldId="259"/>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59"/>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59"/>
            <ac:spMk id="5" creationId="{00000000-0000-0000-0000-000000000000}"/>
          </ac:spMkLst>
        </pc:spChg>
      </pc:sldChg>
      <pc:sldChg chg="modSp mod modNotes">
        <pc:chgData name="ゆっくり市場調査論" userId="03e094fd-291a-4030-9f28-a3cc6b5984cc" providerId="ADAL" clId="{0027820D-203E-4762-9688-C0284803B7A6}" dt="2021-10-15T12:05:15.696" v="9" actId="1076"/>
        <pc:sldMkLst>
          <pc:docMk/>
          <pc:sldMk cId="0" sldId="266"/>
        </pc:sldMkLst>
        <pc:spChg chg="mod">
          <ac:chgData name="ゆっくり市場調査論" userId="03e094fd-291a-4030-9f28-a3cc6b5984cc" providerId="ADAL" clId="{0027820D-203E-4762-9688-C0284803B7A6}" dt="2021-10-15T12:04:55.473" v="8"/>
          <ac:spMkLst>
            <pc:docMk/>
            <pc:sldMk cId="0" sldId="266"/>
            <ac:spMk id="17"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29"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30"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32"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8206"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8207" creationId="{00000000-0000-0000-0000-000000000000}"/>
          </ac:spMkLst>
        </pc:spChg>
        <pc:spChg chg="mod">
          <ac:chgData name="ゆっくり市場調査論" userId="03e094fd-291a-4030-9f28-a3cc6b5984cc" providerId="ADAL" clId="{0027820D-203E-4762-9688-C0284803B7A6}" dt="2021-10-15T12:05:15.696" v="9" actId="1076"/>
          <ac:spMkLst>
            <pc:docMk/>
            <pc:sldMk cId="0" sldId="266"/>
            <ac:spMk id="8208"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8209"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8210"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8211" creationId="{00000000-0000-0000-0000-000000000000}"/>
          </ac:spMkLst>
        </pc:spChg>
        <pc:spChg chg="mod">
          <ac:chgData name="ゆっくり市場調査論" userId="03e094fd-291a-4030-9f28-a3cc6b5984cc" providerId="ADAL" clId="{0027820D-203E-4762-9688-C0284803B7A6}" dt="2021-10-15T12:04:53.220" v="0"/>
          <ac:spMkLst>
            <pc:docMk/>
            <pc:sldMk cId="0" sldId="266"/>
            <ac:spMk id="24578"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24592"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24593"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24594" creationId="{00000000-0000-0000-0000-000000000000}"/>
          </ac:spMkLst>
        </pc:spChg>
        <pc:spChg chg="mod">
          <ac:chgData name="ゆっくり市場調査論" userId="03e094fd-291a-4030-9f28-a3cc6b5984cc" providerId="ADAL" clId="{0027820D-203E-4762-9688-C0284803B7A6}" dt="2021-10-15T12:04:55.473" v="8"/>
          <ac:spMkLst>
            <pc:docMk/>
            <pc:sldMk cId="0" sldId="266"/>
            <ac:spMk id="2459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68"/>
        </pc:sldMkLst>
        <pc:spChg chg="mod">
          <ac:chgData name="ゆっくり市場調査論" userId="03e094fd-291a-4030-9f28-a3cc6b5984cc" providerId="ADAL" clId="{0027820D-203E-4762-9688-C0284803B7A6}" dt="2021-10-15T12:04:55.473" v="8"/>
          <ac:spMkLst>
            <pc:docMk/>
            <pc:sldMk cId="0" sldId="268"/>
            <ac:spMk id="12" creationId="{00000000-0000-0000-0000-000000000000}"/>
          </ac:spMkLst>
        </pc:spChg>
        <pc:spChg chg="mod">
          <ac:chgData name="ゆっくり市場調査論" userId="03e094fd-291a-4030-9f28-a3cc6b5984cc" providerId="ADAL" clId="{0027820D-203E-4762-9688-C0284803B7A6}" dt="2021-10-15T12:04:53.220" v="0"/>
          <ac:spMkLst>
            <pc:docMk/>
            <pc:sldMk cId="0" sldId="268"/>
            <ac:spMk id="5122" creationId="{00000000-0000-0000-0000-000000000000}"/>
          </ac:spMkLst>
        </pc:spChg>
        <pc:spChg chg="mod">
          <ac:chgData name="ゆっくり市場調査論" userId="03e094fd-291a-4030-9f28-a3cc6b5984cc" providerId="ADAL" clId="{0027820D-203E-4762-9688-C0284803B7A6}" dt="2021-10-15T12:04:55.473" v="8"/>
          <ac:spMkLst>
            <pc:docMk/>
            <pc:sldMk cId="0" sldId="268"/>
            <ac:spMk id="5123" creationId="{00000000-0000-0000-0000-000000000000}"/>
          </ac:spMkLst>
        </pc:spChg>
        <pc:spChg chg="mod">
          <ac:chgData name="ゆっくり市場調査論" userId="03e094fd-291a-4030-9f28-a3cc6b5984cc" providerId="ADAL" clId="{0027820D-203E-4762-9688-C0284803B7A6}" dt="2021-10-15T12:04:55.473" v="8"/>
          <ac:spMkLst>
            <pc:docMk/>
            <pc:sldMk cId="0" sldId="268"/>
            <ac:spMk id="5124" creationId="{00000000-0000-0000-0000-000000000000}"/>
          </ac:spMkLst>
        </pc:spChg>
        <pc:spChg chg="mod">
          <ac:chgData name="ゆっくり市場調査論" userId="03e094fd-291a-4030-9f28-a3cc6b5984cc" providerId="ADAL" clId="{0027820D-203E-4762-9688-C0284803B7A6}" dt="2021-10-15T12:04:55.473" v="8"/>
          <ac:spMkLst>
            <pc:docMk/>
            <pc:sldMk cId="0" sldId="268"/>
            <ac:spMk id="5132" creationId="{00000000-0000-0000-0000-000000000000}"/>
          </ac:spMkLst>
        </pc:spChg>
        <pc:spChg chg="mod">
          <ac:chgData name="ゆっくり市場調査論" userId="03e094fd-291a-4030-9f28-a3cc6b5984cc" providerId="ADAL" clId="{0027820D-203E-4762-9688-C0284803B7A6}" dt="2021-10-15T12:04:55.473" v="8"/>
          <ac:spMkLst>
            <pc:docMk/>
            <pc:sldMk cId="0" sldId="268"/>
            <ac:spMk id="5133" creationId="{00000000-0000-0000-0000-000000000000}"/>
          </ac:spMkLst>
        </pc:spChg>
        <pc:spChg chg="mod">
          <ac:chgData name="ゆっくり市場調査論" userId="03e094fd-291a-4030-9f28-a3cc6b5984cc" providerId="ADAL" clId="{0027820D-203E-4762-9688-C0284803B7A6}" dt="2021-10-15T12:04:55.473" v="8"/>
          <ac:spMkLst>
            <pc:docMk/>
            <pc:sldMk cId="0" sldId="268"/>
            <ac:spMk id="5134" creationId="{00000000-0000-0000-0000-000000000000}"/>
          </ac:spMkLst>
        </pc:spChg>
        <pc:spChg chg="mod">
          <ac:chgData name="ゆっくり市場調査論" userId="03e094fd-291a-4030-9f28-a3cc6b5984cc" providerId="ADAL" clId="{0027820D-203E-4762-9688-C0284803B7A6}" dt="2021-10-15T12:04:55.473" v="8"/>
          <ac:spMkLst>
            <pc:docMk/>
            <pc:sldMk cId="0" sldId="268"/>
            <ac:spMk id="5135" creationId="{00000000-0000-0000-0000-000000000000}"/>
          </ac:spMkLst>
        </pc:spChg>
        <pc:cxnChg chg="mod">
          <ac:chgData name="ゆっくり市場調査論" userId="03e094fd-291a-4030-9f28-a3cc6b5984cc" providerId="ADAL" clId="{0027820D-203E-4762-9688-C0284803B7A6}" dt="2021-10-15T12:04:55.473" v="8"/>
          <ac:cxnSpMkLst>
            <pc:docMk/>
            <pc:sldMk cId="0" sldId="268"/>
            <ac:cxnSpMk id="5136" creationId="{00000000-0000-0000-0000-000000000000}"/>
          </ac:cxnSpMkLst>
        </pc:cxnChg>
        <pc:cxnChg chg="mod">
          <ac:chgData name="ゆっくり市場調査論" userId="03e094fd-291a-4030-9f28-a3cc6b5984cc" providerId="ADAL" clId="{0027820D-203E-4762-9688-C0284803B7A6}" dt="2021-10-15T12:04:55.473" v="8"/>
          <ac:cxnSpMkLst>
            <pc:docMk/>
            <pc:sldMk cId="0" sldId="268"/>
            <ac:cxnSpMk id="5137" creationId="{00000000-0000-0000-0000-000000000000}"/>
          </ac:cxnSpMkLst>
        </pc:cxnChg>
      </pc:sldChg>
      <pc:sldChg chg="modSp modNotes">
        <pc:chgData name="ゆっくり市場調査論" userId="03e094fd-291a-4030-9f28-a3cc6b5984cc" providerId="ADAL" clId="{0027820D-203E-4762-9688-C0284803B7A6}" dt="2021-10-15T12:04:55.473" v="8"/>
        <pc:sldMkLst>
          <pc:docMk/>
          <pc:sldMk cId="0" sldId="269"/>
        </pc:sldMkLst>
        <pc:spChg chg="mod">
          <ac:chgData name="ゆっくり市場調査論" userId="03e094fd-291a-4030-9f28-a3cc6b5984cc" providerId="ADAL" clId="{0027820D-203E-4762-9688-C0284803B7A6}" dt="2021-10-15T12:04:55.473" v="8"/>
          <ac:spMkLst>
            <pc:docMk/>
            <pc:sldMk cId="0" sldId="269"/>
            <ac:spMk id="5" creationId="{00000000-0000-0000-0000-000000000000}"/>
          </ac:spMkLst>
        </pc:spChg>
        <pc:spChg chg="mod">
          <ac:chgData name="ゆっくり市場調査論" userId="03e094fd-291a-4030-9f28-a3cc6b5984cc" providerId="ADAL" clId="{0027820D-203E-4762-9688-C0284803B7A6}" dt="2021-10-15T12:04:53.220" v="0"/>
          <ac:spMkLst>
            <pc:docMk/>
            <pc:sldMk cId="0" sldId="269"/>
            <ac:spMk id="8" creationId="{00000000-0000-0000-0000-000000000000}"/>
          </ac:spMkLst>
        </pc:spChg>
        <pc:spChg chg="mod">
          <ac:chgData name="ゆっくり市場調査論" userId="03e094fd-291a-4030-9f28-a3cc6b5984cc" providerId="ADAL" clId="{0027820D-203E-4762-9688-C0284803B7A6}" dt="2021-10-15T12:04:53.220" v="0"/>
          <ac:spMkLst>
            <pc:docMk/>
            <pc:sldMk cId="0" sldId="269"/>
            <ac:spMk id="6146"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70"/>
        </pc:sldMkLst>
        <pc:spChg chg="mod">
          <ac:chgData name="ゆっくり市場調査論" userId="03e094fd-291a-4030-9f28-a3cc6b5984cc" providerId="ADAL" clId="{0027820D-203E-4762-9688-C0284803B7A6}" dt="2021-10-15T12:04:55.473" v="8"/>
          <ac:spMkLst>
            <pc:docMk/>
            <pc:sldMk cId="0" sldId="270"/>
            <ac:spMk id="5" creationId="{00000000-0000-0000-0000-000000000000}"/>
          </ac:spMkLst>
        </pc:spChg>
        <pc:spChg chg="mod">
          <ac:chgData name="ゆっくり市場調査論" userId="03e094fd-291a-4030-9f28-a3cc6b5984cc" providerId="ADAL" clId="{0027820D-203E-4762-9688-C0284803B7A6}" dt="2021-10-15T12:04:53.220" v="0"/>
          <ac:spMkLst>
            <pc:docMk/>
            <pc:sldMk cId="0" sldId="270"/>
            <ac:spMk id="6" creationId="{00000000-0000-0000-0000-000000000000}"/>
          </ac:spMkLst>
        </pc:spChg>
        <pc:spChg chg="mod">
          <ac:chgData name="ゆっくり市場調査論" userId="03e094fd-291a-4030-9f28-a3cc6b5984cc" providerId="ADAL" clId="{0027820D-203E-4762-9688-C0284803B7A6}" dt="2021-10-15T12:04:53.220" v="0"/>
          <ac:spMkLst>
            <pc:docMk/>
            <pc:sldMk cId="0" sldId="270"/>
            <ac:spMk id="7170" creationId="{00000000-0000-0000-0000-000000000000}"/>
          </ac:spMkLst>
        </pc:spChg>
      </pc:sldChg>
      <pc:sldChg chg="modSp">
        <pc:chgData name="ゆっくり市場調査論" userId="03e094fd-291a-4030-9f28-a3cc6b5984cc" providerId="ADAL" clId="{0027820D-203E-4762-9688-C0284803B7A6}" dt="2021-10-15T12:04:55.473" v="8"/>
        <pc:sldMkLst>
          <pc:docMk/>
          <pc:sldMk cId="0" sldId="271"/>
        </pc:sldMkLst>
        <pc:spChg chg="mod">
          <ac:chgData name="ゆっくり市場調査論" userId="03e094fd-291a-4030-9f28-a3cc6b5984cc" providerId="ADAL" clId="{0027820D-203E-4762-9688-C0284803B7A6}" dt="2021-10-15T12:04:53.220" v="0"/>
          <ac:spMkLst>
            <pc:docMk/>
            <pc:sldMk cId="0" sldId="271"/>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71"/>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71"/>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72"/>
        </pc:sldMkLst>
        <pc:spChg chg="mod">
          <ac:chgData name="ゆっくり市場調査論" userId="03e094fd-291a-4030-9f28-a3cc6b5984cc" providerId="ADAL" clId="{0027820D-203E-4762-9688-C0284803B7A6}" dt="2021-10-15T12:04:53.220" v="0"/>
          <ac:spMkLst>
            <pc:docMk/>
            <pc:sldMk cId="0" sldId="272"/>
            <ac:spMk id="2"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4"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5"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6"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7"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8"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9"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10"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11"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12" creationId="{00000000-0000-0000-0000-000000000000}"/>
          </ac:spMkLst>
        </pc:spChg>
        <pc:spChg chg="mod">
          <ac:chgData name="ゆっくり市場調査論" userId="03e094fd-291a-4030-9f28-a3cc6b5984cc" providerId="ADAL" clId="{0027820D-203E-4762-9688-C0284803B7A6}" dt="2021-10-15T12:04:55.473" v="8"/>
          <ac:spMkLst>
            <pc:docMk/>
            <pc:sldMk cId="0" sldId="272"/>
            <ac:spMk id="14"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73"/>
        </pc:sldMkLst>
        <pc:spChg chg="mod">
          <ac:chgData name="ゆっくり市場調査論" userId="03e094fd-291a-4030-9f28-a3cc6b5984cc" providerId="ADAL" clId="{0027820D-203E-4762-9688-C0284803B7A6}" dt="2021-10-15T12:04:53.220" v="0"/>
          <ac:spMkLst>
            <pc:docMk/>
            <pc:sldMk cId="0" sldId="273"/>
            <ac:spMk id="2" creationId="{00000000-0000-0000-0000-000000000000}"/>
          </ac:spMkLst>
        </pc:spChg>
        <pc:spChg chg="mod">
          <ac:chgData name="ゆっくり市場調査論" userId="03e094fd-291a-4030-9f28-a3cc6b5984cc" providerId="ADAL" clId="{0027820D-203E-4762-9688-C0284803B7A6}" dt="2021-10-15T12:04:55.473" v="8"/>
          <ac:spMkLst>
            <pc:docMk/>
            <pc:sldMk cId="0" sldId="273"/>
            <ac:spMk id="6" creationId="{00000000-0000-0000-0000-000000000000}"/>
          </ac:spMkLst>
        </pc:spChg>
        <pc:graphicFrameChg chg="mod">
          <ac:chgData name="ゆっくり市場調査論" userId="03e094fd-291a-4030-9f28-a3cc6b5984cc" providerId="ADAL" clId="{0027820D-203E-4762-9688-C0284803B7A6}" dt="2021-10-15T12:04:55.473" v="8"/>
          <ac:graphicFrameMkLst>
            <pc:docMk/>
            <pc:sldMk cId="0" sldId="273"/>
            <ac:graphicFrameMk id="4" creationId="{00000000-0000-0000-0000-000000000000}"/>
          </ac:graphicFrameMkLst>
        </pc:graphicFrameChg>
      </pc:sldChg>
      <pc:sldChg chg="modSp modNotes">
        <pc:chgData name="ゆっくり市場調査論" userId="03e094fd-291a-4030-9f28-a3cc6b5984cc" providerId="ADAL" clId="{0027820D-203E-4762-9688-C0284803B7A6}" dt="2021-10-15T12:04:55.473" v="8"/>
        <pc:sldMkLst>
          <pc:docMk/>
          <pc:sldMk cId="0" sldId="274"/>
        </pc:sldMkLst>
        <pc:spChg chg="mod">
          <ac:chgData name="ゆっくり市場調査論" userId="03e094fd-291a-4030-9f28-a3cc6b5984cc" providerId="ADAL" clId="{0027820D-203E-4762-9688-C0284803B7A6}" dt="2021-10-15T12:04:53.220" v="0"/>
          <ac:spMkLst>
            <pc:docMk/>
            <pc:sldMk cId="0" sldId="274"/>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74"/>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74"/>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75"/>
        </pc:sldMkLst>
        <pc:spChg chg="mod">
          <ac:chgData name="ゆっくり市場調査論" userId="03e094fd-291a-4030-9f28-a3cc6b5984cc" providerId="ADAL" clId="{0027820D-203E-4762-9688-C0284803B7A6}" dt="2021-10-15T12:04:53.220" v="0"/>
          <ac:spMkLst>
            <pc:docMk/>
            <pc:sldMk cId="0" sldId="275"/>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75"/>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75"/>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76"/>
        </pc:sldMkLst>
        <pc:spChg chg="mod">
          <ac:chgData name="ゆっくり市場調査論" userId="03e094fd-291a-4030-9f28-a3cc6b5984cc" providerId="ADAL" clId="{0027820D-203E-4762-9688-C0284803B7A6}" dt="2021-10-15T12:04:53.220" v="0"/>
          <ac:spMkLst>
            <pc:docMk/>
            <pc:sldMk cId="0" sldId="276"/>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76"/>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76"/>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77"/>
        </pc:sldMkLst>
        <pc:spChg chg="mod">
          <ac:chgData name="ゆっくり市場調査論" userId="03e094fd-291a-4030-9f28-a3cc6b5984cc" providerId="ADAL" clId="{0027820D-203E-4762-9688-C0284803B7A6}" dt="2021-10-15T12:04:53.220" v="0"/>
          <ac:spMkLst>
            <pc:docMk/>
            <pc:sldMk cId="0" sldId="277"/>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77"/>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77"/>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78"/>
        </pc:sldMkLst>
        <pc:spChg chg="mod">
          <ac:chgData name="ゆっくり市場調査論" userId="03e094fd-291a-4030-9f28-a3cc6b5984cc" providerId="ADAL" clId="{0027820D-203E-4762-9688-C0284803B7A6}" dt="2021-10-15T12:04:53.220" v="0"/>
          <ac:spMkLst>
            <pc:docMk/>
            <pc:sldMk cId="0" sldId="278"/>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78"/>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78"/>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79"/>
        </pc:sldMkLst>
        <pc:spChg chg="mod">
          <ac:chgData name="ゆっくり市場調査論" userId="03e094fd-291a-4030-9f28-a3cc6b5984cc" providerId="ADAL" clId="{0027820D-203E-4762-9688-C0284803B7A6}" dt="2021-10-15T12:04:53.220" v="0"/>
          <ac:spMkLst>
            <pc:docMk/>
            <pc:sldMk cId="0" sldId="279"/>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79"/>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79"/>
            <ac:spMk id="5"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80"/>
        </pc:sldMkLst>
        <pc:spChg chg="mod">
          <ac:chgData name="ゆっくり市場調査論" userId="03e094fd-291a-4030-9f28-a3cc6b5984cc" providerId="ADAL" clId="{0027820D-203E-4762-9688-C0284803B7A6}" dt="2021-10-15T12:04:53.220" v="0"/>
          <ac:spMkLst>
            <pc:docMk/>
            <pc:sldMk cId="0" sldId="280"/>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80"/>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80"/>
            <ac:spMk id="4"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81"/>
        </pc:sldMkLst>
        <pc:spChg chg="mod">
          <ac:chgData name="ゆっくり市場調査論" userId="03e094fd-291a-4030-9f28-a3cc6b5984cc" providerId="ADAL" clId="{0027820D-203E-4762-9688-C0284803B7A6}" dt="2021-10-15T12:04:53.220" v="0"/>
          <ac:spMkLst>
            <pc:docMk/>
            <pc:sldMk cId="0" sldId="281"/>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81"/>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81"/>
            <ac:spMk id="4" creationId="{00000000-0000-0000-0000-000000000000}"/>
          </ac:spMkLst>
        </pc:spChg>
      </pc:sldChg>
      <pc:sldChg chg="modSp mod modNotes">
        <pc:chgData name="ゆっくり市場調査論" userId="03e094fd-291a-4030-9f28-a3cc6b5984cc" providerId="ADAL" clId="{0027820D-203E-4762-9688-C0284803B7A6}" dt="2021-10-15T12:04:55.473" v="8"/>
        <pc:sldMkLst>
          <pc:docMk/>
          <pc:sldMk cId="0" sldId="282"/>
        </pc:sldMkLst>
        <pc:spChg chg="mod">
          <ac:chgData name="ゆっくり市場調査論" userId="03e094fd-291a-4030-9f28-a3cc6b5984cc" providerId="ADAL" clId="{0027820D-203E-4762-9688-C0284803B7A6}" dt="2021-10-15T12:04:53.396" v="1" actId="27636"/>
          <ac:spMkLst>
            <pc:docMk/>
            <pc:sldMk cId="0" sldId="282"/>
            <ac:spMk id="2" creationId="{00000000-0000-0000-0000-000000000000}"/>
          </ac:spMkLst>
        </pc:spChg>
        <pc:spChg chg="mod">
          <ac:chgData name="ゆっくり市場調査論" userId="03e094fd-291a-4030-9f28-a3cc6b5984cc" providerId="ADAL" clId="{0027820D-203E-4762-9688-C0284803B7A6}" dt="2021-10-15T12:04:53.414" v="2" actId="27636"/>
          <ac:spMkLst>
            <pc:docMk/>
            <pc:sldMk cId="0" sldId="282"/>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82"/>
            <ac:spMk id="4" creationId="{00000000-0000-0000-0000-000000000000}"/>
          </ac:spMkLst>
        </pc:spChg>
      </pc:sldChg>
      <pc:sldChg chg="modSp mod modNotes">
        <pc:chgData name="ゆっくり市場調査論" userId="03e094fd-291a-4030-9f28-a3cc6b5984cc" providerId="ADAL" clId="{0027820D-203E-4762-9688-C0284803B7A6}" dt="2021-10-15T12:04:55.473" v="8"/>
        <pc:sldMkLst>
          <pc:docMk/>
          <pc:sldMk cId="0" sldId="283"/>
        </pc:sldMkLst>
        <pc:spChg chg="mod">
          <ac:chgData name="ゆっくり市場調査論" userId="03e094fd-291a-4030-9f28-a3cc6b5984cc" providerId="ADAL" clId="{0027820D-203E-4762-9688-C0284803B7A6}" dt="2021-10-15T12:04:53.419" v="3" actId="27636"/>
          <ac:spMkLst>
            <pc:docMk/>
            <pc:sldMk cId="0" sldId="283"/>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83"/>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83"/>
            <ac:spMk id="4" creationId="{00000000-0000-0000-0000-000000000000}"/>
          </ac:spMkLst>
        </pc:spChg>
      </pc:sldChg>
      <pc:sldChg chg="modSp mod modNotes">
        <pc:chgData name="ゆっくり市場調査論" userId="03e094fd-291a-4030-9f28-a3cc6b5984cc" providerId="ADAL" clId="{0027820D-203E-4762-9688-C0284803B7A6}" dt="2021-10-15T12:04:55.473" v="8"/>
        <pc:sldMkLst>
          <pc:docMk/>
          <pc:sldMk cId="0" sldId="284"/>
        </pc:sldMkLst>
        <pc:spChg chg="mod">
          <ac:chgData name="ゆっくり市場調査論" userId="03e094fd-291a-4030-9f28-a3cc6b5984cc" providerId="ADAL" clId="{0027820D-203E-4762-9688-C0284803B7A6}" dt="2021-10-15T12:04:53.424" v="4" actId="27636"/>
          <ac:spMkLst>
            <pc:docMk/>
            <pc:sldMk cId="0" sldId="284"/>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84"/>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84"/>
            <ac:spMk id="4" creationId="{00000000-0000-0000-0000-000000000000}"/>
          </ac:spMkLst>
        </pc:spChg>
      </pc:sldChg>
      <pc:sldChg chg="modSp modNotes">
        <pc:chgData name="ゆっくり市場調査論" userId="03e094fd-291a-4030-9f28-a3cc6b5984cc" providerId="ADAL" clId="{0027820D-203E-4762-9688-C0284803B7A6}" dt="2021-10-15T12:04:55.473" v="8"/>
        <pc:sldMkLst>
          <pc:docMk/>
          <pc:sldMk cId="0" sldId="285"/>
        </pc:sldMkLst>
        <pc:spChg chg="mod">
          <ac:chgData name="ゆっくり市場調査論" userId="03e094fd-291a-4030-9f28-a3cc6b5984cc" providerId="ADAL" clId="{0027820D-203E-4762-9688-C0284803B7A6}" dt="2021-10-15T12:04:53.220" v="0"/>
          <ac:spMkLst>
            <pc:docMk/>
            <pc:sldMk cId="0" sldId="285"/>
            <ac:spMk id="2" creationId="{00000000-0000-0000-0000-000000000000}"/>
          </ac:spMkLst>
        </pc:spChg>
        <pc:spChg chg="mod">
          <ac:chgData name="ゆっくり市場調査論" userId="03e094fd-291a-4030-9f28-a3cc6b5984cc" providerId="ADAL" clId="{0027820D-203E-4762-9688-C0284803B7A6}" dt="2021-10-15T12:04:55.473" v="8"/>
          <ac:spMkLst>
            <pc:docMk/>
            <pc:sldMk cId="0" sldId="285"/>
            <ac:spMk id="5" creationId="{00000000-0000-0000-0000-000000000000}"/>
          </ac:spMkLst>
        </pc:spChg>
        <pc:graphicFrameChg chg="mod">
          <ac:chgData name="ゆっくり市場調査論" userId="03e094fd-291a-4030-9f28-a3cc6b5984cc" providerId="ADAL" clId="{0027820D-203E-4762-9688-C0284803B7A6}" dt="2021-10-15T12:04:55.473" v="8"/>
          <ac:graphicFrameMkLst>
            <pc:docMk/>
            <pc:sldMk cId="0" sldId="285"/>
            <ac:graphicFrameMk id="4" creationId="{00000000-0000-0000-0000-000000000000}"/>
          </ac:graphicFrameMkLst>
        </pc:graphicFrameChg>
      </pc:sldChg>
      <pc:sldChg chg="modSp modNotes">
        <pc:chgData name="ゆっくり市場調査論" userId="03e094fd-291a-4030-9f28-a3cc6b5984cc" providerId="ADAL" clId="{0027820D-203E-4762-9688-C0284803B7A6}" dt="2021-10-15T12:04:55.473" v="8"/>
        <pc:sldMkLst>
          <pc:docMk/>
          <pc:sldMk cId="0" sldId="286"/>
        </pc:sldMkLst>
        <pc:spChg chg="mod">
          <ac:chgData name="ゆっくり市場調査論" userId="03e094fd-291a-4030-9f28-a3cc6b5984cc" providerId="ADAL" clId="{0027820D-203E-4762-9688-C0284803B7A6}" dt="2021-10-15T12:04:53.220" v="0"/>
          <ac:spMkLst>
            <pc:docMk/>
            <pc:sldMk cId="0" sldId="286"/>
            <ac:spMk id="2" creationId="{00000000-0000-0000-0000-000000000000}"/>
          </ac:spMkLst>
        </pc:spChg>
        <pc:spChg chg="mod">
          <ac:chgData name="ゆっくり市場調査論" userId="03e094fd-291a-4030-9f28-a3cc6b5984cc" providerId="ADAL" clId="{0027820D-203E-4762-9688-C0284803B7A6}" dt="2021-10-15T12:04:55.473" v="8"/>
          <ac:spMkLst>
            <pc:docMk/>
            <pc:sldMk cId="0" sldId="286"/>
            <ac:spMk id="5" creationId="{00000000-0000-0000-0000-000000000000}"/>
          </ac:spMkLst>
        </pc:spChg>
        <pc:graphicFrameChg chg="mod">
          <ac:chgData name="ゆっくり市場調査論" userId="03e094fd-291a-4030-9f28-a3cc6b5984cc" providerId="ADAL" clId="{0027820D-203E-4762-9688-C0284803B7A6}" dt="2021-10-15T12:04:55.473" v="8"/>
          <ac:graphicFrameMkLst>
            <pc:docMk/>
            <pc:sldMk cId="0" sldId="286"/>
            <ac:graphicFrameMk id="4" creationId="{00000000-0000-0000-0000-000000000000}"/>
          </ac:graphicFrameMkLst>
        </pc:graphicFrameChg>
      </pc:sldChg>
      <pc:sldChg chg="modSp modNotes">
        <pc:chgData name="ゆっくり市場調査論" userId="03e094fd-291a-4030-9f28-a3cc6b5984cc" providerId="ADAL" clId="{0027820D-203E-4762-9688-C0284803B7A6}" dt="2021-10-15T12:04:55.473" v="8"/>
        <pc:sldMkLst>
          <pc:docMk/>
          <pc:sldMk cId="0" sldId="287"/>
        </pc:sldMkLst>
        <pc:spChg chg="mod">
          <ac:chgData name="ゆっくり市場調査論" userId="03e094fd-291a-4030-9f28-a3cc6b5984cc" providerId="ADAL" clId="{0027820D-203E-4762-9688-C0284803B7A6}" dt="2021-10-15T12:04:53.220" v="0"/>
          <ac:spMkLst>
            <pc:docMk/>
            <pc:sldMk cId="0" sldId="287"/>
            <ac:spMk id="2" creationId="{00000000-0000-0000-0000-000000000000}"/>
          </ac:spMkLst>
        </pc:spChg>
        <pc:spChg chg="mod">
          <ac:chgData name="ゆっくり市場調査論" userId="03e094fd-291a-4030-9f28-a3cc6b5984cc" providerId="ADAL" clId="{0027820D-203E-4762-9688-C0284803B7A6}" dt="2021-10-15T12:04:55.473" v="8"/>
          <ac:spMkLst>
            <pc:docMk/>
            <pc:sldMk cId="0" sldId="287"/>
            <ac:spMk id="4" creationId="{00000000-0000-0000-0000-000000000000}"/>
          </ac:spMkLst>
        </pc:spChg>
        <pc:graphicFrameChg chg="mod">
          <ac:chgData name="ゆっくり市場調査論" userId="03e094fd-291a-4030-9f28-a3cc6b5984cc" providerId="ADAL" clId="{0027820D-203E-4762-9688-C0284803B7A6}" dt="2021-10-15T12:04:55.473" v="8"/>
          <ac:graphicFrameMkLst>
            <pc:docMk/>
            <pc:sldMk cId="0" sldId="287"/>
            <ac:graphicFrameMk id="5" creationId="{00000000-0000-0000-0000-000000000000}"/>
          </ac:graphicFrameMkLst>
        </pc:graphicFrameChg>
      </pc:sldChg>
      <pc:sldChg chg="modSp mod modNotes">
        <pc:chgData name="ゆっくり市場調査論" userId="03e094fd-291a-4030-9f28-a3cc6b5984cc" providerId="ADAL" clId="{0027820D-203E-4762-9688-C0284803B7A6}" dt="2021-10-15T12:04:55.473" v="8"/>
        <pc:sldMkLst>
          <pc:docMk/>
          <pc:sldMk cId="0" sldId="288"/>
        </pc:sldMkLst>
        <pc:spChg chg="mod">
          <ac:chgData name="ゆっくり市場調査論" userId="03e094fd-291a-4030-9f28-a3cc6b5984cc" providerId="ADAL" clId="{0027820D-203E-4762-9688-C0284803B7A6}" dt="2021-10-15T12:04:53.429" v="5" actId="27636"/>
          <ac:spMkLst>
            <pc:docMk/>
            <pc:sldMk cId="0" sldId="288"/>
            <ac:spMk id="2" creationId="{00000000-0000-0000-0000-000000000000}"/>
          </ac:spMkLst>
        </pc:spChg>
        <pc:spChg chg="mod">
          <ac:chgData name="ゆっくり市場調査論" userId="03e094fd-291a-4030-9f28-a3cc6b5984cc" providerId="ADAL" clId="{0027820D-203E-4762-9688-C0284803B7A6}" dt="2021-10-15T12:04:55.473" v="8"/>
          <ac:spMkLst>
            <pc:docMk/>
            <pc:sldMk cId="0" sldId="288"/>
            <ac:spMk id="5" creationId="{00000000-0000-0000-0000-000000000000}"/>
          </ac:spMkLst>
        </pc:spChg>
        <pc:graphicFrameChg chg="mod">
          <ac:chgData name="ゆっくり市場調査論" userId="03e094fd-291a-4030-9f28-a3cc6b5984cc" providerId="ADAL" clId="{0027820D-203E-4762-9688-C0284803B7A6}" dt="2021-10-15T12:04:55.473" v="8"/>
          <ac:graphicFrameMkLst>
            <pc:docMk/>
            <pc:sldMk cId="0" sldId="288"/>
            <ac:graphicFrameMk id="4" creationId="{00000000-0000-0000-0000-000000000000}"/>
          </ac:graphicFrameMkLst>
        </pc:graphicFrameChg>
      </pc:sldChg>
      <pc:sldChg chg="modSp modNotes">
        <pc:chgData name="ゆっくり市場調査論" userId="03e094fd-291a-4030-9f28-a3cc6b5984cc" providerId="ADAL" clId="{0027820D-203E-4762-9688-C0284803B7A6}" dt="2021-10-15T12:04:55.473" v="8"/>
        <pc:sldMkLst>
          <pc:docMk/>
          <pc:sldMk cId="0" sldId="289"/>
        </pc:sldMkLst>
        <pc:spChg chg="mod">
          <ac:chgData name="ゆっくり市場調査論" userId="03e094fd-291a-4030-9f28-a3cc6b5984cc" providerId="ADAL" clId="{0027820D-203E-4762-9688-C0284803B7A6}" dt="2021-10-15T12:04:53.220" v="0"/>
          <ac:spMkLst>
            <pc:docMk/>
            <pc:sldMk cId="0" sldId="289"/>
            <ac:spMk id="2" creationId="{00000000-0000-0000-0000-000000000000}"/>
          </ac:spMkLst>
        </pc:spChg>
        <pc:spChg chg="mod">
          <ac:chgData name="ゆっくり市場調査論" userId="03e094fd-291a-4030-9f28-a3cc6b5984cc" providerId="ADAL" clId="{0027820D-203E-4762-9688-C0284803B7A6}" dt="2021-10-15T12:04:55.473" v="8"/>
          <ac:spMkLst>
            <pc:docMk/>
            <pc:sldMk cId="0" sldId="289"/>
            <ac:spMk id="4" creationId="{00000000-0000-0000-0000-000000000000}"/>
          </ac:spMkLst>
        </pc:spChg>
        <pc:graphicFrameChg chg="mod">
          <ac:chgData name="ゆっくり市場調査論" userId="03e094fd-291a-4030-9f28-a3cc6b5984cc" providerId="ADAL" clId="{0027820D-203E-4762-9688-C0284803B7A6}" dt="2021-10-15T12:04:55.473" v="8"/>
          <ac:graphicFrameMkLst>
            <pc:docMk/>
            <pc:sldMk cId="0" sldId="289"/>
            <ac:graphicFrameMk id="5" creationId="{00000000-0000-0000-0000-000000000000}"/>
          </ac:graphicFrameMkLst>
        </pc:graphicFrameChg>
      </pc:sldChg>
      <pc:sldChg chg="modSp modNotes">
        <pc:chgData name="ゆっくり市場調査論" userId="03e094fd-291a-4030-9f28-a3cc6b5984cc" providerId="ADAL" clId="{0027820D-203E-4762-9688-C0284803B7A6}" dt="2021-10-15T12:04:55.473" v="8"/>
        <pc:sldMkLst>
          <pc:docMk/>
          <pc:sldMk cId="0" sldId="290"/>
        </pc:sldMkLst>
        <pc:spChg chg="mod">
          <ac:chgData name="ゆっくり市場調査論" userId="03e094fd-291a-4030-9f28-a3cc6b5984cc" providerId="ADAL" clId="{0027820D-203E-4762-9688-C0284803B7A6}" dt="2021-10-15T12:04:53.220" v="0"/>
          <ac:spMkLst>
            <pc:docMk/>
            <pc:sldMk cId="0" sldId="290"/>
            <ac:spMk id="2" creationId="{00000000-0000-0000-0000-000000000000}"/>
          </ac:spMkLst>
        </pc:spChg>
        <pc:spChg chg="mod">
          <ac:chgData name="ゆっくり市場調査論" userId="03e094fd-291a-4030-9f28-a3cc6b5984cc" providerId="ADAL" clId="{0027820D-203E-4762-9688-C0284803B7A6}" dt="2021-10-15T12:04:53.220" v="0"/>
          <ac:spMkLst>
            <pc:docMk/>
            <pc:sldMk cId="0" sldId="290"/>
            <ac:spMk id="3" creationId="{00000000-0000-0000-0000-000000000000}"/>
          </ac:spMkLst>
        </pc:spChg>
        <pc:spChg chg="mod">
          <ac:chgData name="ゆっくり市場調査論" userId="03e094fd-291a-4030-9f28-a3cc6b5984cc" providerId="ADAL" clId="{0027820D-203E-4762-9688-C0284803B7A6}" dt="2021-10-15T12:04:55.473" v="8"/>
          <ac:spMkLst>
            <pc:docMk/>
            <pc:sldMk cId="0" sldId="290"/>
            <ac:spMk id="4" creationId="{00000000-0000-0000-0000-000000000000}"/>
          </ac:spMkLst>
        </pc:spChg>
      </pc:sldChg>
      <pc:sldMasterChg chg="modSp modSldLayout">
        <pc:chgData name="ゆっくり市場調査論" userId="03e094fd-291a-4030-9f28-a3cc6b5984cc" providerId="ADAL" clId="{0027820D-203E-4762-9688-C0284803B7A6}" dt="2021-10-15T12:04:55.473" v="8"/>
        <pc:sldMasterMkLst>
          <pc:docMk/>
          <pc:sldMasterMk cId="3854373313" sldId="2147483661"/>
        </pc:sldMasterMkLst>
        <pc:spChg chg="mod">
          <ac:chgData name="ゆっくり市場調査論" userId="03e094fd-291a-4030-9f28-a3cc6b5984cc" providerId="ADAL" clId="{0027820D-203E-4762-9688-C0284803B7A6}" dt="2021-10-15T12:04:55.473" v="8"/>
          <ac:spMkLst>
            <pc:docMk/>
            <pc:sldMasterMk cId="3854373313" sldId="2147483661"/>
            <ac:spMk id="2" creationId="{394848FC-8FD4-47B3-9E63-BEC2DACAAE06}"/>
          </ac:spMkLst>
        </pc:spChg>
        <pc:spChg chg="mod">
          <ac:chgData name="ゆっくり市場調査論" userId="03e094fd-291a-4030-9f28-a3cc6b5984cc" providerId="ADAL" clId="{0027820D-203E-4762-9688-C0284803B7A6}" dt="2021-10-15T12:04:55.473" v="8"/>
          <ac:spMkLst>
            <pc:docMk/>
            <pc:sldMasterMk cId="3854373313" sldId="2147483661"/>
            <ac:spMk id="3" creationId="{60CB7889-C20D-44E9-957F-2618FE52DA71}"/>
          </ac:spMkLst>
        </pc:spChg>
        <pc:spChg chg="mod">
          <ac:chgData name="ゆっくり市場調査論" userId="03e094fd-291a-4030-9f28-a3cc6b5984cc" providerId="ADAL" clId="{0027820D-203E-4762-9688-C0284803B7A6}" dt="2021-10-15T12:04:55.473" v="8"/>
          <ac:spMkLst>
            <pc:docMk/>
            <pc:sldMasterMk cId="3854373313" sldId="2147483661"/>
            <ac:spMk id="7" creationId="{BA533CAB-5193-4A40-8A3A-7B43FBE30B50}"/>
          </ac:spMkLst>
        </pc:spChg>
        <pc:spChg chg="mod">
          <ac:chgData name="ゆっくり市場調査論" userId="03e094fd-291a-4030-9f28-a3cc6b5984cc" providerId="ADAL" clId="{0027820D-203E-4762-9688-C0284803B7A6}" dt="2021-10-15T12:04:55.473" v="8"/>
          <ac:spMkLst>
            <pc:docMk/>
            <pc:sldMasterMk cId="3854373313" sldId="2147483661"/>
            <ac:spMk id="8" creationId="{27DE077F-9A4B-4AFF-8FF6-02246F0AC47C}"/>
          </ac:spMkLst>
        </pc:spChg>
        <pc:cxnChg chg="mod">
          <ac:chgData name="ゆっくり市場調査論" userId="03e094fd-291a-4030-9f28-a3cc6b5984cc" providerId="ADAL" clId="{0027820D-203E-4762-9688-C0284803B7A6}" dt="2021-10-15T12:04:55.473" v="8"/>
          <ac:cxnSpMkLst>
            <pc:docMk/>
            <pc:sldMasterMk cId="3854373313" sldId="2147483661"/>
            <ac:cxnSpMk id="11" creationId="{04066329-3017-408C-9E13-2B9092C3C86B}"/>
          </ac:cxnSpMkLst>
        </pc:cxnChg>
        <pc:sldLayoutChg chg="modSp">
          <pc:chgData name="ゆっくり市場調査論" userId="03e094fd-291a-4030-9f28-a3cc6b5984cc" providerId="ADAL" clId="{0027820D-203E-4762-9688-C0284803B7A6}" dt="2021-10-15T12:04:55.473" v="8"/>
          <pc:sldLayoutMkLst>
            <pc:docMk/>
            <pc:sldMasterMk cId="3854373313" sldId="2147483661"/>
            <pc:sldLayoutMk cId="679044269" sldId="2147483662"/>
          </pc:sldLayoutMkLst>
          <pc:spChg chg="mod">
            <ac:chgData name="ゆっくり市場調査論" userId="03e094fd-291a-4030-9f28-a3cc6b5984cc" providerId="ADAL" clId="{0027820D-203E-4762-9688-C0284803B7A6}" dt="2021-10-15T12:04:55.473" v="8"/>
            <ac:spMkLst>
              <pc:docMk/>
              <pc:sldMasterMk cId="3854373313" sldId="2147483661"/>
              <pc:sldLayoutMk cId="679044269" sldId="2147483662"/>
              <ac:spMk id="5" creationId="{3635A8BC-B9F7-4AF3-82A0-77CBD4E781A4}"/>
            </ac:spMkLst>
          </pc:spChg>
          <pc:spChg chg="mod">
            <ac:chgData name="ゆっくり市場調査論" userId="03e094fd-291a-4030-9f28-a3cc6b5984cc" providerId="ADAL" clId="{0027820D-203E-4762-9688-C0284803B7A6}" dt="2021-10-15T12:04:55.473" v="8"/>
            <ac:spMkLst>
              <pc:docMk/>
              <pc:sldMasterMk cId="3854373313" sldId="2147483661"/>
              <pc:sldLayoutMk cId="679044269" sldId="2147483662"/>
              <ac:spMk id="10" creationId="{99DA8F78-B9D8-4B59-B96B-645F111A5E60}"/>
            </ac:spMkLst>
          </pc:spChg>
          <pc:spChg chg="mod">
            <ac:chgData name="ゆっくり市場調査論" userId="03e094fd-291a-4030-9f28-a3cc6b5984cc" providerId="ADAL" clId="{0027820D-203E-4762-9688-C0284803B7A6}" dt="2021-10-15T12:04:55.473" v="8"/>
            <ac:spMkLst>
              <pc:docMk/>
              <pc:sldMasterMk cId="3854373313" sldId="2147483661"/>
              <pc:sldLayoutMk cId="679044269" sldId="2147483662"/>
              <ac:spMk id="11" creationId="{D4F1E9C9-A246-4C96-BEE5-DD4D04048CEB}"/>
            </ac:spMkLst>
          </pc:spChg>
          <pc:spChg chg="mod">
            <ac:chgData name="ゆっくり市場調査論" userId="03e094fd-291a-4030-9f28-a3cc6b5984cc" providerId="ADAL" clId="{0027820D-203E-4762-9688-C0284803B7A6}" dt="2021-10-15T12:04:55.473" v="8"/>
            <ac:spMkLst>
              <pc:docMk/>
              <pc:sldMasterMk cId="3854373313" sldId="2147483661"/>
              <pc:sldLayoutMk cId="679044269" sldId="2147483662"/>
              <ac:spMk id="12" creationId="{7BA94A5F-1BB8-4784-8966-9F12C1E0763F}"/>
            </ac:spMkLst>
          </pc:spChg>
        </pc:sldLayoutChg>
        <pc:sldLayoutChg chg="modSp">
          <pc:chgData name="ゆっくり市場調査論" userId="03e094fd-291a-4030-9f28-a3cc6b5984cc" providerId="ADAL" clId="{0027820D-203E-4762-9688-C0284803B7A6}" dt="2021-10-15T12:04:55.473" v="8"/>
          <pc:sldLayoutMkLst>
            <pc:docMk/>
            <pc:sldMasterMk cId="3854373313" sldId="2147483661"/>
            <pc:sldLayoutMk cId="2912951111" sldId="2147483664"/>
          </pc:sldLayoutMkLst>
          <pc:spChg chg="mod">
            <ac:chgData name="ゆっくり市場調査論" userId="03e094fd-291a-4030-9f28-a3cc6b5984cc" providerId="ADAL" clId="{0027820D-203E-4762-9688-C0284803B7A6}" dt="2021-10-15T12:04:55.473" v="8"/>
            <ac:spMkLst>
              <pc:docMk/>
              <pc:sldMasterMk cId="3854373313" sldId="2147483661"/>
              <pc:sldLayoutMk cId="2912951111" sldId="2147483664"/>
              <ac:spMk id="2" creationId="{DD894919-9EF6-44E2-8D4C-30D15D7F4125}"/>
            </ac:spMkLst>
          </pc:spChg>
          <pc:spChg chg="mod">
            <ac:chgData name="ゆっくり市場調査論" userId="03e094fd-291a-4030-9f28-a3cc6b5984cc" providerId="ADAL" clId="{0027820D-203E-4762-9688-C0284803B7A6}" dt="2021-10-15T12:04:55.473" v="8"/>
            <ac:spMkLst>
              <pc:docMk/>
              <pc:sldMasterMk cId="3854373313" sldId="2147483661"/>
              <pc:sldLayoutMk cId="2912951111" sldId="2147483664"/>
              <ac:spMk id="3" creationId="{BC098FE9-2D4B-4ACF-AD11-60C12BCF1D04}"/>
            </ac:spMkLst>
          </pc:spChg>
        </pc:sldLayoutChg>
        <pc:sldLayoutChg chg="modSp">
          <pc:chgData name="ゆっくり市場調査論" userId="03e094fd-291a-4030-9f28-a3cc6b5984cc" providerId="ADAL" clId="{0027820D-203E-4762-9688-C0284803B7A6}" dt="2021-10-15T12:04:55.473" v="8"/>
          <pc:sldLayoutMkLst>
            <pc:docMk/>
            <pc:sldMasterMk cId="3854373313" sldId="2147483661"/>
            <pc:sldLayoutMk cId="2679410528" sldId="2147483665"/>
          </pc:sldLayoutMkLst>
          <pc:spChg chg="mod">
            <ac:chgData name="ゆっくり市場調査論" userId="03e094fd-291a-4030-9f28-a3cc6b5984cc" providerId="ADAL" clId="{0027820D-203E-4762-9688-C0284803B7A6}" dt="2021-10-15T12:04:55.473" v="8"/>
            <ac:spMkLst>
              <pc:docMk/>
              <pc:sldMasterMk cId="3854373313" sldId="2147483661"/>
              <pc:sldLayoutMk cId="2679410528" sldId="2147483665"/>
              <ac:spMk id="3" creationId="{CA1F8FC7-44E9-4BE7-9C8A-D2C41ADBA1ED}"/>
            </ac:spMkLst>
          </pc:spChg>
          <pc:spChg chg="mod">
            <ac:chgData name="ゆっくり市場調査論" userId="03e094fd-291a-4030-9f28-a3cc6b5984cc" providerId="ADAL" clId="{0027820D-203E-4762-9688-C0284803B7A6}" dt="2021-10-15T12:04:55.473" v="8"/>
            <ac:spMkLst>
              <pc:docMk/>
              <pc:sldMasterMk cId="3854373313" sldId="2147483661"/>
              <pc:sldLayoutMk cId="2679410528" sldId="2147483665"/>
              <ac:spMk id="4" creationId="{74488444-3515-4535-BE84-685E56EB9887}"/>
            </ac:spMkLst>
          </pc:spChg>
        </pc:sldLayoutChg>
        <pc:sldLayoutChg chg="modSp">
          <pc:chgData name="ゆっくり市場調査論" userId="03e094fd-291a-4030-9f28-a3cc6b5984cc" providerId="ADAL" clId="{0027820D-203E-4762-9688-C0284803B7A6}" dt="2021-10-15T12:04:55.473" v="8"/>
          <pc:sldLayoutMkLst>
            <pc:docMk/>
            <pc:sldMasterMk cId="3854373313" sldId="2147483661"/>
            <pc:sldLayoutMk cId="2173398540" sldId="2147483666"/>
          </pc:sldLayoutMkLst>
          <pc:spChg chg="mod">
            <ac:chgData name="ゆっくり市場調査論" userId="03e094fd-291a-4030-9f28-a3cc6b5984cc" providerId="ADAL" clId="{0027820D-203E-4762-9688-C0284803B7A6}" dt="2021-10-15T12:04:55.473" v="8"/>
            <ac:spMkLst>
              <pc:docMk/>
              <pc:sldMasterMk cId="3854373313" sldId="2147483661"/>
              <pc:sldLayoutMk cId="2173398540" sldId="2147483666"/>
              <ac:spMk id="2" creationId="{FA48CD2C-4059-429B-8CD5-D9300B8A9ADE}"/>
            </ac:spMkLst>
          </pc:spChg>
          <pc:spChg chg="mod">
            <ac:chgData name="ゆっくり市場調査論" userId="03e094fd-291a-4030-9f28-a3cc6b5984cc" providerId="ADAL" clId="{0027820D-203E-4762-9688-C0284803B7A6}" dt="2021-10-15T12:04:55.473" v="8"/>
            <ac:spMkLst>
              <pc:docMk/>
              <pc:sldMasterMk cId="3854373313" sldId="2147483661"/>
              <pc:sldLayoutMk cId="2173398540" sldId="2147483666"/>
              <ac:spMk id="3" creationId="{B09ACD8B-D477-420F-8BF2-F31FBDEB571B}"/>
            </ac:spMkLst>
          </pc:spChg>
          <pc:spChg chg="mod">
            <ac:chgData name="ゆっくり市場調査論" userId="03e094fd-291a-4030-9f28-a3cc6b5984cc" providerId="ADAL" clId="{0027820D-203E-4762-9688-C0284803B7A6}" dt="2021-10-15T12:04:55.473" v="8"/>
            <ac:spMkLst>
              <pc:docMk/>
              <pc:sldMasterMk cId="3854373313" sldId="2147483661"/>
              <pc:sldLayoutMk cId="2173398540" sldId="2147483666"/>
              <ac:spMk id="4" creationId="{DFCD26A9-A420-4BFC-A2D3-47A061A7DCCA}"/>
            </ac:spMkLst>
          </pc:spChg>
          <pc:spChg chg="mod">
            <ac:chgData name="ゆっくり市場調査論" userId="03e094fd-291a-4030-9f28-a3cc6b5984cc" providerId="ADAL" clId="{0027820D-203E-4762-9688-C0284803B7A6}" dt="2021-10-15T12:04:55.473" v="8"/>
            <ac:spMkLst>
              <pc:docMk/>
              <pc:sldMasterMk cId="3854373313" sldId="2147483661"/>
              <pc:sldLayoutMk cId="2173398540" sldId="2147483666"/>
              <ac:spMk id="5" creationId="{1694B4BC-1DA0-438B-890F-57D96B116718}"/>
            </ac:spMkLst>
          </pc:spChg>
          <pc:spChg chg="mod">
            <ac:chgData name="ゆっくり市場調査論" userId="03e094fd-291a-4030-9f28-a3cc6b5984cc" providerId="ADAL" clId="{0027820D-203E-4762-9688-C0284803B7A6}" dt="2021-10-15T12:04:55.473" v="8"/>
            <ac:spMkLst>
              <pc:docMk/>
              <pc:sldMasterMk cId="3854373313" sldId="2147483661"/>
              <pc:sldLayoutMk cId="2173398540" sldId="2147483666"/>
              <ac:spMk id="6" creationId="{85D1D472-FF57-4773-8733-AD0EED9C24F8}"/>
            </ac:spMkLst>
          </pc:spChg>
        </pc:sldLayoutChg>
        <pc:sldLayoutChg chg="modSp">
          <pc:chgData name="ゆっくり市場調査論" userId="03e094fd-291a-4030-9f28-a3cc6b5984cc" providerId="ADAL" clId="{0027820D-203E-4762-9688-C0284803B7A6}" dt="2021-10-15T12:04:55.473" v="8"/>
          <pc:sldLayoutMkLst>
            <pc:docMk/>
            <pc:sldMasterMk cId="3854373313" sldId="2147483661"/>
            <pc:sldLayoutMk cId="2511568497" sldId="2147483669"/>
          </pc:sldLayoutMkLst>
          <pc:spChg chg="mod">
            <ac:chgData name="ゆっくり市場調査論" userId="03e094fd-291a-4030-9f28-a3cc6b5984cc" providerId="ADAL" clId="{0027820D-203E-4762-9688-C0284803B7A6}" dt="2021-10-15T12:04:55.473" v="8"/>
            <ac:spMkLst>
              <pc:docMk/>
              <pc:sldMasterMk cId="3854373313" sldId="2147483661"/>
              <pc:sldLayoutMk cId="2511568497" sldId="2147483669"/>
              <ac:spMk id="2" creationId="{D0BAB93B-D8E3-448B-A30C-41AA5B309E7A}"/>
            </ac:spMkLst>
          </pc:spChg>
          <pc:spChg chg="mod">
            <ac:chgData name="ゆっくり市場調査論" userId="03e094fd-291a-4030-9f28-a3cc6b5984cc" providerId="ADAL" clId="{0027820D-203E-4762-9688-C0284803B7A6}" dt="2021-10-15T12:04:55.473" v="8"/>
            <ac:spMkLst>
              <pc:docMk/>
              <pc:sldMasterMk cId="3854373313" sldId="2147483661"/>
              <pc:sldLayoutMk cId="2511568497" sldId="2147483669"/>
              <ac:spMk id="3" creationId="{9FD9F558-5C5D-4D91-98CE-2B2956993CD9}"/>
            </ac:spMkLst>
          </pc:spChg>
          <pc:spChg chg="mod">
            <ac:chgData name="ゆっくり市場調査論" userId="03e094fd-291a-4030-9f28-a3cc6b5984cc" providerId="ADAL" clId="{0027820D-203E-4762-9688-C0284803B7A6}" dt="2021-10-15T12:04:55.473" v="8"/>
            <ac:spMkLst>
              <pc:docMk/>
              <pc:sldMasterMk cId="3854373313" sldId="2147483661"/>
              <pc:sldLayoutMk cId="2511568497" sldId="2147483669"/>
              <ac:spMk id="4" creationId="{6DC14249-A1FD-4B28-B850-60EE2BDF40CE}"/>
            </ac:spMkLst>
          </pc:spChg>
        </pc:sldLayoutChg>
        <pc:sldLayoutChg chg="modSp">
          <pc:chgData name="ゆっくり市場調査論" userId="03e094fd-291a-4030-9f28-a3cc6b5984cc" providerId="ADAL" clId="{0027820D-203E-4762-9688-C0284803B7A6}" dt="2021-10-15T12:04:55.473" v="8"/>
          <pc:sldLayoutMkLst>
            <pc:docMk/>
            <pc:sldMasterMk cId="3854373313" sldId="2147483661"/>
            <pc:sldLayoutMk cId="1575938239" sldId="2147483670"/>
          </pc:sldLayoutMkLst>
          <pc:spChg chg="mod">
            <ac:chgData name="ゆっくり市場調査論" userId="03e094fd-291a-4030-9f28-a3cc6b5984cc" providerId="ADAL" clId="{0027820D-203E-4762-9688-C0284803B7A6}" dt="2021-10-15T12:04:55.473" v="8"/>
            <ac:spMkLst>
              <pc:docMk/>
              <pc:sldMasterMk cId="3854373313" sldId="2147483661"/>
              <pc:sldLayoutMk cId="1575938239" sldId="2147483670"/>
              <ac:spMk id="2" creationId="{A4A46272-FA4C-4A75-B67A-F70DA01D67ED}"/>
            </ac:spMkLst>
          </pc:spChg>
          <pc:spChg chg="mod">
            <ac:chgData name="ゆっくり市場調査論" userId="03e094fd-291a-4030-9f28-a3cc6b5984cc" providerId="ADAL" clId="{0027820D-203E-4762-9688-C0284803B7A6}" dt="2021-10-15T12:04:55.473" v="8"/>
            <ac:spMkLst>
              <pc:docMk/>
              <pc:sldMasterMk cId="3854373313" sldId="2147483661"/>
              <pc:sldLayoutMk cId="1575938239" sldId="2147483670"/>
              <ac:spMk id="3" creationId="{498145CF-05EF-4122-B743-EDBC6624A147}"/>
            </ac:spMkLst>
          </pc:spChg>
          <pc:spChg chg="mod">
            <ac:chgData name="ゆっくり市場調査論" userId="03e094fd-291a-4030-9f28-a3cc6b5984cc" providerId="ADAL" clId="{0027820D-203E-4762-9688-C0284803B7A6}" dt="2021-10-15T12:04:55.473" v="8"/>
            <ac:spMkLst>
              <pc:docMk/>
              <pc:sldMasterMk cId="3854373313" sldId="2147483661"/>
              <pc:sldLayoutMk cId="1575938239" sldId="2147483670"/>
              <ac:spMk id="4" creationId="{43E59E83-8573-4310-92B4-3D1C9E8DAEA6}"/>
            </ac:spMkLst>
          </pc:spChg>
        </pc:sldLayoutChg>
        <pc:sldLayoutChg chg="modSp">
          <pc:chgData name="ゆっくり市場調査論" userId="03e094fd-291a-4030-9f28-a3cc6b5984cc" providerId="ADAL" clId="{0027820D-203E-4762-9688-C0284803B7A6}" dt="2021-10-15T12:04:55.473" v="8"/>
          <pc:sldLayoutMkLst>
            <pc:docMk/>
            <pc:sldMasterMk cId="3854373313" sldId="2147483661"/>
            <pc:sldLayoutMk cId="2613646885" sldId="2147483672"/>
          </pc:sldLayoutMkLst>
          <pc:spChg chg="mod">
            <ac:chgData name="ゆっくり市場調査論" userId="03e094fd-291a-4030-9f28-a3cc6b5984cc" providerId="ADAL" clId="{0027820D-203E-4762-9688-C0284803B7A6}" dt="2021-10-15T12:04:55.473" v="8"/>
            <ac:spMkLst>
              <pc:docMk/>
              <pc:sldMasterMk cId="3854373313" sldId="2147483661"/>
              <pc:sldLayoutMk cId="2613646885" sldId="2147483672"/>
              <ac:spMk id="2" creationId="{2F02AE55-F39F-4578-9975-9AB9C3CFD588}"/>
            </ac:spMkLst>
          </pc:spChg>
          <pc:spChg chg="mod">
            <ac:chgData name="ゆっくり市場調査論" userId="03e094fd-291a-4030-9f28-a3cc6b5984cc" providerId="ADAL" clId="{0027820D-203E-4762-9688-C0284803B7A6}" dt="2021-10-15T12:04:55.473" v="8"/>
            <ac:spMkLst>
              <pc:docMk/>
              <pc:sldMasterMk cId="3854373313" sldId="2147483661"/>
              <pc:sldLayoutMk cId="2613646885" sldId="2147483672"/>
              <ac:spMk id="3" creationId="{9DE454FC-8290-4511-B537-14354AEFBB3D}"/>
            </ac:spMkLst>
          </pc:spChg>
        </pc:sldLayoutChg>
        <pc:sldLayoutChg chg="modSp">
          <pc:chgData name="ゆっくり市場調査論" userId="03e094fd-291a-4030-9f28-a3cc6b5984cc" providerId="ADAL" clId="{0027820D-203E-4762-9688-C0284803B7A6}" dt="2021-10-15T12:04:55.473" v="8"/>
          <pc:sldLayoutMkLst>
            <pc:docMk/>
            <pc:sldMasterMk cId="3854373313" sldId="2147483661"/>
            <pc:sldLayoutMk cId="1143709348" sldId="2147483673"/>
          </pc:sldLayoutMkLst>
          <pc:spChg chg="mod">
            <ac:chgData name="ゆっくり市場調査論" userId="03e094fd-291a-4030-9f28-a3cc6b5984cc" providerId="ADAL" clId="{0027820D-203E-4762-9688-C0284803B7A6}" dt="2021-10-15T12:04:55.473" v="8"/>
            <ac:spMkLst>
              <pc:docMk/>
              <pc:sldMasterMk cId="3854373313" sldId="2147483661"/>
              <pc:sldLayoutMk cId="1143709348" sldId="2147483673"/>
              <ac:spMk id="2" creationId="{FFCC40BE-E10C-40F0-9229-57C18FFE12B6}"/>
            </ac:spMkLst>
          </pc:spChg>
          <pc:spChg chg="mod">
            <ac:chgData name="ゆっくり市場調査論" userId="03e094fd-291a-4030-9f28-a3cc6b5984cc" providerId="ADAL" clId="{0027820D-203E-4762-9688-C0284803B7A6}" dt="2021-10-15T12:04:55.473" v="8"/>
            <ac:spMkLst>
              <pc:docMk/>
              <pc:sldMasterMk cId="3854373313" sldId="2147483661"/>
              <pc:sldLayoutMk cId="1143709348" sldId="2147483673"/>
              <ac:spMk id="3" creationId="{07AB8A5F-A6ED-4411-9937-6E824EAD1216}"/>
            </ac:spMkLst>
          </pc:spChg>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0B2230-DEA1-4C18-A958-5A59A6E65D0E}" type="doc">
      <dgm:prSet loTypeId="urn:microsoft.com/office/officeart/2005/8/layout/vProcess5" loCatId="process" qsTypeId="urn:microsoft.com/office/officeart/2005/8/quickstyle/simple2" qsCatId="simple" csTypeId="urn:microsoft.com/office/officeart/2005/8/colors/accent0_1" csCatId="mainScheme" phldr="1"/>
      <dgm:spPr/>
      <dgm:t>
        <a:bodyPr/>
        <a:lstStyle/>
        <a:p>
          <a:endParaRPr kumimoji="1" lang="ja-JP" altLang="en-US"/>
        </a:p>
      </dgm:t>
    </dgm:pt>
    <dgm:pt modelId="{E82FB2D6-8BA2-4E0F-A2D7-387F8F3CE0EA}">
      <dgm:prSet/>
      <dgm:spPr/>
      <dgm:t>
        <a:bodyPr/>
        <a:lstStyle/>
        <a:p>
          <a:pPr rtl="0"/>
          <a:r>
            <a:rPr kumimoji="1" lang="ja-JP" altLang="en-US" dirty="0">
              <a:solidFill>
                <a:schemeClr val="tx1"/>
              </a:solidFill>
            </a:rPr>
            <a:t>戦略的マーケティング</a:t>
          </a:r>
          <a:endParaRPr kumimoji="1" lang="en-US" dirty="0"/>
        </a:p>
      </dgm:t>
    </dgm:pt>
    <dgm:pt modelId="{705FF3B9-C5C5-42D5-B92F-F0756451898A}" type="parTrans" cxnId="{D9FD37AF-9735-4B42-8954-A4D05A92E927}">
      <dgm:prSet/>
      <dgm:spPr/>
      <dgm:t>
        <a:bodyPr/>
        <a:lstStyle/>
        <a:p>
          <a:endParaRPr kumimoji="1" lang="ja-JP" altLang="en-US"/>
        </a:p>
      </dgm:t>
    </dgm:pt>
    <dgm:pt modelId="{4CA4018B-9C52-4210-8888-C76396BEEFB3}" type="sibTrans" cxnId="{D9FD37AF-9735-4B42-8954-A4D05A92E927}">
      <dgm:prSet/>
      <dgm:spPr/>
      <dgm:t>
        <a:bodyPr/>
        <a:lstStyle/>
        <a:p>
          <a:endParaRPr kumimoji="1" lang="ja-JP" altLang="en-US"/>
        </a:p>
      </dgm:t>
    </dgm:pt>
    <dgm:pt modelId="{EA33C9CB-D32F-467B-AC46-4896DDC964FC}">
      <dgm:prSet/>
      <dgm:spPr/>
      <dgm:t>
        <a:bodyPr/>
        <a:lstStyle/>
        <a:p>
          <a:pPr rtl="0"/>
          <a:r>
            <a:rPr kumimoji="1" lang="ja-JP" altLang="en-US" dirty="0"/>
            <a:t>戦術的マーケティング</a:t>
          </a:r>
          <a:endParaRPr kumimoji="1" lang="en-US" dirty="0"/>
        </a:p>
      </dgm:t>
    </dgm:pt>
    <dgm:pt modelId="{C87FEBCB-F5C0-4013-A6A8-4F52E029AED0}" type="parTrans" cxnId="{EA6A42AD-5598-4A85-B752-F1649098749B}">
      <dgm:prSet/>
      <dgm:spPr/>
      <dgm:t>
        <a:bodyPr/>
        <a:lstStyle/>
        <a:p>
          <a:endParaRPr kumimoji="1" lang="ja-JP" altLang="en-US"/>
        </a:p>
      </dgm:t>
    </dgm:pt>
    <dgm:pt modelId="{40CB3A16-7588-4613-B7A8-DDA18582295D}" type="sibTrans" cxnId="{EA6A42AD-5598-4A85-B752-F1649098749B}">
      <dgm:prSet/>
      <dgm:spPr/>
      <dgm:t>
        <a:bodyPr/>
        <a:lstStyle/>
        <a:p>
          <a:endParaRPr kumimoji="1" lang="ja-JP" altLang="en-US"/>
        </a:p>
      </dgm:t>
    </dgm:pt>
    <dgm:pt modelId="{CCD43BCA-4263-48FC-9826-369CD67EF73B}" type="pres">
      <dgm:prSet presAssocID="{9D0B2230-DEA1-4C18-A958-5A59A6E65D0E}" presName="outerComposite" presStyleCnt="0">
        <dgm:presLayoutVars>
          <dgm:chMax val="5"/>
          <dgm:dir/>
          <dgm:resizeHandles val="exact"/>
        </dgm:presLayoutVars>
      </dgm:prSet>
      <dgm:spPr/>
    </dgm:pt>
    <dgm:pt modelId="{6314C76B-7D2A-4DE3-9488-A9EB1CDCA201}" type="pres">
      <dgm:prSet presAssocID="{9D0B2230-DEA1-4C18-A958-5A59A6E65D0E}" presName="dummyMaxCanvas" presStyleCnt="0">
        <dgm:presLayoutVars/>
      </dgm:prSet>
      <dgm:spPr/>
    </dgm:pt>
    <dgm:pt modelId="{3952FDF3-BE2A-4EE4-A34A-1E101EF12138}" type="pres">
      <dgm:prSet presAssocID="{9D0B2230-DEA1-4C18-A958-5A59A6E65D0E}" presName="TwoNodes_1" presStyleLbl="node1" presStyleIdx="0" presStyleCnt="2">
        <dgm:presLayoutVars>
          <dgm:bulletEnabled val="1"/>
        </dgm:presLayoutVars>
      </dgm:prSet>
      <dgm:spPr/>
    </dgm:pt>
    <dgm:pt modelId="{39ECB281-1393-42D2-B174-A4DD2977AF31}" type="pres">
      <dgm:prSet presAssocID="{9D0B2230-DEA1-4C18-A958-5A59A6E65D0E}" presName="TwoNodes_2" presStyleLbl="node1" presStyleIdx="1" presStyleCnt="2">
        <dgm:presLayoutVars>
          <dgm:bulletEnabled val="1"/>
        </dgm:presLayoutVars>
      </dgm:prSet>
      <dgm:spPr/>
    </dgm:pt>
    <dgm:pt modelId="{804A586E-DA52-4B88-B3C0-C413B5E319B2}" type="pres">
      <dgm:prSet presAssocID="{9D0B2230-DEA1-4C18-A958-5A59A6E65D0E}" presName="TwoConn_1-2" presStyleLbl="fgAccFollowNode1" presStyleIdx="0" presStyleCnt="1">
        <dgm:presLayoutVars>
          <dgm:bulletEnabled val="1"/>
        </dgm:presLayoutVars>
      </dgm:prSet>
      <dgm:spPr/>
    </dgm:pt>
    <dgm:pt modelId="{98F7283D-E146-4DDD-84F9-E6A9DFBD65FD}" type="pres">
      <dgm:prSet presAssocID="{9D0B2230-DEA1-4C18-A958-5A59A6E65D0E}" presName="TwoNodes_1_text" presStyleLbl="node1" presStyleIdx="1" presStyleCnt="2">
        <dgm:presLayoutVars>
          <dgm:bulletEnabled val="1"/>
        </dgm:presLayoutVars>
      </dgm:prSet>
      <dgm:spPr/>
    </dgm:pt>
    <dgm:pt modelId="{A83DF984-18C2-4FC9-9190-AAB70FE3CA60}" type="pres">
      <dgm:prSet presAssocID="{9D0B2230-DEA1-4C18-A958-5A59A6E65D0E}" presName="TwoNodes_2_text" presStyleLbl="node1" presStyleIdx="1" presStyleCnt="2">
        <dgm:presLayoutVars>
          <dgm:bulletEnabled val="1"/>
        </dgm:presLayoutVars>
      </dgm:prSet>
      <dgm:spPr/>
    </dgm:pt>
  </dgm:ptLst>
  <dgm:cxnLst>
    <dgm:cxn modelId="{30BF1600-E6A1-4D95-855E-53A6AF54CCC2}" type="presOf" srcId="{EA33C9CB-D32F-467B-AC46-4896DDC964FC}" destId="{A83DF984-18C2-4FC9-9190-AAB70FE3CA60}" srcOrd="1" destOrd="0" presId="urn:microsoft.com/office/officeart/2005/8/layout/vProcess5"/>
    <dgm:cxn modelId="{0D9D7E5C-0B89-4908-8E9E-333496D38EAA}" type="presOf" srcId="{E82FB2D6-8BA2-4E0F-A2D7-387F8F3CE0EA}" destId="{3952FDF3-BE2A-4EE4-A34A-1E101EF12138}" srcOrd="0" destOrd="0" presId="urn:microsoft.com/office/officeart/2005/8/layout/vProcess5"/>
    <dgm:cxn modelId="{B2C57650-FECF-4B14-892D-B3D76472F8F6}" type="presOf" srcId="{4CA4018B-9C52-4210-8888-C76396BEEFB3}" destId="{804A586E-DA52-4B88-B3C0-C413B5E319B2}" srcOrd="0" destOrd="0" presId="urn:microsoft.com/office/officeart/2005/8/layout/vProcess5"/>
    <dgm:cxn modelId="{42319E55-A879-4A5E-ADA0-98DA19286A9F}" type="presOf" srcId="{9D0B2230-DEA1-4C18-A958-5A59A6E65D0E}" destId="{CCD43BCA-4263-48FC-9826-369CD67EF73B}" srcOrd="0" destOrd="0" presId="urn:microsoft.com/office/officeart/2005/8/layout/vProcess5"/>
    <dgm:cxn modelId="{EA6A42AD-5598-4A85-B752-F1649098749B}" srcId="{9D0B2230-DEA1-4C18-A958-5A59A6E65D0E}" destId="{EA33C9CB-D32F-467B-AC46-4896DDC964FC}" srcOrd="1" destOrd="0" parTransId="{C87FEBCB-F5C0-4013-A6A8-4F52E029AED0}" sibTransId="{40CB3A16-7588-4613-B7A8-DDA18582295D}"/>
    <dgm:cxn modelId="{D9FD37AF-9735-4B42-8954-A4D05A92E927}" srcId="{9D0B2230-DEA1-4C18-A958-5A59A6E65D0E}" destId="{E82FB2D6-8BA2-4E0F-A2D7-387F8F3CE0EA}" srcOrd="0" destOrd="0" parTransId="{705FF3B9-C5C5-42D5-B92F-F0756451898A}" sibTransId="{4CA4018B-9C52-4210-8888-C76396BEEFB3}"/>
    <dgm:cxn modelId="{53B654C1-78FB-43AE-8305-D6393716F16B}" type="presOf" srcId="{EA33C9CB-D32F-467B-AC46-4896DDC964FC}" destId="{39ECB281-1393-42D2-B174-A4DD2977AF31}" srcOrd="0" destOrd="0" presId="urn:microsoft.com/office/officeart/2005/8/layout/vProcess5"/>
    <dgm:cxn modelId="{933E9CED-B5C2-4B14-AC73-578F83B4E38D}" type="presOf" srcId="{E82FB2D6-8BA2-4E0F-A2D7-387F8F3CE0EA}" destId="{98F7283D-E146-4DDD-84F9-E6A9DFBD65FD}" srcOrd="1" destOrd="0" presId="urn:microsoft.com/office/officeart/2005/8/layout/vProcess5"/>
    <dgm:cxn modelId="{02E7ECB9-D1C0-4CC4-ADF6-3366467259ED}" type="presParOf" srcId="{CCD43BCA-4263-48FC-9826-369CD67EF73B}" destId="{6314C76B-7D2A-4DE3-9488-A9EB1CDCA201}" srcOrd="0" destOrd="0" presId="urn:microsoft.com/office/officeart/2005/8/layout/vProcess5"/>
    <dgm:cxn modelId="{7C1E71DD-F802-4ECD-B574-2D49356C1F4F}" type="presParOf" srcId="{CCD43BCA-4263-48FC-9826-369CD67EF73B}" destId="{3952FDF3-BE2A-4EE4-A34A-1E101EF12138}" srcOrd="1" destOrd="0" presId="urn:microsoft.com/office/officeart/2005/8/layout/vProcess5"/>
    <dgm:cxn modelId="{24F71235-79E8-4DBC-97BB-9ED774BD5099}" type="presParOf" srcId="{CCD43BCA-4263-48FC-9826-369CD67EF73B}" destId="{39ECB281-1393-42D2-B174-A4DD2977AF31}" srcOrd="2" destOrd="0" presId="urn:microsoft.com/office/officeart/2005/8/layout/vProcess5"/>
    <dgm:cxn modelId="{578FEDE0-F291-4207-8B88-E8DE454D51AB}" type="presParOf" srcId="{CCD43BCA-4263-48FC-9826-369CD67EF73B}" destId="{804A586E-DA52-4B88-B3C0-C413B5E319B2}" srcOrd="3" destOrd="0" presId="urn:microsoft.com/office/officeart/2005/8/layout/vProcess5"/>
    <dgm:cxn modelId="{84BBAA2A-ABD1-4515-B666-EE2068E09C11}" type="presParOf" srcId="{CCD43BCA-4263-48FC-9826-369CD67EF73B}" destId="{98F7283D-E146-4DDD-84F9-E6A9DFBD65FD}" srcOrd="4" destOrd="0" presId="urn:microsoft.com/office/officeart/2005/8/layout/vProcess5"/>
    <dgm:cxn modelId="{583B32BC-1391-480D-AEA8-5BAAFE2C39FB}" type="presParOf" srcId="{CCD43BCA-4263-48FC-9826-369CD67EF73B}" destId="{A83DF984-18C2-4FC9-9190-AAB70FE3CA60}"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D33A7FC-B552-4019-8A85-4DF2BA4C42ED}" type="doc">
      <dgm:prSet loTypeId="urn:microsoft.com/office/officeart/2005/8/layout/vProcess5" loCatId="process" qsTypeId="urn:microsoft.com/office/officeart/2005/8/quickstyle/simple2" qsCatId="simple" csTypeId="urn:microsoft.com/office/officeart/2005/8/colors/accent0_1" csCatId="mainScheme" phldr="1"/>
      <dgm:spPr/>
      <dgm:t>
        <a:bodyPr/>
        <a:lstStyle/>
        <a:p>
          <a:endParaRPr kumimoji="1" lang="ja-JP" altLang="en-US"/>
        </a:p>
      </dgm:t>
    </dgm:pt>
    <dgm:pt modelId="{A1020273-73E3-490B-AF43-B9DEA547E904}">
      <dgm:prSet/>
      <dgm:spPr/>
      <dgm:t>
        <a:bodyPr/>
        <a:lstStyle/>
        <a:p>
          <a:pPr rtl="0"/>
          <a:r>
            <a:rPr kumimoji="1" lang="ja-JP" altLang="ja-JP" dirty="0">
              <a:latin typeface="+mn-lt"/>
              <a:ea typeface="+mn-ea"/>
              <a:cs typeface="+mn-cs"/>
            </a:rPr>
            <a:t>市場の細分化</a:t>
          </a:r>
          <a:endParaRPr kumimoji="1" lang="en-US" dirty="0"/>
        </a:p>
      </dgm:t>
    </dgm:pt>
    <dgm:pt modelId="{376F09BC-E405-489C-95CB-1D8C17D46AD9}" type="parTrans" cxnId="{D41A57A1-875E-4207-88CA-897B7058E997}">
      <dgm:prSet/>
      <dgm:spPr/>
      <dgm:t>
        <a:bodyPr/>
        <a:lstStyle/>
        <a:p>
          <a:endParaRPr kumimoji="1" lang="ja-JP" altLang="en-US"/>
        </a:p>
      </dgm:t>
    </dgm:pt>
    <dgm:pt modelId="{9581EF43-C693-4B6D-BA8B-3778A7E9A91F}" type="sibTrans" cxnId="{D41A57A1-875E-4207-88CA-897B7058E997}">
      <dgm:prSet/>
      <dgm:spPr/>
      <dgm:t>
        <a:bodyPr/>
        <a:lstStyle/>
        <a:p>
          <a:endParaRPr kumimoji="1" lang="ja-JP" altLang="en-US"/>
        </a:p>
      </dgm:t>
    </dgm:pt>
    <dgm:pt modelId="{ADA7D0B1-436E-4083-AD69-FF505342BDC1}">
      <dgm:prSet/>
      <dgm:spPr/>
      <dgm:t>
        <a:bodyPr/>
        <a:lstStyle/>
        <a:p>
          <a:r>
            <a:rPr kumimoji="1" lang="ja-JP" altLang="ja-JP">
              <a:latin typeface="+mn-lt"/>
              <a:ea typeface="+mn-ea"/>
              <a:cs typeface="+mn-cs"/>
            </a:rPr>
            <a:t>市場の選択と集中</a:t>
          </a:r>
          <a:endParaRPr kumimoji="1" lang="ja-JP" altLang="ja-JP" dirty="0">
            <a:latin typeface="+mn-lt"/>
            <a:ea typeface="+mn-ea"/>
            <a:cs typeface="+mn-cs"/>
          </a:endParaRPr>
        </a:p>
      </dgm:t>
    </dgm:pt>
    <dgm:pt modelId="{1471E3CE-07E0-4C7B-862D-DEE207338F47}" type="parTrans" cxnId="{A6102617-8085-459F-A0EF-51B086A8C9CF}">
      <dgm:prSet/>
      <dgm:spPr/>
      <dgm:t>
        <a:bodyPr/>
        <a:lstStyle/>
        <a:p>
          <a:endParaRPr kumimoji="1" lang="ja-JP" altLang="en-US"/>
        </a:p>
      </dgm:t>
    </dgm:pt>
    <dgm:pt modelId="{CAF01BD4-BD59-4554-A596-8C9AB01152BC}" type="sibTrans" cxnId="{A6102617-8085-459F-A0EF-51B086A8C9CF}">
      <dgm:prSet/>
      <dgm:spPr/>
      <dgm:t>
        <a:bodyPr/>
        <a:lstStyle/>
        <a:p>
          <a:endParaRPr kumimoji="1" lang="ja-JP" altLang="en-US"/>
        </a:p>
      </dgm:t>
    </dgm:pt>
    <dgm:pt modelId="{74D58459-7933-4599-A69C-0D2D0FA0D2D0}">
      <dgm:prSet/>
      <dgm:spPr/>
      <dgm:t>
        <a:bodyPr/>
        <a:lstStyle/>
        <a:p>
          <a:r>
            <a:rPr kumimoji="1" lang="ja-JP" altLang="ja-JP" dirty="0">
              <a:latin typeface="+mn-lt"/>
              <a:ea typeface="+mn-ea"/>
              <a:cs typeface="+mn-cs"/>
            </a:rPr>
            <a:t>価値</a:t>
          </a:r>
          <a:r>
            <a:rPr kumimoji="1" lang="ja-JP" altLang="en-US" dirty="0">
              <a:latin typeface="+mn-lt"/>
              <a:ea typeface="+mn-ea"/>
              <a:cs typeface="+mn-cs"/>
            </a:rPr>
            <a:t>の</a:t>
          </a:r>
          <a:r>
            <a:rPr kumimoji="1" lang="ja-JP" altLang="ja-JP" dirty="0">
              <a:latin typeface="+mn-lt"/>
              <a:ea typeface="+mn-ea"/>
              <a:cs typeface="+mn-cs"/>
            </a:rPr>
            <a:t>ポジショニング</a:t>
          </a:r>
        </a:p>
      </dgm:t>
    </dgm:pt>
    <dgm:pt modelId="{6FE7BA40-E019-4CB9-92D8-1C0A94467CB1}" type="parTrans" cxnId="{0DC85CA9-204D-495D-93C0-4DF909B79C84}">
      <dgm:prSet/>
      <dgm:spPr/>
      <dgm:t>
        <a:bodyPr/>
        <a:lstStyle/>
        <a:p>
          <a:endParaRPr kumimoji="1" lang="ja-JP" altLang="en-US"/>
        </a:p>
      </dgm:t>
    </dgm:pt>
    <dgm:pt modelId="{0C8766D0-A25E-4C9E-93E7-4FC868CCA5FB}" type="sibTrans" cxnId="{0DC85CA9-204D-495D-93C0-4DF909B79C84}">
      <dgm:prSet/>
      <dgm:spPr/>
      <dgm:t>
        <a:bodyPr/>
        <a:lstStyle/>
        <a:p>
          <a:endParaRPr kumimoji="1" lang="ja-JP" altLang="en-US"/>
        </a:p>
      </dgm:t>
    </dgm:pt>
    <dgm:pt modelId="{E5E36B03-5B73-4B87-9AAA-5E025A9202DE}" type="pres">
      <dgm:prSet presAssocID="{ED33A7FC-B552-4019-8A85-4DF2BA4C42ED}" presName="outerComposite" presStyleCnt="0">
        <dgm:presLayoutVars>
          <dgm:chMax val="5"/>
          <dgm:dir/>
          <dgm:resizeHandles val="exact"/>
        </dgm:presLayoutVars>
      </dgm:prSet>
      <dgm:spPr/>
    </dgm:pt>
    <dgm:pt modelId="{AC95DF0B-FA3E-499F-8868-4F357EF9EA76}" type="pres">
      <dgm:prSet presAssocID="{ED33A7FC-B552-4019-8A85-4DF2BA4C42ED}" presName="dummyMaxCanvas" presStyleCnt="0">
        <dgm:presLayoutVars/>
      </dgm:prSet>
      <dgm:spPr/>
    </dgm:pt>
    <dgm:pt modelId="{76561FAF-FA57-4A61-9039-95990EAF0BAB}" type="pres">
      <dgm:prSet presAssocID="{ED33A7FC-B552-4019-8A85-4DF2BA4C42ED}" presName="ThreeNodes_1" presStyleLbl="node1" presStyleIdx="0" presStyleCnt="3">
        <dgm:presLayoutVars>
          <dgm:bulletEnabled val="1"/>
        </dgm:presLayoutVars>
      </dgm:prSet>
      <dgm:spPr/>
    </dgm:pt>
    <dgm:pt modelId="{322EBCC2-6F27-49DA-AC5F-F31C784BD63B}" type="pres">
      <dgm:prSet presAssocID="{ED33A7FC-B552-4019-8A85-4DF2BA4C42ED}" presName="ThreeNodes_2" presStyleLbl="node1" presStyleIdx="1" presStyleCnt="3">
        <dgm:presLayoutVars>
          <dgm:bulletEnabled val="1"/>
        </dgm:presLayoutVars>
      </dgm:prSet>
      <dgm:spPr/>
    </dgm:pt>
    <dgm:pt modelId="{EFD40C0F-6851-4755-B7EA-1A4B8243CFEE}" type="pres">
      <dgm:prSet presAssocID="{ED33A7FC-B552-4019-8A85-4DF2BA4C42ED}" presName="ThreeNodes_3" presStyleLbl="node1" presStyleIdx="2" presStyleCnt="3">
        <dgm:presLayoutVars>
          <dgm:bulletEnabled val="1"/>
        </dgm:presLayoutVars>
      </dgm:prSet>
      <dgm:spPr/>
    </dgm:pt>
    <dgm:pt modelId="{63E36A83-266E-43E8-96AF-13D76385FB95}" type="pres">
      <dgm:prSet presAssocID="{ED33A7FC-B552-4019-8A85-4DF2BA4C42ED}" presName="ThreeConn_1-2" presStyleLbl="fgAccFollowNode1" presStyleIdx="0" presStyleCnt="2">
        <dgm:presLayoutVars>
          <dgm:bulletEnabled val="1"/>
        </dgm:presLayoutVars>
      </dgm:prSet>
      <dgm:spPr/>
    </dgm:pt>
    <dgm:pt modelId="{81E3592A-1FCC-4301-A0EE-1AA08819FAA0}" type="pres">
      <dgm:prSet presAssocID="{ED33A7FC-B552-4019-8A85-4DF2BA4C42ED}" presName="ThreeConn_2-3" presStyleLbl="fgAccFollowNode1" presStyleIdx="1" presStyleCnt="2">
        <dgm:presLayoutVars>
          <dgm:bulletEnabled val="1"/>
        </dgm:presLayoutVars>
      </dgm:prSet>
      <dgm:spPr/>
    </dgm:pt>
    <dgm:pt modelId="{CFB49869-43E5-48D9-8010-D8AB247AEB9D}" type="pres">
      <dgm:prSet presAssocID="{ED33A7FC-B552-4019-8A85-4DF2BA4C42ED}" presName="ThreeNodes_1_text" presStyleLbl="node1" presStyleIdx="2" presStyleCnt="3">
        <dgm:presLayoutVars>
          <dgm:bulletEnabled val="1"/>
        </dgm:presLayoutVars>
      </dgm:prSet>
      <dgm:spPr/>
    </dgm:pt>
    <dgm:pt modelId="{6707CF59-0857-4CA7-8E04-C1CCBB216D8D}" type="pres">
      <dgm:prSet presAssocID="{ED33A7FC-B552-4019-8A85-4DF2BA4C42ED}" presName="ThreeNodes_2_text" presStyleLbl="node1" presStyleIdx="2" presStyleCnt="3">
        <dgm:presLayoutVars>
          <dgm:bulletEnabled val="1"/>
        </dgm:presLayoutVars>
      </dgm:prSet>
      <dgm:spPr/>
    </dgm:pt>
    <dgm:pt modelId="{CF32B49C-20DD-4FE9-87FA-E3B4D327BB21}" type="pres">
      <dgm:prSet presAssocID="{ED33A7FC-B552-4019-8A85-4DF2BA4C42ED}" presName="ThreeNodes_3_text" presStyleLbl="node1" presStyleIdx="2" presStyleCnt="3">
        <dgm:presLayoutVars>
          <dgm:bulletEnabled val="1"/>
        </dgm:presLayoutVars>
      </dgm:prSet>
      <dgm:spPr/>
    </dgm:pt>
  </dgm:ptLst>
  <dgm:cxnLst>
    <dgm:cxn modelId="{CD3F7C0E-02D6-48AC-80B9-6E088628DDB4}" type="presOf" srcId="{9581EF43-C693-4B6D-BA8B-3778A7E9A91F}" destId="{63E36A83-266E-43E8-96AF-13D76385FB95}" srcOrd="0" destOrd="0" presId="urn:microsoft.com/office/officeart/2005/8/layout/vProcess5"/>
    <dgm:cxn modelId="{A6102617-8085-459F-A0EF-51B086A8C9CF}" srcId="{ED33A7FC-B552-4019-8A85-4DF2BA4C42ED}" destId="{ADA7D0B1-436E-4083-AD69-FF505342BDC1}" srcOrd="1" destOrd="0" parTransId="{1471E3CE-07E0-4C7B-862D-DEE207338F47}" sibTransId="{CAF01BD4-BD59-4554-A596-8C9AB01152BC}"/>
    <dgm:cxn modelId="{114DFE59-BC0B-4A07-8D0A-0D7712F56D6E}" type="presOf" srcId="{A1020273-73E3-490B-AF43-B9DEA547E904}" destId="{CFB49869-43E5-48D9-8010-D8AB247AEB9D}" srcOrd="1" destOrd="0" presId="urn:microsoft.com/office/officeart/2005/8/layout/vProcess5"/>
    <dgm:cxn modelId="{9BF49F85-B6CA-4E60-AA81-AD9D6249992B}" type="presOf" srcId="{ADA7D0B1-436E-4083-AD69-FF505342BDC1}" destId="{322EBCC2-6F27-49DA-AC5F-F31C784BD63B}" srcOrd="0" destOrd="0" presId="urn:microsoft.com/office/officeart/2005/8/layout/vProcess5"/>
    <dgm:cxn modelId="{D41A57A1-875E-4207-88CA-897B7058E997}" srcId="{ED33A7FC-B552-4019-8A85-4DF2BA4C42ED}" destId="{A1020273-73E3-490B-AF43-B9DEA547E904}" srcOrd="0" destOrd="0" parTransId="{376F09BC-E405-489C-95CB-1D8C17D46AD9}" sibTransId="{9581EF43-C693-4B6D-BA8B-3778A7E9A91F}"/>
    <dgm:cxn modelId="{0DC85CA9-204D-495D-93C0-4DF909B79C84}" srcId="{ED33A7FC-B552-4019-8A85-4DF2BA4C42ED}" destId="{74D58459-7933-4599-A69C-0D2D0FA0D2D0}" srcOrd="2" destOrd="0" parTransId="{6FE7BA40-E019-4CB9-92D8-1C0A94467CB1}" sibTransId="{0C8766D0-A25E-4C9E-93E7-4FC868CCA5FB}"/>
    <dgm:cxn modelId="{64465DAE-1B15-4D5C-A593-BFFCFC1590A1}" type="presOf" srcId="{74D58459-7933-4599-A69C-0D2D0FA0D2D0}" destId="{CF32B49C-20DD-4FE9-87FA-E3B4D327BB21}" srcOrd="1" destOrd="0" presId="urn:microsoft.com/office/officeart/2005/8/layout/vProcess5"/>
    <dgm:cxn modelId="{4D223DC3-144F-41C5-A3FD-9DE944D10AA2}" type="presOf" srcId="{ADA7D0B1-436E-4083-AD69-FF505342BDC1}" destId="{6707CF59-0857-4CA7-8E04-C1CCBB216D8D}" srcOrd="1" destOrd="0" presId="urn:microsoft.com/office/officeart/2005/8/layout/vProcess5"/>
    <dgm:cxn modelId="{FF1FDFD3-2AFE-4A0E-B1F0-7D482FDD067F}" type="presOf" srcId="{74D58459-7933-4599-A69C-0D2D0FA0D2D0}" destId="{EFD40C0F-6851-4755-B7EA-1A4B8243CFEE}" srcOrd="0" destOrd="0" presId="urn:microsoft.com/office/officeart/2005/8/layout/vProcess5"/>
    <dgm:cxn modelId="{93E0FDE8-F430-4D43-962C-F091632BAF2C}" type="presOf" srcId="{CAF01BD4-BD59-4554-A596-8C9AB01152BC}" destId="{81E3592A-1FCC-4301-A0EE-1AA08819FAA0}" srcOrd="0" destOrd="0" presId="urn:microsoft.com/office/officeart/2005/8/layout/vProcess5"/>
    <dgm:cxn modelId="{74465AF8-1C49-4BF3-BE84-EAC9B8C0F906}" type="presOf" srcId="{ED33A7FC-B552-4019-8A85-4DF2BA4C42ED}" destId="{E5E36B03-5B73-4B87-9AAA-5E025A9202DE}" srcOrd="0" destOrd="0" presId="urn:microsoft.com/office/officeart/2005/8/layout/vProcess5"/>
    <dgm:cxn modelId="{3861AFFE-9823-443B-9875-827CA5DB018A}" type="presOf" srcId="{A1020273-73E3-490B-AF43-B9DEA547E904}" destId="{76561FAF-FA57-4A61-9039-95990EAF0BAB}" srcOrd="0" destOrd="0" presId="urn:microsoft.com/office/officeart/2005/8/layout/vProcess5"/>
    <dgm:cxn modelId="{AD5A4311-8719-462A-A711-B765E0F5E1B2}" type="presParOf" srcId="{E5E36B03-5B73-4B87-9AAA-5E025A9202DE}" destId="{AC95DF0B-FA3E-499F-8868-4F357EF9EA76}" srcOrd="0" destOrd="0" presId="urn:microsoft.com/office/officeart/2005/8/layout/vProcess5"/>
    <dgm:cxn modelId="{F764BFBC-0CA0-4365-A9B0-F72F19ED5781}" type="presParOf" srcId="{E5E36B03-5B73-4B87-9AAA-5E025A9202DE}" destId="{76561FAF-FA57-4A61-9039-95990EAF0BAB}" srcOrd="1" destOrd="0" presId="urn:microsoft.com/office/officeart/2005/8/layout/vProcess5"/>
    <dgm:cxn modelId="{D5336C05-98B8-43C6-8C82-DB6E1F88366C}" type="presParOf" srcId="{E5E36B03-5B73-4B87-9AAA-5E025A9202DE}" destId="{322EBCC2-6F27-49DA-AC5F-F31C784BD63B}" srcOrd="2" destOrd="0" presId="urn:microsoft.com/office/officeart/2005/8/layout/vProcess5"/>
    <dgm:cxn modelId="{5CF152C5-C03D-412E-BB5D-39C066D02933}" type="presParOf" srcId="{E5E36B03-5B73-4B87-9AAA-5E025A9202DE}" destId="{EFD40C0F-6851-4755-B7EA-1A4B8243CFEE}" srcOrd="3" destOrd="0" presId="urn:microsoft.com/office/officeart/2005/8/layout/vProcess5"/>
    <dgm:cxn modelId="{AD37A859-4E2C-42DA-83CD-BB9005CB92DB}" type="presParOf" srcId="{E5E36B03-5B73-4B87-9AAA-5E025A9202DE}" destId="{63E36A83-266E-43E8-96AF-13D76385FB95}" srcOrd="4" destOrd="0" presId="urn:microsoft.com/office/officeart/2005/8/layout/vProcess5"/>
    <dgm:cxn modelId="{0CD0D815-14DE-468A-8D4A-2BDC74290207}" type="presParOf" srcId="{E5E36B03-5B73-4B87-9AAA-5E025A9202DE}" destId="{81E3592A-1FCC-4301-A0EE-1AA08819FAA0}" srcOrd="5" destOrd="0" presId="urn:microsoft.com/office/officeart/2005/8/layout/vProcess5"/>
    <dgm:cxn modelId="{20BD5138-63EA-4B78-9EE5-37FAD2BFD32F}" type="presParOf" srcId="{E5E36B03-5B73-4B87-9AAA-5E025A9202DE}" destId="{CFB49869-43E5-48D9-8010-D8AB247AEB9D}" srcOrd="6" destOrd="0" presId="urn:microsoft.com/office/officeart/2005/8/layout/vProcess5"/>
    <dgm:cxn modelId="{5D3F86B4-5B9A-426D-8FDC-A77F82B71C88}" type="presParOf" srcId="{E5E36B03-5B73-4B87-9AAA-5E025A9202DE}" destId="{6707CF59-0857-4CA7-8E04-C1CCBB216D8D}" srcOrd="7" destOrd="0" presId="urn:microsoft.com/office/officeart/2005/8/layout/vProcess5"/>
    <dgm:cxn modelId="{88CF5AB9-7486-4888-982C-3A406DB53D66}" type="presParOf" srcId="{E5E36B03-5B73-4B87-9AAA-5E025A9202DE}" destId="{CF32B49C-20DD-4FE9-87FA-E3B4D327BB21}"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0B2230-DEA1-4C18-A958-5A59A6E65D0E}" type="doc">
      <dgm:prSet loTypeId="urn:microsoft.com/office/officeart/2005/8/layout/vProcess5" loCatId="process" qsTypeId="urn:microsoft.com/office/officeart/2005/8/quickstyle/simple2" qsCatId="simple" csTypeId="urn:microsoft.com/office/officeart/2005/8/colors/accent0_1" csCatId="mainScheme" phldr="1"/>
      <dgm:spPr/>
      <dgm:t>
        <a:bodyPr/>
        <a:lstStyle/>
        <a:p>
          <a:endParaRPr kumimoji="1" lang="ja-JP" altLang="en-US"/>
        </a:p>
      </dgm:t>
    </dgm:pt>
    <dgm:pt modelId="{E82FB2D6-8BA2-4E0F-A2D7-387F8F3CE0EA}">
      <dgm:prSet/>
      <dgm:spPr/>
      <dgm:t>
        <a:bodyPr/>
        <a:lstStyle/>
        <a:p>
          <a:pPr rtl="0"/>
          <a:r>
            <a:rPr kumimoji="1" lang="ja-JP" dirty="0"/>
            <a:t>価値の提供</a:t>
          </a:r>
          <a:endParaRPr kumimoji="1" lang="en-US" dirty="0"/>
        </a:p>
      </dgm:t>
    </dgm:pt>
    <dgm:pt modelId="{705FF3B9-C5C5-42D5-B92F-F0756451898A}" type="parTrans" cxnId="{D9FD37AF-9735-4B42-8954-A4D05A92E927}">
      <dgm:prSet/>
      <dgm:spPr/>
      <dgm:t>
        <a:bodyPr/>
        <a:lstStyle/>
        <a:p>
          <a:endParaRPr kumimoji="1" lang="ja-JP" altLang="en-US"/>
        </a:p>
      </dgm:t>
    </dgm:pt>
    <dgm:pt modelId="{4CA4018B-9C52-4210-8888-C76396BEEFB3}" type="sibTrans" cxnId="{D9FD37AF-9735-4B42-8954-A4D05A92E927}">
      <dgm:prSet/>
      <dgm:spPr/>
      <dgm:t>
        <a:bodyPr/>
        <a:lstStyle/>
        <a:p>
          <a:endParaRPr kumimoji="1" lang="ja-JP" altLang="en-US"/>
        </a:p>
      </dgm:t>
    </dgm:pt>
    <dgm:pt modelId="{EA33C9CB-D32F-467B-AC46-4896DDC964FC}">
      <dgm:prSet/>
      <dgm:spPr/>
      <dgm:t>
        <a:bodyPr/>
        <a:lstStyle/>
        <a:p>
          <a:pPr rtl="0"/>
          <a:r>
            <a:rPr kumimoji="1" lang="ja-JP" dirty="0"/>
            <a:t>価値</a:t>
          </a:r>
          <a:r>
            <a:rPr kumimoji="1" lang="ja-JP" altLang="en-US" dirty="0"/>
            <a:t>の</a:t>
          </a:r>
          <a:r>
            <a:rPr kumimoji="1" lang="ja-JP" dirty="0"/>
            <a:t>伝達</a:t>
          </a:r>
          <a:endParaRPr kumimoji="1" lang="en-US" dirty="0"/>
        </a:p>
      </dgm:t>
    </dgm:pt>
    <dgm:pt modelId="{C87FEBCB-F5C0-4013-A6A8-4F52E029AED0}" type="parTrans" cxnId="{EA6A42AD-5598-4A85-B752-F1649098749B}">
      <dgm:prSet/>
      <dgm:spPr/>
      <dgm:t>
        <a:bodyPr/>
        <a:lstStyle/>
        <a:p>
          <a:endParaRPr kumimoji="1" lang="ja-JP" altLang="en-US"/>
        </a:p>
      </dgm:t>
    </dgm:pt>
    <dgm:pt modelId="{40CB3A16-7588-4613-B7A8-DDA18582295D}" type="sibTrans" cxnId="{EA6A42AD-5598-4A85-B752-F1649098749B}">
      <dgm:prSet/>
      <dgm:spPr/>
      <dgm:t>
        <a:bodyPr/>
        <a:lstStyle/>
        <a:p>
          <a:endParaRPr kumimoji="1" lang="ja-JP" altLang="en-US"/>
        </a:p>
      </dgm:t>
    </dgm:pt>
    <dgm:pt modelId="{CCD43BCA-4263-48FC-9826-369CD67EF73B}" type="pres">
      <dgm:prSet presAssocID="{9D0B2230-DEA1-4C18-A958-5A59A6E65D0E}" presName="outerComposite" presStyleCnt="0">
        <dgm:presLayoutVars>
          <dgm:chMax val="5"/>
          <dgm:dir/>
          <dgm:resizeHandles val="exact"/>
        </dgm:presLayoutVars>
      </dgm:prSet>
      <dgm:spPr/>
    </dgm:pt>
    <dgm:pt modelId="{6314C76B-7D2A-4DE3-9488-A9EB1CDCA201}" type="pres">
      <dgm:prSet presAssocID="{9D0B2230-DEA1-4C18-A958-5A59A6E65D0E}" presName="dummyMaxCanvas" presStyleCnt="0">
        <dgm:presLayoutVars/>
      </dgm:prSet>
      <dgm:spPr/>
    </dgm:pt>
    <dgm:pt modelId="{DCAA6AB5-6D65-441D-A36B-4F1290CD9086}" type="pres">
      <dgm:prSet presAssocID="{9D0B2230-DEA1-4C18-A958-5A59A6E65D0E}" presName="TwoNodes_1" presStyleLbl="node1" presStyleIdx="0" presStyleCnt="2">
        <dgm:presLayoutVars>
          <dgm:bulletEnabled val="1"/>
        </dgm:presLayoutVars>
      </dgm:prSet>
      <dgm:spPr/>
    </dgm:pt>
    <dgm:pt modelId="{796D09FC-C259-4591-AD8E-26360D332C56}" type="pres">
      <dgm:prSet presAssocID="{9D0B2230-DEA1-4C18-A958-5A59A6E65D0E}" presName="TwoNodes_2" presStyleLbl="node1" presStyleIdx="1" presStyleCnt="2">
        <dgm:presLayoutVars>
          <dgm:bulletEnabled val="1"/>
        </dgm:presLayoutVars>
      </dgm:prSet>
      <dgm:spPr/>
    </dgm:pt>
    <dgm:pt modelId="{A54330CC-F58B-4ED0-BC39-89D196DB4C18}" type="pres">
      <dgm:prSet presAssocID="{9D0B2230-DEA1-4C18-A958-5A59A6E65D0E}" presName="TwoConn_1-2" presStyleLbl="fgAccFollowNode1" presStyleIdx="0" presStyleCnt="1">
        <dgm:presLayoutVars>
          <dgm:bulletEnabled val="1"/>
        </dgm:presLayoutVars>
      </dgm:prSet>
      <dgm:spPr/>
    </dgm:pt>
    <dgm:pt modelId="{815CB8D6-7ECD-4F57-B9B0-22D145803B13}" type="pres">
      <dgm:prSet presAssocID="{9D0B2230-DEA1-4C18-A958-5A59A6E65D0E}" presName="TwoNodes_1_text" presStyleLbl="node1" presStyleIdx="1" presStyleCnt="2">
        <dgm:presLayoutVars>
          <dgm:bulletEnabled val="1"/>
        </dgm:presLayoutVars>
      </dgm:prSet>
      <dgm:spPr/>
    </dgm:pt>
    <dgm:pt modelId="{A7ABC4B5-964E-4277-9F8F-BE79C0FC57C1}" type="pres">
      <dgm:prSet presAssocID="{9D0B2230-DEA1-4C18-A958-5A59A6E65D0E}" presName="TwoNodes_2_text" presStyleLbl="node1" presStyleIdx="1" presStyleCnt="2">
        <dgm:presLayoutVars>
          <dgm:bulletEnabled val="1"/>
        </dgm:presLayoutVars>
      </dgm:prSet>
      <dgm:spPr/>
    </dgm:pt>
  </dgm:ptLst>
  <dgm:cxnLst>
    <dgm:cxn modelId="{583AAA04-C72E-44DC-90DA-ECDEB94F2E92}" type="presOf" srcId="{E82FB2D6-8BA2-4E0F-A2D7-387F8F3CE0EA}" destId="{815CB8D6-7ECD-4F57-B9B0-22D145803B13}" srcOrd="1" destOrd="0" presId="urn:microsoft.com/office/officeart/2005/8/layout/vProcess5"/>
    <dgm:cxn modelId="{CC130366-7D5D-4E52-89B8-089AEDFF8174}" type="presOf" srcId="{EA33C9CB-D32F-467B-AC46-4896DDC964FC}" destId="{A7ABC4B5-964E-4277-9F8F-BE79C0FC57C1}" srcOrd="1" destOrd="0" presId="urn:microsoft.com/office/officeart/2005/8/layout/vProcess5"/>
    <dgm:cxn modelId="{8C01A149-9B6A-4371-B285-443896B9E0D9}" type="presOf" srcId="{4CA4018B-9C52-4210-8888-C76396BEEFB3}" destId="{A54330CC-F58B-4ED0-BC39-89D196DB4C18}" srcOrd="0" destOrd="0" presId="urn:microsoft.com/office/officeart/2005/8/layout/vProcess5"/>
    <dgm:cxn modelId="{DC47C44B-F67A-47B6-BF05-E652C4EBF0C7}" type="presOf" srcId="{9D0B2230-DEA1-4C18-A958-5A59A6E65D0E}" destId="{CCD43BCA-4263-48FC-9826-369CD67EF73B}" srcOrd="0" destOrd="0" presId="urn:microsoft.com/office/officeart/2005/8/layout/vProcess5"/>
    <dgm:cxn modelId="{2B53CA6F-9B4F-4923-A7BB-F12E7CC94CCF}" type="presOf" srcId="{E82FB2D6-8BA2-4E0F-A2D7-387F8F3CE0EA}" destId="{DCAA6AB5-6D65-441D-A36B-4F1290CD9086}" srcOrd="0" destOrd="0" presId="urn:microsoft.com/office/officeart/2005/8/layout/vProcess5"/>
    <dgm:cxn modelId="{EA6A42AD-5598-4A85-B752-F1649098749B}" srcId="{9D0B2230-DEA1-4C18-A958-5A59A6E65D0E}" destId="{EA33C9CB-D32F-467B-AC46-4896DDC964FC}" srcOrd="1" destOrd="0" parTransId="{C87FEBCB-F5C0-4013-A6A8-4F52E029AED0}" sibTransId="{40CB3A16-7588-4613-B7A8-DDA18582295D}"/>
    <dgm:cxn modelId="{D9FD37AF-9735-4B42-8954-A4D05A92E927}" srcId="{9D0B2230-DEA1-4C18-A958-5A59A6E65D0E}" destId="{E82FB2D6-8BA2-4E0F-A2D7-387F8F3CE0EA}" srcOrd="0" destOrd="0" parTransId="{705FF3B9-C5C5-42D5-B92F-F0756451898A}" sibTransId="{4CA4018B-9C52-4210-8888-C76396BEEFB3}"/>
    <dgm:cxn modelId="{C64DBCFE-66A3-426E-942D-47378D58302E}" type="presOf" srcId="{EA33C9CB-D32F-467B-AC46-4896DDC964FC}" destId="{796D09FC-C259-4591-AD8E-26360D332C56}" srcOrd="0" destOrd="0" presId="urn:microsoft.com/office/officeart/2005/8/layout/vProcess5"/>
    <dgm:cxn modelId="{C944449A-AC00-48EF-AB82-170FBA65AF23}" type="presParOf" srcId="{CCD43BCA-4263-48FC-9826-369CD67EF73B}" destId="{6314C76B-7D2A-4DE3-9488-A9EB1CDCA201}" srcOrd="0" destOrd="0" presId="urn:microsoft.com/office/officeart/2005/8/layout/vProcess5"/>
    <dgm:cxn modelId="{8CAAFC4A-8AB6-48C5-B95A-E72BB09C7DC0}" type="presParOf" srcId="{CCD43BCA-4263-48FC-9826-369CD67EF73B}" destId="{DCAA6AB5-6D65-441D-A36B-4F1290CD9086}" srcOrd="1" destOrd="0" presId="urn:microsoft.com/office/officeart/2005/8/layout/vProcess5"/>
    <dgm:cxn modelId="{22A0079C-2ABC-4A21-9C39-A0488D8A2C6F}" type="presParOf" srcId="{CCD43BCA-4263-48FC-9826-369CD67EF73B}" destId="{796D09FC-C259-4591-AD8E-26360D332C56}" srcOrd="2" destOrd="0" presId="urn:microsoft.com/office/officeart/2005/8/layout/vProcess5"/>
    <dgm:cxn modelId="{41A0A4A9-12CD-4EE4-A532-45946CD6B8FD}" type="presParOf" srcId="{CCD43BCA-4263-48FC-9826-369CD67EF73B}" destId="{A54330CC-F58B-4ED0-BC39-89D196DB4C18}" srcOrd="3" destOrd="0" presId="urn:microsoft.com/office/officeart/2005/8/layout/vProcess5"/>
    <dgm:cxn modelId="{6FA5FDE8-D4DC-4E5B-BB96-68D3E3685DE8}" type="presParOf" srcId="{CCD43BCA-4263-48FC-9826-369CD67EF73B}" destId="{815CB8D6-7ECD-4F57-B9B0-22D145803B13}" srcOrd="4" destOrd="0" presId="urn:microsoft.com/office/officeart/2005/8/layout/vProcess5"/>
    <dgm:cxn modelId="{910668EB-78EC-4ADF-8794-C0AC86F610E0}" type="presParOf" srcId="{CCD43BCA-4263-48FC-9826-369CD67EF73B}" destId="{A7ABC4B5-964E-4277-9F8F-BE79C0FC57C1}" srcOrd="5"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41EEDFE-A7E2-4074-86C3-6016BF57BB72}"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kumimoji="1" lang="ja-JP" altLang="en-US"/>
        </a:p>
      </dgm:t>
    </dgm:pt>
    <dgm:pt modelId="{39E55BDC-48AA-493D-9268-E389D3962358}">
      <dgm:prSet/>
      <dgm:spPr/>
      <dgm:t>
        <a:bodyPr/>
        <a:lstStyle/>
        <a:p>
          <a:pPr rtl="0"/>
          <a:r>
            <a:rPr kumimoji="1" lang="ja-JP" altLang="en-US"/>
            <a:t>製品・サービス開発</a:t>
          </a:r>
          <a:endParaRPr kumimoji="1" lang="en-US" dirty="0"/>
        </a:p>
      </dgm:t>
    </dgm:pt>
    <dgm:pt modelId="{6DC95086-6312-470F-9F2F-AF62AFA86DAF}" type="parTrans" cxnId="{79BE5B07-47DD-46C7-9005-AE611328E7AD}">
      <dgm:prSet/>
      <dgm:spPr/>
      <dgm:t>
        <a:bodyPr/>
        <a:lstStyle/>
        <a:p>
          <a:endParaRPr kumimoji="1" lang="ja-JP" altLang="en-US"/>
        </a:p>
      </dgm:t>
    </dgm:pt>
    <dgm:pt modelId="{5EAFBC67-0CA0-4ADB-B41C-95FF7A5961BA}" type="sibTrans" cxnId="{79BE5B07-47DD-46C7-9005-AE611328E7AD}">
      <dgm:prSet/>
      <dgm:spPr/>
      <dgm:t>
        <a:bodyPr/>
        <a:lstStyle/>
        <a:p>
          <a:endParaRPr kumimoji="1" lang="ja-JP" altLang="en-US"/>
        </a:p>
      </dgm:t>
    </dgm:pt>
    <dgm:pt modelId="{B1791D85-0A85-49BD-AC95-AE647F1CB3F2}">
      <dgm:prSet/>
      <dgm:spPr/>
      <dgm:t>
        <a:bodyPr/>
        <a:lstStyle/>
        <a:p>
          <a:r>
            <a:rPr kumimoji="1" lang="ja-JP" altLang="en-US"/>
            <a:t>価格設定</a:t>
          </a:r>
        </a:p>
      </dgm:t>
    </dgm:pt>
    <dgm:pt modelId="{E66FD01E-0F25-4602-9730-359C6E4EB5CA}" type="parTrans" cxnId="{9D6891FD-136A-4D86-B608-14AE68DBC224}">
      <dgm:prSet/>
      <dgm:spPr/>
      <dgm:t>
        <a:bodyPr/>
        <a:lstStyle/>
        <a:p>
          <a:endParaRPr kumimoji="1" lang="ja-JP" altLang="en-US"/>
        </a:p>
      </dgm:t>
    </dgm:pt>
    <dgm:pt modelId="{727A8E65-B4C4-4C3B-AA93-05E7C900F5ED}" type="sibTrans" cxnId="{9D6891FD-136A-4D86-B608-14AE68DBC224}">
      <dgm:prSet/>
      <dgm:spPr/>
      <dgm:t>
        <a:bodyPr/>
        <a:lstStyle/>
        <a:p>
          <a:endParaRPr kumimoji="1" lang="ja-JP" altLang="en-US"/>
        </a:p>
      </dgm:t>
    </dgm:pt>
    <dgm:pt modelId="{80A74013-6217-436E-B1B4-08882C1A8A25}">
      <dgm:prSet/>
      <dgm:spPr/>
      <dgm:t>
        <a:bodyPr/>
        <a:lstStyle/>
        <a:p>
          <a:r>
            <a:rPr kumimoji="1" lang="ja-JP" altLang="en-US"/>
            <a:t>資材調達</a:t>
          </a:r>
        </a:p>
      </dgm:t>
    </dgm:pt>
    <dgm:pt modelId="{D0D53012-1761-4801-A4DD-266BAB203AD9}" type="parTrans" cxnId="{E217620F-7FCD-42C9-A753-AF96F5EF22F4}">
      <dgm:prSet/>
      <dgm:spPr/>
      <dgm:t>
        <a:bodyPr/>
        <a:lstStyle/>
        <a:p>
          <a:endParaRPr kumimoji="1" lang="ja-JP" altLang="en-US"/>
        </a:p>
      </dgm:t>
    </dgm:pt>
    <dgm:pt modelId="{1B46685C-13D7-4C91-AD50-54F67BC2C83A}" type="sibTrans" cxnId="{E217620F-7FCD-42C9-A753-AF96F5EF22F4}">
      <dgm:prSet/>
      <dgm:spPr/>
      <dgm:t>
        <a:bodyPr/>
        <a:lstStyle/>
        <a:p>
          <a:endParaRPr kumimoji="1" lang="ja-JP" altLang="en-US"/>
        </a:p>
      </dgm:t>
    </dgm:pt>
    <dgm:pt modelId="{9F57DAF7-961C-4EF7-B2FB-9893207C3748}">
      <dgm:prSet/>
      <dgm:spPr/>
      <dgm:t>
        <a:bodyPr/>
        <a:lstStyle/>
        <a:p>
          <a:r>
            <a:rPr kumimoji="1" lang="ja-JP" altLang="en-US"/>
            <a:t>製造</a:t>
          </a:r>
        </a:p>
      </dgm:t>
    </dgm:pt>
    <dgm:pt modelId="{8815C52F-E7A3-43FD-AA4D-469ECEFAF3E7}" type="parTrans" cxnId="{54A954A5-24DD-4E50-B515-F2A49859D9F8}">
      <dgm:prSet/>
      <dgm:spPr/>
      <dgm:t>
        <a:bodyPr/>
        <a:lstStyle/>
        <a:p>
          <a:endParaRPr kumimoji="1" lang="ja-JP" altLang="en-US"/>
        </a:p>
      </dgm:t>
    </dgm:pt>
    <dgm:pt modelId="{89B71783-83A9-417B-98A3-33C0EDAF414B}" type="sibTrans" cxnId="{54A954A5-24DD-4E50-B515-F2A49859D9F8}">
      <dgm:prSet/>
      <dgm:spPr/>
      <dgm:t>
        <a:bodyPr/>
        <a:lstStyle/>
        <a:p>
          <a:endParaRPr kumimoji="1" lang="ja-JP" altLang="en-US"/>
        </a:p>
      </dgm:t>
    </dgm:pt>
    <dgm:pt modelId="{DEFE09F6-2873-4D13-BF29-09971633E9C5}">
      <dgm:prSet/>
      <dgm:spPr/>
      <dgm:t>
        <a:bodyPr/>
        <a:lstStyle/>
        <a:p>
          <a:r>
            <a:rPr kumimoji="1" lang="ja-JP" altLang="en-US" dirty="0"/>
            <a:t>流通サービス</a:t>
          </a:r>
        </a:p>
      </dgm:t>
    </dgm:pt>
    <dgm:pt modelId="{3A2305E9-B50F-4A63-ACD3-37E222366787}" type="parTrans" cxnId="{9AB256C4-1ACF-488A-A264-517214B3D057}">
      <dgm:prSet/>
      <dgm:spPr/>
      <dgm:t>
        <a:bodyPr/>
        <a:lstStyle/>
        <a:p>
          <a:endParaRPr kumimoji="1" lang="ja-JP" altLang="en-US"/>
        </a:p>
      </dgm:t>
    </dgm:pt>
    <dgm:pt modelId="{3056BD96-BA50-49E3-8B63-168330E12695}" type="sibTrans" cxnId="{9AB256C4-1ACF-488A-A264-517214B3D057}">
      <dgm:prSet/>
      <dgm:spPr/>
      <dgm:t>
        <a:bodyPr/>
        <a:lstStyle/>
        <a:p>
          <a:endParaRPr kumimoji="1" lang="ja-JP" altLang="en-US"/>
        </a:p>
      </dgm:t>
    </dgm:pt>
    <dgm:pt modelId="{C3723964-08CA-4C62-9AC2-9C144F6E190D}" type="pres">
      <dgm:prSet presAssocID="{441EEDFE-A7E2-4074-86C3-6016BF57BB72}" presName="linear" presStyleCnt="0">
        <dgm:presLayoutVars>
          <dgm:animLvl val="lvl"/>
          <dgm:resizeHandles val="exact"/>
        </dgm:presLayoutVars>
      </dgm:prSet>
      <dgm:spPr/>
    </dgm:pt>
    <dgm:pt modelId="{EA3DD6E2-5ABC-448F-BAB8-F85AD1A2A625}" type="pres">
      <dgm:prSet presAssocID="{39E55BDC-48AA-493D-9268-E389D3962358}" presName="parentText" presStyleLbl="node1" presStyleIdx="0" presStyleCnt="5">
        <dgm:presLayoutVars>
          <dgm:chMax val="0"/>
          <dgm:bulletEnabled val="1"/>
        </dgm:presLayoutVars>
      </dgm:prSet>
      <dgm:spPr/>
    </dgm:pt>
    <dgm:pt modelId="{2BD9B244-3C50-467A-94CC-9966AB9CAE1C}" type="pres">
      <dgm:prSet presAssocID="{5EAFBC67-0CA0-4ADB-B41C-95FF7A5961BA}" presName="spacer" presStyleCnt="0"/>
      <dgm:spPr/>
    </dgm:pt>
    <dgm:pt modelId="{3BCE4804-15E6-450D-AB48-2E321F4EF728}" type="pres">
      <dgm:prSet presAssocID="{B1791D85-0A85-49BD-AC95-AE647F1CB3F2}" presName="parentText" presStyleLbl="node1" presStyleIdx="1" presStyleCnt="5">
        <dgm:presLayoutVars>
          <dgm:chMax val="0"/>
          <dgm:bulletEnabled val="1"/>
        </dgm:presLayoutVars>
      </dgm:prSet>
      <dgm:spPr/>
    </dgm:pt>
    <dgm:pt modelId="{9CE0B15E-149C-422F-B141-40F31A307478}" type="pres">
      <dgm:prSet presAssocID="{727A8E65-B4C4-4C3B-AA93-05E7C900F5ED}" presName="spacer" presStyleCnt="0"/>
      <dgm:spPr/>
    </dgm:pt>
    <dgm:pt modelId="{5B8B0EAA-98AE-495F-92A0-7B375B354CA2}" type="pres">
      <dgm:prSet presAssocID="{80A74013-6217-436E-B1B4-08882C1A8A25}" presName="parentText" presStyleLbl="node1" presStyleIdx="2" presStyleCnt="5">
        <dgm:presLayoutVars>
          <dgm:chMax val="0"/>
          <dgm:bulletEnabled val="1"/>
        </dgm:presLayoutVars>
      </dgm:prSet>
      <dgm:spPr/>
    </dgm:pt>
    <dgm:pt modelId="{3E28E0B6-822A-4BAB-B3D2-04E7381F3A75}" type="pres">
      <dgm:prSet presAssocID="{1B46685C-13D7-4C91-AD50-54F67BC2C83A}" presName="spacer" presStyleCnt="0"/>
      <dgm:spPr/>
    </dgm:pt>
    <dgm:pt modelId="{801B7239-4408-4A5F-A274-6205E1FD9DDF}" type="pres">
      <dgm:prSet presAssocID="{9F57DAF7-961C-4EF7-B2FB-9893207C3748}" presName="parentText" presStyleLbl="node1" presStyleIdx="3" presStyleCnt="5">
        <dgm:presLayoutVars>
          <dgm:chMax val="0"/>
          <dgm:bulletEnabled val="1"/>
        </dgm:presLayoutVars>
      </dgm:prSet>
      <dgm:spPr/>
    </dgm:pt>
    <dgm:pt modelId="{5FA294E8-E936-4FA2-AF94-DCE90ABB8EE4}" type="pres">
      <dgm:prSet presAssocID="{89B71783-83A9-417B-98A3-33C0EDAF414B}" presName="spacer" presStyleCnt="0"/>
      <dgm:spPr/>
    </dgm:pt>
    <dgm:pt modelId="{9D8B40FB-7089-46FD-8416-57A988803EC2}" type="pres">
      <dgm:prSet presAssocID="{DEFE09F6-2873-4D13-BF29-09971633E9C5}" presName="parentText" presStyleLbl="node1" presStyleIdx="4" presStyleCnt="5">
        <dgm:presLayoutVars>
          <dgm:chMax val="0"/>
          <dgm:bulletEnabled val="1"/>
        </dgm:presLayoutVars>
      </dgm:prSet>
      <dgm:spPr/>
    </dgm:pt>
  </dgm:ptLst>
  <dgm:cxnLst>
    <dgm:cxn modelId="{79BE5B07-47DD-46C7-9005-AE611328E7AD}" srcId="{441EEDFE-A7E2-4074-86C3-6016BF57BB72}" destId="{39E55BDC-48AA-493D-9268-E389D3962358}" srcOrd="0" destOrd="0" parTransId="{6DC95086-6312-470F-9F2F-AF62AFA86DAF}" sibTransId="{5EAFBC67-0CA0-4ADB-B41C-95FF7A5961BA}"/>
    <dgm:cxn modelId="{E217620F-7FCD-42C9-A753-AF96F5EF22F4}" srcId="{441EEDFE-A7E2-4074-86C3-6016BF57BB72}" destId="{80A74013-6217-436E-B1B4-08882C1A8A25}" srcOrd="2" destOrd="0" parTransId="{D0D53012-1761-4801-A4DD-266BAB203AD9}" sibTransId="{1B46685C-13D7-4C91-AD50-54F67BC2C83A}"/>
    <dgm:cxn modelId="{46AB6F1C-8BD4-4DDF-B624-05D4414ACF06}" type="presOf" srcId="{39E55BDC-48AA-493D-9268-E389D3962358}" destId="{EA3DD6E2-5ABC-448F-BAB8-F85AD1A2A625}" srcOrd="0" destOrd="0" presId="urn:microsoft.com/office/officeart/2005/8/layout/vList2"/>
    <dgm:cxn modelId="{4E2BF928-1472-4400-9902-7BBB44A6D7E1}" type="presOf" srcId="{80A74013-6217-436E-B1B4-08882C1A8A25}" destId="{5B8B0EAA-98AE-495F-92A0-7B375B354CA2}" srcOrd="0" destOrd="0" presId="urn:microsoft.com/office/officeart/2005/8/layout/vList2"/>
    <dgm:cxn modelId="{91B96062-A8FE-4DA6-9FE8-CCFD3E738A88}" type="presOf" srcId="{B1791D85-0A85-49BD-AC95-AE647F1CB3F2}" destId="{3BCE4804-15E6-450D-AB48-2E321F4EF728}" srcOrd="0" destOrd="0" presId="urn:microsoft.com/office/officeart/2005/8/layout/vList2"/>
    <dgm:cxn modelId="{EE687793-D58B-4DF4-978D-D0E7C792DBF4}" type="presOf" srcId="{DEFE09F6-2873-4D13-BF29-09971633E9C5}" destId="{9D8B40FB-7089-46FD-8416-57A988803EC2}" srcOrd="0" destOrd="0" presId="urn:microsoft.com/office/officeart/2005/8/layout/vList2"/>
    <dgm:cxn modelId="{54A954A5-24DD-4E50-B515-F2A49859D9F8}" srcId="{441EEDFE-A7E2-4074-86C3-6016BF57BB72}" destId="{9F57DAF7-961C-4EF7-B2FB-9893207C3748}" srcOrd="3" destOrd="0" parTransId="{8815C52F-E7A3-43FD-AA4D-469ECEFAF3E7}" sibTransId="{89B71783-83A9-417B-98A3-33C0EDAF414B}"/>
    <dgm:cxn modelId="{66E483B9-678C-47AF-BAD4-89A569948703}" type="presOf" srcId="{441EEDFE-A7E2-4074-86C3-6016BF57BB72}" destId="{C3723964-08CA-4C62-9AC2-9C144F6E190D}" srcOrd="0" destOrd="0" presId="urn:microsoft.com/office/officeart/2005/8/layout/vList2"/>
    <dgm:cxn modelId="{9AB256C4-1ACF-488A-A264-517214B3D057}" srcId="{441EEDFE-A7E2-4074-86C3-6016BF57BB72}" destId="{DEFE09F6-2873-4D13-BF29-09971633E9C5}" srcOrd="4" destOrd="0" parTransId="{3A2305E9-B50F-4A63-ACD3-37E222366787}" sibTransId="{3056BD96-BA50-49E3-8B63-168330E12695}"/>
    <dgm:cxn modelId="{F1FABBDA-BFF0-4AC0-9690-47E8F89C4C12}" type="presOf" srcId="{9F57DAF7-961C-4EF7-B2FB-9893207C3748}" destId="{801B7239-4408-4A5F-A274-6205E1FD9DDF}" srcOrd="0" destOrd="0" presId="urn:microsoft.com/office/officeart/2005/8/layout/vList2"/>
    <dgm:cxn modelId="{9D6891FD-136A-4D86-B608-14AE68DBC224}" srcId="{441EEDFE-A7E2-4074-86C3-6016BF57BB72}" destId="{B1791D85-0A85-49BD-AC95-AE647F1CB3F2}" srcOrd="1" destOrd="0" parTransId="{E66FD01E-0F25-4602-9730-359C6E4EB5CA}" sibTransId="{727A8E65-B4C4-4C3B-AA93-05E7C900F5ED}"/>
    <dgm:cxn modelId="{7097C64D-AE92-4997-9704-C1858D775107}" type="presParOf" srcId="{C3723964-08CA-4C62-9AC2-9C144F6E190D}" destId="{EA3DD6E2-5ABC-448F-BAB8-F85AD1A2A625}" srcOrd="0" destOrd="0" presId="urn:microsoft.com/office/officeart/2005/8/layout/vList2"/>
    <dgm:cxn modelId="{38B02982-A791-486C-8847-8153FAA0DA34}" type="presParOf" srcId="{C3723964-08CA-4C62-9AC2-9C144F6E190D}" destId="{2BD9B244-3C50-467A-94CC-9966AB9CAE1C}" srcOrd="1" destOrd="0" presId="urn:microsoft.com/office/officeart/2005/8/layout/vList2"/>
    <dgm:cxn modelId="{D0BB93C0-E6FF-4F49-8195-ED81E4ECBD40}" type="presParOf" srcId="{C3723964-08CA-4C62-9AC2-9C144F6E190D}" destId="{3BCE4804-15E6-450D-AB48-2E321F4EF728}" srcOrd="2" destOrd="0" presId="urn:microsoft.com/office/officeart/2005/8/layout/vList2"/>
    <dgm:cxn modelId="{2CE24825-4F56-4F1A-A407-4329623C0CF0}" type="presParOf" srcId="{C3723964-08CA-4C62-9AC2-9C144F6E190D}" destId="{9CE0B15E-149C-422F-B141-40F31A307478}" srcOrd="3" destOrd="0" presId="urn:microsoft.com/office/officeart/2005/8/layout/vList2"/>
    <dgm:cxn modelId="{B6B39816-BF93-46E1-BCDC-ECED38C4F016}" type="presParOf" srcId="{C3723964-08CA-4C62-9AC2-9C144F6E190D}" destId="{5B8B0EAA-98AE-495F-92A0-7B375B354CA2}" srcOrd="4" destOrd="0" presId="urn:microsoft.com/office/officeart/2005/8/layout/vList2"/>
    <dgm:cxn modelId="{8DB8F6FB-44AF-4C43-B73C-7A4533318050}" type="presParOf" srcId="{C3723964-08CA-4C62-9AC2-9C144F6E190D}" destId="{3E28E0B6-822A-4BAB-B3D2-04E7381F3A75}" srcOrd="5" destOrd="0" presId="urn:microsoft.com/office/officeart/2005/8/layout/vList2"/>
    <dgm:cxn modelId="{AD22BC76-5FF6-41D5-B735-37DB472398D6}" type="presParOf" srcId="{C3723964-08CA-4C62-9AC2-9C144F6E190D}" destId="{801B7239-4408-4A5F-A274-6205E1FD9DDF}" srcOrd="6" destOrd="0" presId="urn:microsoft.com/office/officeart/2005/8/layout/vList2"/>
    <dgm:cxn modelId="{9D815A90-9E8D-477F-904C-0DDDDFA56AE4}" type="presParOf" srcId="{C3723964-08CA-4C62-9AC2-9C144F6E190D}" destId="{5FA294E8-E936-4FA2-AF94-DCE90ABB8EE4}" srcOrd="7" destOrd="0" presId="urn:microsoft.com/office/officeart/2005/8/layout/vList2"/>
    <dgm:cxn modelId="{16467341-43EF-43D9-9F4C-A91AA9EFC526}" type="presParOf" srcId="{C3723964-08CA-4C62-9AC2-9C144F6E190D}" destId="{9D8B40FB-7089-46FD-8416-57A988803EC2}"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41EEDFE-A7E2-4074-86C3-6016BF57BB72}" type="doc">
      <dgm:prSet loTypeId="urn:microsoft.com/office/officeart/2005/8/layout/vList2" loCatId="list" qsTypeId="urn:microsoft.com/office/officeart/2005/8/quickstyle/simple1" qsCatId="simple" csTypeId="urn:microsoft.com/office/officeart/2005/8/colors/accent0_1" csCatId="mainScheme" phldr="1"/>
      <dgm:spPr/>
      <dgm:t>
        <a:bodyPr/>
        <a:lstStyle/>
        <a:p>
          <a:endParaRPr kumimoji="1" lang="ja-JP" altLang="en-US"/>
        </a:p>
      </dgm:t>
    </dgm:pt>
    <dgm:pt modelId="{6F228CFE-7ABA-405D-925B-39CDF553C5D8}">
      <dgm:prSet/>
      <dgm:spPr/>
      <dgm:t>
        <a:bodyPr/>
        <a:lstStyle/>
        <a:p>
          <a:r>
            <a:rPr kumimoji="1" lang="ja-JP" altLang="en-US" dirty="0"/>
            <a:t>営業</a:t>
          </a:r>
        </a:p>
      </dgm:t>
    </dgm:pt>
    <dgm:pt modelId="{83BFD3EB-F071-4F08-8D72-2E9A165CB547}" type="parTrans" cxnId="{0DEEE41B-CC29-4006-AF82-C50E54A9A91D}">
      <dgm:prSet/>
      <dgm:spPr/>
      <dgm:t>
        <a:bodyPr/>
        <a:lstStyle/>
        <a:p>
          <a:endParaRPr kumimoji="1" lang="ja-JP" altLang="en-US"/>
        </a:p>
      </dgm:t>
    </dgm:pt>
    <dgm:pt modelId="{9C8CEF05-BC1D-4A12-91E5-315FDB20A598}" type="sibTrans" cxnId="{0DEEE41B-CC29-4006-AF82-C50E54A9A91D}">
      <dgm:prSet/>
      <dgm:spPr/>
      <dgm:t>
        <a:bodyPr/>
        <a:lstStyle/>
        <a:p>
          <a:endParaRPr kumimoji="1" lang="ja-JP" altLang="en-US"/>
        </a:p>
      </dgm:t>
    </dgm:pt>
    <dgm:pt modelId="{BC88D57A-E80A-412D-BAB7-15EF6AA0F8AA}">
      <dgm:prSet/>
      <dgm:spPr/>
      <dgm:t>
        <a:bodyPr/>
        <a:lstStyle/>
        <a:p>
          <a:r>
            <a:rPr kumimoji="1" lang="ja-JP" altLang="en-US" dirty="0"/>
            <a:t>販売促進</a:t>
          </a:r>
        </a:p>
      </dgm:t>
    </dgm:pt>
    <dgm:pt modelId="{78CFE973-2418-4985-9EF7-40277C962A30}" type="parTrans" cxnId="{E99A31AE-E2F4-43DB-9439-ACCB0707E7CD}">
      <dgm:prSet/>
      <dgm:spPr/>
      <dgm:t>
        <a:bodyPr/>
        <a:lstStyle/>
        <a:p>
          <a:endParaRPr kumimoji="1" lang="ja-JP" altLang="en-US"/>
        </a:p>
      </dgm:t>
    </dgm:pt>
    <dgm:pt modelId="{F41FED39-5B46-46D8-8AF9-B3029329425E}" type="sibTrans" cxnId="{E99A31AE-E2F4-43DB-9439-ACCB0707E7CD}">
      <dgm:prSet/>
      <dgm:spPr/>
      <dgm:t>
        <a:bodyPr/>
        <a:lstStyle/>
        <a:p>
          <a:endParaRPr kumimoji="1" lang="ja-JP" altLang="en-US"/>
        </a:p>
      </dgm:t>
    </dgm:pt>
    <dgm:pt modelId="{E196FF61-146A-4016-B86B-627E00CB50E3}">
      <dgm:prSet/>
      <dgm:spPr/>
      <dgm:t>
        <a:bodyPr/>
        <a:lstStyle/>
        <a:p>
          <a:r>
            <a:rPr kumimoji="1" lang="ja-JP" altLang="en-US" dirty="0"/>
            <a:t>広告</a:t>
          </a:r>
        </a:p>
      </dgm:t>
    </dgm:pt>
    <dgm:pt modelId="{8B8F70A0-F2FD-4A6A-9ACF-30359C059890}" type="parTrans" cxnId="{E81AC3E0-287C-4712-9D1E-28C683D71F46}">
      <dgm:prSet/>
      <dgm:spPr/>
      <dgm:t>
        <a:bodyPr/>
        <a:lstStyle/>
        <a:p>
          <a:endParaRPr kumimoji="1" lang="ja-JP" altLang="en-US"/>
        </a:p>
      </dgm:t>
    </dgm:pt>
    <dgm:pt modelId="{87815FC3-FECF-4D21-9BE8-558B87E8C6CE}" type="sibTrans" cxnId="{E81AC3E0-287C-4712-9D1E-28C683D71F46}">
      <dgm:prSet/>
      <dgm:spPr/>
      <dgm:t>
        <a:bodyPr/>
        <a:lstStyle/>
        <a:p>
          <a:endParaRPr kumimoji="1" lang="ja-JP" altLang="en-US"/>
        </a:p>
      </dgm:t>
    </dgm:pt>
    <dgm:pt modelId="{C3723964-08CA-4C62-9AC2-9C144F6E190D}" type="pres">
      <dgm:prSet presAssocID="{441EEDFE-A7E2-4074-86C3-6016BF57BB72}" presName="linear" presStyleCnt="0">
        <dgm:presLayoutVars>
          <dgm:animLvl val="lvl"/>
          <dgm:resizeHandles val="exact"/>
        </dgm:presLayoutVars>
      </dgm:prSet>
      <dgm:spPr/>
    </dgm:pt>
    <dgm:pt modelId="{7A341BDE-132E-414C-9110-DA7D300BA143}" type="pres">
      <dgm:prSet presAssocID="{6F228CFE-7ABA-405D-925B-39CDF553C5D8}" presName="parentText" presStyleLbl="node1" presStyleIdx="0" presStyleCnt="3">
        <dgm:presLayoutVars>
          <dgm:chMax val="0"/>
          <dgm:bulletEnabled val="1"/>
        </dgm:presLayoutVars>
      </dgm:prSet>
      <dgm:spPr/>
    </dgm:pt>
    <dgm:pt modelId="{FFBC696A-B14D-48E5-AD3E-AE89ADAA0B10}" type="pres">
      <dgm:prSet presAssocID="{9C8CEF05-BC1D-4A12-91E5-315FDB20A598}" presName="spacer" presStyleCnt="0"/>
      <dgm:spPr/>
    </dgm:pt>
    <dgm:pt modelId="{5ADC1027-3E7F-41DA-9CEC-C0267A0B518A}" type="pres">
      <dgm:prSet presAssocID="{BC88D57A-E80A-412D-BAB7-15EF6AA0F8AA}" presName="parentText" presStyleLbl="node1" presStyleIdx="1" presStyleCnt="3">
        <dgm:presLayoutVars>
          <dgm:chMax val="0"/>
          <dgm:bulletEnabled val="1"/>
        </dgm:presLayoutVars>
      </dgm:prSet>
      <dgm:spPr/>
    </dgm:pt>
    <dgm:pt modelId="{2E6E8202-5857-4A24-9BA2-42F09EFFD952}" type="pres">
      <dgm:prSet presAssocID="{F41FED39-5B46-46D8-8AF9-B3029329425E}" presName="spacer" presStyleCnt="0"/>
      <dgm:spPr/>
    </dgm:pt>
    <dgm:pt modelId="{1CE25AB9-CCA8-4B56-A782-4E0D2D098180}" type="pres">
      <dgm:prSet presAssocID="{E196FF61-146A-4016-B86B-627E00CB50E3}" presName="parentText" presStyleLbl="node1" presStyleIdx="2" presStyleCnt="3">
        <dgm:presLayoutVars>
          <dgm:chMax val="0"/>
          <dgm:bulletEnabled val="1"/>
        </dgm:presLayoutVars>
      </dgm:prSet>
      <dgm:spPr/>
    </dgm:pt>
  </dgm:ptLst>
  <dgm:cxnLst>
    <dgm:cxn modelId="{0F994702-4289-46A9-BBC8-AC4CB2FA0B6A}" type="presOf" srcId="{BC88D57A-E80A-412D-BAB7-15EF6AA0F8AA}" destId="{5ADC1027-3E7F-41DA-9CEC-C0267A0B518A}" srcOrd="0" destOrd="0" presId="urn:microsoft.com/office/officeart/2005/8/layout/vList2"/>
    <dgm:cxn modelId="{0DEEE41B-CC29-4006-AF82-C50E54A9A91D}" srcId="{441EEDFE-A7E2-4074-86C3-6016BF57BB72}" destId="{6F228CFE-7ABA-405D-925B-39CDF553C5D8}" srcOrd="0" destOrd="0" parTransId="{83BFD3EB-F071-4F08-8D72-2E9A165CB547}" sibTransId="{9C8CEF05-BC1D-4A12-91E5-315FDB20A598}"/>
    <dgm:cxn modelId="{CBF5DE5E-C368-4B21-BECF-F9B876BFF04A}" type="presOf" srcId="{6F228CFE-7ABA-405D-925B-39CDF553C5D8}" destId="{7A341BDE-132E-414C-9110-DA7D300BA143}" srcOrd="0" destOrd="0" presId="urn:microsoft.com/office/officeart/2005/8/layout/vList2"/>
    <dgm:cxn modelId="{12DE6BA7-2BD9-4E5A-BF9B-01E331B330FC}" type="presOf" srcId="{441EEDFE-A7E2-4074-86C3-6016BF57BB72}" destId="{C3723964-08CA-4C62-9AC2-9C144F6E190D}" srcOrd="0" destOrd="0" presId="urn:microsoft.com/office/officeart/2005/8/layout/vList2"/>
    <dgm:cxn modelId="{E99A31AE-E2F4-43DB-9439-ACCB0707E7CD}" srcId="{441EEDFE-A7E2-4074-86C3-6016BF57BB72}" destId="{BC88D57A-E80A-412D-BAB7-15EF6AA0F8AA}" srcOrd="1" destOrd="0" parTransId="{78CFE973-2418-4985-9EF7-40277C962A30}" sibTransId="{F41FED39-5B46-46D8-8AF9-B3029329425E}"/>
    <dgm:cxn modelId="{9AB064BC-2F18-4346-91B5-2340E02CEFE9}" type="presOf" srcId="{E196FF61-146A-4016-B86B-627E00CB50E3}" destId="{1CE25AB9-CCA8-4B56-A782-4E0D2D098180}" srcOrd="0" destOrd="0" presId="urn:microsoft.com/office/officeart/2005/8/layout/vList2"/>
    <dgm:cxn modelId="{E81AC3E0-287C-4712-9D1E-28C683D71F46}" srcId="{441EEDFE-A7E2-4074-86C3-6016BF57BB72}" destId="{E196FF61-146A-4016-B86B-627E00CB50E3}" srcOrd="2" destOrd="0" parTransId="{8B8F70A0-F2FD-4A6A-9ACF-30359C059890}" sibTransId="{87815FC3-FECF-4D21-9BE8-558B87E8C6CE}"/>
    <dgm:cxn modelId="{FFD9A97A-8418-4718-BE3A-4DC08CC9680E}" type="presParOf" srcId="{C3723964-08CA-4C62-9AC2-9C144F6E190D}" destId="{7A341BDE-132E-414C-9110-DA7D300BA143}" srcOrd="0" destOrd="0" presId="urn:microsoft.com/office/officeart/2005/8/layout/vList2"/>
    <dgm:cxn modelId="{A1485543-BA95-4A25-9623-1050B632B98D}" type="presParOf" srcId="{C3723964-08CA-4C62-9AC2-9C144F6E190D}" destId="{FFBC696A-B14D-48E5-AD3E-AE89ADAA0B10}" srcOrd="1" destOrd="0" presId="urn:microsoft.com/office/officeart/2005/8/layout/vList2"/>
    <dgm:cxn modelId="{0687B4AA-98BF-412F-9742-155BE58335A2}" type="presParOf" srcId="{C3723964-08CA-4C62-9AC2-9C144F6E190D}" destId="{5ADC1027-3E7F-41DA-9CEC-C0267A0B518A}" srcOrd="2" destOrd="0" presId="urn:microsoft.com/office/officeart/2005/8/layout/vList2"/>
    <dgm:cxn modelId="{F05A3817-FFDC-46BB-9A58-08E33C8165C0}" type="presParOf" srcId="{C3723964-08CA-4C62-9AC2-9C144F6E190D}" destId="{2E6E8202-5857-4A24-9BA2-42F09EFFD952}" srcOrd="3" destOrd="0" presId="urn:microsoft.com/office/officeart/2005/8/layout/vList2"/>
    <dgm:cxn modelId="{EA21911E-F5E9-4EAE-8B33-B73E6E74DEAC}" type="presParOf" srcId="{C3723964-08CA-4C62-9AC2-9C144F6E190D}" destId="{1CE25AB9-CCA8-4B56-A782-4E0D2D098180}"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27F0D6-4560-4637-9611-31398853FB76}" type="doc">
      <dgm:prSet loTypeId="urn:microsoft.com/office/officeart/2005/8/layout/vProcess5" loCatId="process" qsTypeId="urn:microsoft.com/office/officeart/2005/8/quickstyle/simple1" qsCatId="simple" csTypeId="urn:microsoft.com/office/officeart/2005/8/colors/accent0_1" csCatId="mainScheme" phldr="1"/>
      <dgm:spPr/>
      <dgm:t>
        <a:bodyPr/>
        <a:lstStyle/>
        <a:p>
          <a:endParaRPr kumimoji="1" lang="ja-JP" altLang="en-US"/>
        </a:p>
      </dgm:t>
    </dgm:pt>
    <dgm:pt modelId="{1DC9BD4B-4F2C-4A5A-A9A5-962CBB303816}">
      <dgm:prSet/>
      <dgm:spPr/>
      <dgm:t>
        <a:bodyPr/>
        <a:lstStyle/>
        <a:p>
          <a:pPr rtl="0"/>
          <a:r>
            <a:rPr kumimoji="1" lang="ja-JP" dirty="0"/>
            <a:t>ＳＷＯＴ分析</a:t>
          </a:r>
          <a:endParaRPr kumimoji="1" lang="en-US" dirty="0"/>
        </a:p>
      </dgm:t>
    </dgm:pt>
    <dgm:pt modelId="{689725A3-F77E-4537-88AA-E62FFC07255D}" type="parTrans" cxnId="{D3610037-066B-488D-B942-7C50E88C2130}">
      <dgm:prSet/>
      <dgm:spPr/>
      <dgm:t>
        <a:bodyPr/>
        <a:lstStyle/>
        <a:p>
          <a:endParaRPr kumimoji="1" lang="ja-JP" altLang="en-US"/>
        </a:p>
      </dgm:t>
    </dgm:pt>
    <dgm:pt modelId="{969BB45C-398E-4922-9F9D-7B2D142CB06E}" type="sibTrans" cxnId="{D3610037-066B-488D-B942-7C50E88C2130}">
      <dgm:prSet/>
      <dgm:spPr/>
      <dgm:t>
        <a:bodyPr/>
        <a:lstStyle/>
        <a:p>
          <a:endParaRPr kumimoji="1" lang="ja-JP" altLang="en-US"/>
        </a:p>
      </dgm:t>
    </dgm:pt>
    <dgm:pt modelId="{CEDD2920-330F-4639-BB06-1719DF4129BF}">
      <dgm:prSet/>
      <dgm:spPr/>
      <dgm:t>
        <a:bodyPr/>
        <a:lstStyle/>
        <a:p>
          <a:pPr rtl="0"/>
          <a:r>
            <a:rPr kumimoji="1" lang="ja-JP" dirty="0"/>
            <a:t>目標設定</a:t>
          </a:r>
          <a:endParaRPr kumimoji="1" lang="en-US" dirty="0"/>
        </a:p>
      </dgm:t>
    </dgm:pt>
    <dgm:pt modelId="{0AB5F71D-92E2-49CC-A132-A8F5CD08FC79}" type="parTrans" cxnId="{AF9A6A33-7478-42B6-8E09-EE9265AB66D1}">
      <dgm:prSet/>
      <dgm:spPr/>
      <dgm:t>
        <a:bodyPr/>
        <a:lstStyle/>
        <a:p>
          <a:endParaRPr kumimoji="1" lang="ja-JP" altLang="en-US"/>
        </a:p>
      </dgm:t>
    </dgm:pt>
    <dgm:pt modelId="{DBE2BE57-6A8C-4B1A-B87A-45A1FC8C592C}" type="sibTrans" cxnId="{AF9A6A33-7478-42B6-8E09-EE9265AB66D1}">
      <dgm:prSet/>
      <dgm:spPr/>
      <dgm:t>
        <a:bodyPr/>
        <a:lstStyle/>
        <a:p>
          <a:endParaRPr kumimoji="1" lang="ja-JP" altLang="en-US"/>
        </a:p>
      </dgm:t>
    </dgm:pt>
    <dgm:pt modelId="{440F9150-51A0-4B22-A87A-79225B5EB2D6}">
      <dgm:prSet/>
      <dgm:spPr/>
      <dgm:t>
        <a:bodyPr/>
        <a:lstStyle/>
        <a:p>
          <a:pPr rtl="0"/>
          <a:r>
            <a:rPr kumimoji="1" lang="ja-JP" dirty="0"/>
            <a:t>戦略策定</a:t>
          </a:r>
          <a:endParaRPr kumimoji="1" lang="en-US" dirty="0"/>
        </a:p>
      </dgm:t>
    </dgm:pt>
    <dgm:pt modelId="{0EB22F26-0720-4115-AD5F-7418D4825645}" type="parTrans" cxnId="{0BC8A2EA-DC9D-42B8-96B6-98B3F7D3DE3B}">
      <dgm:prSet/>
      <dgm:spPr/>
      <dgm:t>
        <a:bodyPr/>
        <a:lstStyle/>
        <a:p>
          <a:endParaRPr kumimoji="1" lang="ja-JP" altLang="en-US"/>
        </a:p>
      </dgm:t>
    </dgm:pt>
    <dgm:pt modelId="{07A3B9C8-1213-4B90-B41B-4029CB7BBAF2}" type="sibTrans" cxnId="{0BC8A2EA-DC9D-42B8-96B6-98B3F7D3DE3B}">
      <dgm:prSet/>
      <dgm:spPr/>
      <dgm:t>
        <a:bodyPr/>
        <a:lstStyle/>
        <a:p>
          <a:endParaRPr kumimoji="1" lang="ja-JP" altLang="en-US"/>
        </a:p>
      </dgm:t>
    </dgm:pt>
    <dgm:pt modelId="{DA7073AB-81CB-4D4A-BC9A-9BA76CD36080}">
      <dgm:prSet/>
      <dgm:spPr/>
      <dgm:t>
        <a:bodyPr/>
        <a:lstStyle/>
        <a:p>
          <a:pPr rtl="0"/>
          <a:r>
            <a:rPr kumimoji="1" lang="ja-JP" dirty="0"/>
            <a:t>実践</a:t>
          </a:r>
          <a:r>
            <a:rPr kumimoji="1" lang="ja-JP" altLang="en-US" dirty="0"/>
            <a:t>と</a:t>
          </a:r>
          <a:r>
            <a:rPr kumimoji="1" lang="ja-JP" dirty="0"/>
            <a:t>フィードバック</a:t>
          </a:r>
          <a:endParaRPr kumimoji="1" lang="en-US" dirty="0"/>
        </a:p>
      </dgm:t>
    </dgm:pt>
    <dgm:pt modelId="{E11BB95A-F99C-4A57-8F62-5273291B1EBF}" type="parTrans" cxnId="{B674A55E-A28C-45EE-ACD4-06EF97507C42}">
      <dgm:prSet/>
      <dgm:spPr/>
      <dgm:t>
        <a:bodyPr/>
        <a:lstStyle/>
        <a:p>
          <a:endParaRPr kumimoji="1" lang="ja-JP" altLang="en-US"/>
        </a:p>
      </dgm:t>
    </dgm:pt>
    <dgm:pt modelId="{73BE568C-36DC-45CE-8545-FB8885BF453F}" type="sibTrans" cxnId="{B674A55E-A28C-45EE-ACD4-06EF97507C42}">
      <dgm:prSet/>
      <dgm:spPr/>
      <dgm:t>
        <a:bodyPr/>
        <a:lstStyle/>
        <a:p>
          <a:endParaRPr kumimoji="1" lang="ja-JP" altLang="en-US"/>
        </a:p>
      </dgm:t>
    </dgm:pt>
    <dgm:pt modelId="{F303FE12-CB31-4AC9-B0F6-1ECE4718CAEE}" type="pres">
      <dgm:prSet presAssocID="{CD27F0D6-4560-4637-9611-31398853FB76}" presName="outerComposite" presStyleCnt="0">
        <dgm:presLayoutVars>
          <dgm:chMax val="5"/>
          <dgm:dir/>
          <dgm:resizeHandles val="exact"/>
        </dgm:presLayoutVars>
      </dgm:prSet>
      <dgm:spPr/>
    </dgm:pt>
    <dgm:pt modelId="{055CA2B9-A0FC-4A09-875C-70AB516D52D5}" type="pres">
      <dgm:prSet presAssocID="{CD27F0D6-4560-4637-9611-31398853FB76}" presName="dummyMaxCanvas" presStyleCnt="0">
        <dgm:presLayoutVars/>
      </dgm:prSet>
      <dgm:spPr/>
    </dgm:pt>
    <dgm:pt modelId="{2CF9F61F-8D59-4262-B6AD-0D6398AC10E9}" type="pres">
      <dgm:prSet presAssocID="{CD27F0D6-4560-4637-9611-31398853FB76}" presName="FourNodes_1" presStyleLbl="node1" presStyleIdx="0" presStyleCnt="4">
        <dgm:presLayoutVars>
          <dgm:bulletEnabled val="1"/>
        </dgm:presLayoutVars>
      </dgm:prSet>
      <dgm:spPr/>
    </dgm:pt>
    <dgm:pt modelId="{67A3FAEC-6F3E-4FA3-88FE-E513B6C7E206}" type="pres">
      <dgm:prSet presAssocID="{CD27F0D6-4560-4637-9611-31398853FB76}" presName="FourNodes_2" presStyleLbl="node1" presStyleIdx="1" presStyleCnt="4">
        <dgm:presLayoutVars>
          <dgm:bulletEnabled val="1"/>
        </dgm:presLayoutVars>
      </dgm:prSet>
      <dgm:spPr/>
    </dgm:pt>
    <dgm:pt modelId="{E073CEA8-55A9-4BC1-8172-F9DB68E89C18}" type="pres">
      <dgm:prSet presAssocID="{CD27F0D6-4560-4637-9611-31398853FB76}" presName="FourNodes_3" presStyleLbl="node1" presStyleIdx="2" presStyleCnt="4">
        <dgm:presLayoutVars>
          <dgm:bulletEnabled val="1"/>
        </dgm:presLayoutVars>
      </dgm:prSet>
      <dgm:spPr/>
    </dgm:pt>
    <dgm:pt modelId="{0734881D-F6D0-4E3C-9C6F-0CD4037DD408}" type="pres">
      <dgm:prSet presAssocID="{CD27F0D6-4560-4637-9611-31398853FB76}" presName="FourNodes_4" presStyleLbl="node1" presStyleIdx="3" presStyleCnt="4">
        <dgm:presLayoutVars>
          <dgm:bulletEnabled val="1"/>
        </dgm:presLayoutVars>
      </dgm:prSet>
      <dgm:spPr/>
    </dgm:pt>
    <dgm:pt modelId="{2C9E9AF3-D0A5-4F13-95A9-0C97AF718F37}" type="pres">
      <dgm:prSet presAssocID="{CD27F0D6-4560-4637-9611-31398853FB76}" presName="FourConn_1-2" presStyleLbl="fgAccFollowNode1" presStyleIdx="0" presStyleCnt="3">
        <dgm:presLayoutVars>
          <dgm:bulletEnabled val="1"/>
        </dgm:presLayoutVars>
      </dgm:prSet>
      <dgm:spPr/>
    </dgm:pt>
    <dgm:pt modelId="{8D05968B-C1C4-4B47-9B7E-163AC0137B81}" type="pres">
      <dgm:prSet presAssocID="{CD27F0D6-4560-4637-9611-31398853FB76}" presName="FourConn_2-3" presStyleLbl="fgAccFollowNode1" presStyleIdx="1" presStyleCnt="3">
        <dgm:presLayoutVars>
          <dgm:bulletEnabled val="1"/>
        </dgm:presLayoutVars>
      </dgm:prSet>
      <dgm:spPr/>
    </dgm:pt>
    <dgm:pt modelId="{F11B9739-0D1F-40DA-90DB-9B2D23DB4C9E}" type="pres">
      <dgm:prSet presAssocID="{CD27F0D6-4560-4637-9611-31398853FB76}" presName="FourConn_3-4" presStyleLbl="fgAccFollowNode1" presStyleIdx="2" presStyleCnt="3">
        <dgm:presLayoutVars>
          <dgm:bulletEnabled val="1"/>
        </dgm:presLayoutVars>
      </dgm:prSet>
      <dgm:spPr/>
    </dgm:pt>
    <dgm:pt modelId="{A31F7386-604D-4B81-8A42-0A0C1F9F84AB}" type="pres">
      <dgm:prSet presAssocID="{CD27F0D6-4560-4637-9611-31398853FB76}" presName="FourNodes_1_text" presStyleLbl="node1" presStyleIdx="3" presStyleCnt="4">
        <dgm:presLayoutVars>
          <dgm:bulletEnabled val="1"/>
        </dgm:presLayoutVars>
      </dgm:prSet>
      <dgm:spPr/>
    </dgm:pt>
    <dgm:pt modelId="{8F4F5002-1703-4A2F-A93A-C6E9B97FBE73}" type="pres">
      <dgm:prSet presAssocID="{CD27F0D6-4560-4637-9611-31398853FB76}" presName="FourNodes_2_text" presStyleLbl="node1" presStyleIdx="3" presStyleCnt="4">
        <dgm:presLayoutVars>
          <dgm:bulletEnabled val="1"/>
        </dgm:presLayoutVars>
      </dgm:prSet>
      <dgm:spPr/>
    </dgm:pt>
    <dgm:pt modelId="{57416D65-CE94-466B-B9DA-3B0A7D91451B}" type="pres">
      <dgm:prSet presAssocID="{CD27F0D6-4560-4637-9611-31398853FB76}" presName="FourNodes_3_text" presStyleLbl="node1" presStyleIdx="3" presStyleCnt="4">
        <dgm:presLayoutVars>
          <dgm:bulletEnabled val="1"/>
        </dgm:presLayoutVars>
      </dgm:prSet>
      <dgm:spPr/>
    </dgm:pt>
    <dgm:pt modelId="{F9B37579-CC92-4A92-AD7B-8E3567DF383C}" type="pres">
      <dgm:prSet presAssocID="{CD27F0D6-4560-4637-9611-31398853FB76}" presName="FourNodes_4_text" presStyleLbl="node1" presStyleIdx="3" presStyleCnt="4">
        <dgm:presLayoutVars>
          <dgm:bulletEnabled val="1"/>
        </dgm:presLayoutVars>
      </dgm:prSet>
      <dgm:spPr/>
    </dgm:pt>
  </dgm:ptLst>
  <dgm:cxnLst>
    <dgm:cxn modelId="{39E83702-B126-46E1-B79C-6BFC59D31EA9}" type="presOf" srcId="{DBE2BE57-6A8C-4B1A-B87A-45A1FC8C592C}" destId="{8D05968B-C1C4-4B47-9B7E-163AC0137B81}" srcOrd="0" destOrd="0" presId="urn:microsoft.com/office/officeart/2005/8/layout/vProcess5"/>
    <dgm:cxn modelId="{4FDCB70E-0339-4B60-8127-309E05F9833D}" type="presOf" srcId="{1DC9BD4B-4F2C-4A5A-A9A5-962CBB303816}" destId="{A31F7386-604D-4B81-8A42-0A0C1F9F84AB}" srcOrd="1" destOrd="0" presId="urn:microsoft.com/office/officeart/2005/8/layout/vProcess5"/>
    <dgm:cxn modelId="{AF9A6A33-7478-42B6-8E09-EE9265AB66D1}" srcId="{CD27F0D6-4560-4637-9611-31398853FB76}" destId="{CEDD2920-330F-4639-BB06-1719DF4129BF}" srcOrd="1" destOrd="0" parTransId="{0AB5F71D-92E2-49CC-A132-A8F5CD08FC79}" sibTransId="{DBE2BE57-6A8C-4B1A-B87A-45A1FC8C592C}"/>
    <dgm:cxn modelId="{D3610037-066B-488D-B942-7C50E88C2130}" srcId="{CD27F0D6-4560-4637-9611-31398853FB76}" destId="{1DC9BD4B-4F2C-4A5A-A9A5-962CBB303816}" srcOrd="0" destOrd="0" parTransId="{689725A3-F77E-4537-88AA-E62FFC07255D}" sibTransId="{969BB45C-398E-4922-9F9D-7B2D142CB06E}"/>
    <dgm:cxn modelId="{2DF71339-FD7E-4739-9037-9E656F776077}" type="presOf" srcId="{DA7073AB-81CB-4D4A-BC9A-9BA76CD36080}" destId="{F9B37579-CC92-4A92-AD7B-8E3567DF383C}" srcOrd="1" destOrd="0" presId="urn:microsoft.com/office/officeart/2005/8/layout/vProcess5"/>
    <dgm:cxn modelId="{B674A55E-A28C-45EE-ACD4-06EF97507C42}" srcId="{CD27F0D6-4560-4637-9611-31398853FB76}" destId="{DA7073AB-81CB-4D4A-BC9A-9BA76CD36080}" srcOrd="3" destOrd="0" parTransId="{E11BB95A-F99C-4A57-8F62-5273291B1EBF}" sibTransId="{73BE568C-36DC-45CE-8545-FB8885BF453F}"/>
    <dgm:cxn modelId="{184BFC4B-0BD9-46A4-9CD8-FAE3E29A7516}" type="presOf" srcId="{440F9150-51A0-4B22-A87A-79225B5EB2D6}" destId="{E073CEA8-55A9-4BC1-8172-F9DB68E89C18}" srcOrd="0" destOrd="0" presId="urn:microsoft.com/office/officeart/2005/8/layout/vProcess5"/>
    <dgm:cxn modelId="{3D79DE55-A177-4082-92CB-25A0779AF727}" type="presOf" srcId="{1DC9BD4B-4F2C-4A5A-A9A5-962CBB303816}" destId="{2CF9F61F-8D59-4262-B6AD-0D6398AC10E9}" srcOrd="0" destOrd="0" presId="urn:microsoft.com/office/officeart/2005/8/layout/vProcess5"/>
    <dgm:cxn modelId="{5C7E8A9C-F92A-4941-9395-29B47BA1F74A}" type="presOf" srcId="{440F9150-51A0-4B22-A87A-79225B5EB2D6}" destId="{57416D65-CE94-466B-B9DA-3B0A7D91451B}" srcOrd="1" destOrd="0" presId="urn:microsoft.com/office/officeart/2005/8/layout/vProcess5"/>
    <dgm:cxn modelId="{FE690AB1-45AE-4421-8064-0D9AFDB54DF0}" type="presOf" srcId="{07A3B9C8-1213-4B90-B41B-4029CB7BBAF2}" destId="{F11B9739-0D1F-40DA-90DB-9B2D23DB4C9E}" srcOrd="0" destOrd="0" presId="urn:microsoft.com/office/officeart/2005/8/layout/vProcess5"/>
    <dgm:cxn modelId="{16694AB3-A2F6-488E-90AC-DA29CA252B0C}" type="presOf" srcId="{CD27F0D6-4560-4637-9611-31398853FB76}" destId="{F303FE12-CB31-4AC9-B0F6-1ECE4718CAEE}" srcOrd="0" destOrd="0" presId="urn:microsoft.com/office/officeart/2005/8/layout/vProcess5"/>
    <dgm:cxn modelId="{615108BF-5507-44D6-BB42-0284E1089890}" type="presOf" srcId="{CEDD2920-330F-4639-BB06-1719DF4129BF}" destId="{67A3FAEC-6F3E-4FA3-88FE-E513B6C7E206}" srcOrd="0" destOrd="0" presId="urn:microsoft.com/office/officeart/2005/8/layout/vProcess5"/>
    <dgm:cxn modelId="{017851C3-24F3-46D3-BBC6-30AAE2A551C7}" type="presOf" srcId="{DA7073AB-81CB-4D4A-BC9A-9BA76CD36080}" destId="{0734881D-F6D0-4E3C-9C6F-0CD4037DD408}" srcOrd="0" destOrd="0" presId="urn:microsoft.com/office/officeart/2005/8/layout/vProcess5"/>
    <dgm:cxn modelId="{07C7AEDF-2DDB-4FA5-B698-82B702A26733}" type="presOf" srcId="{CEDD2920-330F-4639-BB06-1719DF4129BF}" destId="{8F4F5002-1703-4A2F-A93A-C6E9B97FBE73}" srcOrd="1" destOrd="0" presId="urn:microsoft.com/office/officeart/2005/8/layout/vProcess5"/>
    <dgm:cxn modelId="{0BC8A2EA-DC9D-42B8-96B6-98B3F7D3DE3B}" srcId="{CD27F0D6-4560-4637-9611-31398853FB76}" destId="{440F9150-51A0-4B22-A87A-79225B5EB2D6}" srcOrd="2" destOrd="0" parTransId="{0EB22F26-0720-4115-AD5F-7418D4825645}" sibTransId="{07A3B9C8-1213-4B90-B41B-4029CB7BBAF2}"/>
    <dgm:cxn modelId="{5EEB62FB-E0C7-4C7C-8B99-CFD6B9F1752A}" type="presOf" srcId="{969BB45C-398E-4922-9F9D-7B2D142CB06E}" destId="{2C9E9AF3-D0A5-4F13-95A9-0C97AF718F37}" srcOrd="0" destOrd="0" presId="urn:microsoft.com/office/officeart/2005/8/layout/vProcess5"/>
    <dgm:cxn modelId="{04D12112-B4A9-4287-BD2C-AEBB730BF822}" type="presParOf" srcId="{F303FE12-CB31-4AC9-B0F6-1ECE4718CAEE}" destId="{055CA2B9-A0FC-4A09-875C-70AB516D52D5}" srcOrd="0" destOrd="0" presId="urn:microsoft.com/office/officeart/2005/8/layout/vProcess5"/>
    <dgm:cxn modelId="{232359B0-815D-4F06-815D-A78BD3A97CCF}" type="presParOf" srcId="{F303FE12-CB31-4AC9-B0F6-1ECE4718CAEE}" destId="{2CF9F61F-8D59-4262-B6AD-0D6398AC10E9}" srcOrd="1" destOrd="0" presId="urn:microsoft.com/office/officeart/2005/8/layout/vProcess5"/>
    <dgm:cxn modelId="{3172F708-B9A8-46B3-A7A4-19347DCDF539}" type="presParOf" srcId="{F303FE12-CB31-4AC9-B0F6-1ECE4718CAEE}" destId="{67A3FAEC-6F3E-4FA3-88FE-E513B6C7E206}" srcOrd="2" destOrd="0" presId="urn:microsoft.com/office/officeart/2005/8/layout/vProcess5"/>
    <dgm:cxn modelId="{A4BB524C-B903-446D-BEF7-6EBCCC32F537}" type="presParOf" srcId="{F303FE12-CB31-4AC9-B0F6-1ECE4718CAEE}" destId="{E073CEA8-55A9-4BC1-8172-F9DB68E89C18}" srcOrd="3" destOrd="0" presId="urn:microsoft.com/office/officeart/2005/8/layout/vProcess5"/>
    <dgm:cxn modelId="{F1460427-7996-4BC6-94E3-C21711EE33FC}" type="presParOf" srcId="{F303FE12-CB31-4AC9-B0F6-1ECE4718CAEE}" destId="{0734881D-F6D0-4E3C-9C6F-0CD4037DD408}" srcOrd="4" destOrd="0" presId="urn:microsoft.com/office/officeart/2005/8/layout/vProcess5"/>
    <dgm:cxn modelId="{1252D500-D2B8-48AD-B678-26DF9AE0E78D}" type="presParOf" srcId="{F303FE12-CB31-4AC9-B0F6-1ECE4718CAEE}" destId="{2C9E9AF3-D0A5-4F13-95A9-0C97AF718F37}" srcOrd="5" destOrd="0" presId="urn:microsoft.com/office/officeart/2005/8/layout/vProcess5"/>
    <dgm:cxn modelId="{B402FB62-F2CD-43E2-A563-A9986F1FF9EF}" type="presParOf" srcId="{F303FE12-CB31-4AC9-B0F6-1ECE4718CAEE}" destId="{8D05968B-C1C4-4B47-9B7E-163AC0137B81}" srcOrd="6" destOrd="0" presId="urn:microsoft.com/office/officeart/2005/8/layout/vProcess5"/>
    <dgm:cxn modelId="{EE811EB5-18BB-42A5-B1F8-306AD77C8A68}" type="presParOf" srcId="{F303FE12-CB31-4AC9-B0F6-1ECE4718CAEE}" destId="{F11B9739-0D1F-40DA-90DB-9B2D23DB4C9E}" srcOrd="7" destOrd="0" presId="urn:microsoft.com/office/officeart/2005/8/layout/vProcess5"/>
    <dgm:cxn modelId="{CC3399FB-601B-42EC-AB77-746C7251AB69}" type="presParOf" srcId="{F303FE12-CB31-4AC9-B0F6-1ECE4718CAEE}" destId="{A31F7386-604D-4B81-8A42-0A0C1F9F84AB}" srcOrd="8" destOrd="0" presId="urn:microsoft.com/office/officeart/2005/8/layout/vProcess5"/>
    <dgm:cxn modelId="{AD45C53D-564B-400B-9C30-1921162D2100}" type="presParOf" srcId="{F303FE12-CB31-4AC9-B0F6-1ECE4718CAEE}" destId="{8F4F5002-1703-4A2F-A93A-C6E9B97FBE73}" srcOrd="9" destOrd="0" presId="urn:microsoft.com/office/officeart/2005/8/layout/vProcess5"/>
    <dgm:cxn modelId="{55ADD90E-113E-49BB-AC60-9A80CE08B131}" type="presParOf" srcId="{F303FE12-CB31-4AC9-B0F6-1ECE4718CAEE}" destId="{57416D65-CE94-466B-B9DA-3B0A7D91451B}" srcOrd="10" destOrd="0" presId="urn:microsoft.com/office/officeart/2005/8/layout/vProcess5"/>
    <dgm:cxn modelId="{91777A9E-4D6B-4AF4-B378-159B9778D0E4}" type="presParOf" srcId="{F303FE12-CB31-4AC9-B0F6-1ECE4718CAEE}" destId="{F9B37579-CC92-4A92-AD7B-8E3567DF383C}" srcOrd="11"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52FDF3-BE2A-4EE4-A34A-1E101EF12138}">
      <dsp:nvSpPr>
        <dsp:cNvPr id="0" name=""/>
        <dsp:cNvSpPr/>
      </dsp:nvSpPr>
      <dsp:spPr>
        <a:xfrm>
          <a:off x="0" y="0"/>
          <a:ext cx="6864000" cy="2036683"/>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rtl="0">
            <a:lnSpc>
              <a:spcPct val="90000"/>
            </a:lnSpc>
            <a:spcBef>
              <a:spcPct val="0"/>
            </a:spcBef>
            <a:spcAft>
              <a:spcPct val="35000"/>
            </a:spcAft>
            <a:buNone/>
          </a:pPr>
          <a:r>
            <a:rPr kumimoji="1" lang="ja-JP" altLang="en-US" sz="5100" kern="1200" dirty="0">
              <a:solidFill>
                <a:schemeClr val="tx1"/>
              </a:solidFill>
            </a:rPr>
            <a:t>戦略的マーケティング</a:t>
          </a:r>
          <a:endParaRPr kumimoji="1" lang="en-US" sz="5100" kern="1200" dirty="0"/>
        </a:p>
      </dsp:txBody>
      <dsp:txXfrm>
        <a:off x="59652" y="59652"/>
        <a:ext cx="4758930" cy="1917379"/>
      </dsp:txXfrm>
    </dsp:sp>
    <dsp:sp modelId="{39ECB281-1393-42D2-B174-A4DD2977AF31}">
      <dsp:nvSpPr>
        <dsp:cNvPr id="0" name=""/>
        <dsp:cNvSpPr/>
      </dsp:nvSpPr>
      <dsp:spPr>
        <a:xfrm>
          <a:off x="1211294" y="2489279"/>
          <a:ext cx="6864000" cy="2036683"/>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94310" tIns="194310" rIns="194310" bIns="194310" numCol="1" spcCol="1270" anchor="ctr" anchorCtr="0">
          <a:noAutofit/>
        </a:bodyPr>
        <a:lstStyle/>
        <a:p>
          <a:pPr marL="0" lvl="0" indent="0" algn="l" defTabSz="2266950" rtl="0">
            <a:lnSpc>
              <a:spcPct val="90000"/>
            </a:lnSpc>
            <a:spcBef>
              <a:spcPct val="0"/>
            </a:spcBef>
            <a:spcAft>
              <a:spcPct val="35000"/>
            </a:spcAft>
            <a:buNone/>
          </a:pPr>
          <a:r>
            <a:rPr kumimoji="1" lang="ja-JP" altLang="en-US" sz="5100" kern="1200" dirty="0"/>
            <a:t>戦術的マーケティング</a:t>
          </a:r>
          <a:endParaRPr kumimoji="1" lang="en-US" sz="5100" kern="1200" dirty="0"/>
        </a:p>
      </dsp:txBody>
      <dsp:txXfrm>
        <a:off x="1270946" y="2548931"/>
        <a:ext cx="4209558" cy="1917379"/>
      </dsp:txXfrm>
    </dsp:sp>
    <dsp:sp modelId="{804A586E-DA52-4B88-B3C0-C413B5E319B2}">
      <dsp:nvSpPr>
        <dsp:cNvPr id="0" name=""/>
        <dsp:cNvSpPr/>
      </dsp:nvSpPr>
      <dsp:spPr>
        <a:xfrm>
          <a:off x="5540156" y="1601059"/>
          <a:ext cx="1323844" cy="1323844"/>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kumimoji="1" lang="ja-JP" altLang="en-US" sz="3600" kern="1200"/>
        </a:p>
      </dsp:txBody>
      <dsp:txXfrm>
        <a:off x="5838021" y="1601059"/>
        <a:ext cx="728114" cy="9961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561FAF-FA57-4A61-9039-95990EAF0BAB}">
      <dsp:nvSpPr>
        <dsp:cNvPr id="0" name=""/>
        <dsp:cNvSpPr/>
      </dsp:nvSpPr>
      <dsp:spPr>
        <a:xfrm>
          <a:off x="0" y="0"/>
          <a:ext cx="6703695" cy="1237297"/>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rtl="0">
            <a:lnSpc>
              <a:spcPct val="90000"/>
            </a:lnSpc>
            <a:spcBef>
              <a:spcPct val="0"/>
            </a:spcBef>
            <a:spcAft>
              <a:spcPct val="35000"/>
            </a:spcAft>
            <a:buNone/>
          </a:pPr>
          <a:r>
            <a:rPr kumimoji="1" lang="ja-JP" altLang="ja-JP" sz="3800" kern="1200" dirty="0">
              <a:latin typeface="+mn-lt"/>
              <a:ea typeface="+mn-ea"/>
              <a:cs typeface="+mn-cs"/>
            </a:rPr>
            <a:t>市場の細分化</a:t>
          </a:r>
          <a:endParaRPr kumimoji="1" lang="en-US" sz="3800" kern="1200" dirty="0"/>
        </a:p>
      </dsp:txBody>
      <dsp:txXfrm>
        <a:off x="36239" y="36239"/>
        <a:ext cx="5368554" cy="1164819"/>
      </dsp:txXfrm>
    </dsp:sp>
    <dsp:sp modelId="{322EBCC2-6F27-49DA-AC5F-F31C784BD63B}">
      <dsp:nvSpPr>
        <dsp:cNvPr id="0" name=""/>
        <dsp:cNvSpPr/>
      </dsp:nvSpPr>
      <dsp:spPr>
        <a:xfrm>
          <a:off x="591502" y="1443513"/>
          <a:ext cx="6703695" cy="1237297"/>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kumimoji="1" lang="ja-JP" altLang="ja-JP" sz="3800" kern="1200">
              <a:latin typeface="+mn-lt"/>
              <a:ea typeface="+mn-ea"/>
              <a:cs typeface="+mn-cs"/>
            </a:rPr>
            <a:t>市場の選択と集中</a:t>
          </a:r>
          <a:endParaRPr kumimoji="1" lang="ja-JP" altLang="ja-JP" sz="3800" kern="1200" dirty="0">
            <a:latin typeface="+mn-lt"/>
            <a:ea typeface="+mn-ea"/>
            <a:cs typeface="+mn-cs"/>
          </a:endParaRPr>
        </a:p>
      </dsp:txBody>
      <dsp:txXfrm>
        <a:off x="627741" y="1479752"/>
        <a:ext cx="5235471" cy="1164819"/>
      </dsp:txXfrm>
    </dsp:sp>
    <dsp:sp modelId="{EFD40C0F-6851-4755-B7EA-1A4B8243CFEE}">
      <dsp:nvSpPr>
        <dsp:cNvPr id="0" name=""/>
        <dsp:cNvSpPr/>
      </dsp:nvSpPr>
      <dsp:spPr>
        <a:xfrm>
          <a:off x="1183004" y="2887027"/>
          <a:ext cx="6703695" cy="1237297"/>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44780" tIns="144780" rIns="144780" bIns="144780" numCol="1" spcCol="1270" anchor="ctr" anchorCtr="0">
          <a:noAutofit/>
        </a:bodyPr>
        <a:lstStyle/>
        <a:p>
          <a:pPr marL="0" lvl="0" indent="0" algn="l" defTabSz="1689100">
            <a:lnSpc>
              <a:spcPct val="90000"/>
            </a:lnSpc>
            <a:spcBef>
              <a:spcPct val="0"/>
            </a:spcBef>
            <a:spcAft>
              <a:spcPct val="35000"/>
            </a:spcAft>
            <a:buNone/>
          </a:pPr>
          <a:r>
            <a:rPr kumimoji="1" lang="ja-JP" altLang="ja-JP" sz="3800" kern="1200" dirty="0">
              <a:latin typeface="+mn-lt"/>
              <a:ea typeface="+mn-ea"/>
              <a:cs typeface="+mn-cs"/>
            </a:rPr>
            <a:t>価値</a:t>
          </a:r>
          <a:r>
            <a:rPr kumimoji="1" lang="ja-JP" altLang="en-US" sz="3800" kern="1200" dirty="0">
              <a:latin typeface="+mn-lt"/>
              <a:ea typeface="+mn-ea"/>
              <a:cs typeface="+mn-cs"/>
            </a:rPr>
            <a:t>の</a:t>
          </a:r>
          <a:r>
            <a:rPr kumimoji="1" lang="ja-JP" altLang="ja-JP" sz="3800" kern="1200" dirty="0">
              <a:latin typeface="+mn-lt"/>
              <a:ea typeface="+mn-ea"/>
              <a:cs typeface="+mn-cs"/>
            </a:rPr>
            <a:t>ポジショニング</a:t>
          </a:r>
        </a:p>
      </dsp:txBody>
      <dsp:txXfrm>
        <a:off x="1219243" y="2923266"/>
        <a:ext cx="5235471" cy="1164819"/>
      </dsp:txXfrm>
    </dsp:sp>
    <dsp:sp modelId="{63E36A83-266E-43E8-96AF-13D76385FB95}">
      <dsp:nvSpPr>
        <dsp:cNvPr id="0" name=""/>
        <dsp:cNvSpPr/>
      </dsp:nvSpPr>
      <dsp:spPr>
        <a:xfrm>
          <a:off x="5899451" y="938283"/>
          <a:ext cx="804243" cy="804243"/>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kumimoji="1" lang="ja-JP" altLang="en-US" sz="3600" kern="1200"/>
        </a:p>
      </dsp:txBody>
      <dsp:txXfrm>
        <a:off x="6080406" y="938283"/>
        <a:ext cx="442333" cy="605193"/>
      </dsp:txXfrm>
    </dsp:sp>
    <dsp:sp modelId="{81E3592A-1FCC-4301-A0EE-1AA08819FAA0}">
      <dsp:nvSpPr>
        <dsp:cNvPr id="0" name=""/>
        <dsp:cNvSpPr/>
      </dsp:nvSpPr>
      <dsp:spPr>
        <a:xfrm>
          <a:off x="6490954" y="2373549"/>
          <a:ext cx="804243" cy="804243"/>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kumimoji="1" lang="ja-JP" altLang="en-US" sz="3600" kern="1200"/>
        </a:p>
      </dsp:txBody>
      <dsp:txXfrm>
        <a:off x="6671909" y="2373549"/>
        <a:ext cx="442333" cy="6051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AA6AB5-6D65-441D-A36B-4F1290CD9086}">
      <dsp:nvSpPr>
        <dsp:cNvPr id="0" name=""/>
        <dsp:cNvSpPr/>
      </dsp:nvSpPr>
      <dsp:spPr>
        <a:xfrm>
          <a:off x="0" y="0"/>
          <a:ext cx="6864000" cy="2036683"/>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rtl="0">
            <a:lnSpc>
              <a:spcPct val="90000"/>
            </a:lnSpc>
            <a:spcBef>
              <a:spcPct val="0"/>
            </a:spcBef>
            <a:spcAft>
              <a:spcPct val="35000"/>
            </a:spcAft>
            <a:buNone/>
          </a:pPr>
          <a:r>
            <a:rPr kumimoji="1" lang="ja-JP" sz="5900" kern="1200" dirty="0"/>
            <a:t>価値の提供</a:t>
          </a:r>
          <a:endParaRPr kumimoji="1" lang="en-US" sz="5900" kern="1200" dirty="0"/>
        </a:p>
      </dsp:txBody>
      <dsp:txXfrm>
        <a:off x="59652" y="59652"/>
        <a:ext cx="4758930" cy="1917379"/>
      </dsp:txXfrm>
    </dsp:sp>
    <dsp:sp modelId="{796D09FC-C259-4591-AD8E-26360D332C56}">
      <dsp:nvSpPr>
        <dsp:cNvPr id="0" name=""/>
        <dsp:cNvSpPr/>
      </dsp:nvSpPr>
      <dsp:spPr>
        <a:xfrm>
          <a:off x="1211294" y="2489279"/>
          <a:ext cx="6864000" cy="2036683"/>
        </a:xfrm>
        <a:prstGeom prst="roundRect">
          <a:avLst>
            <a:gd name="adj" fmla="val 10000"/>
          </a:avLst>
        </a:prstGeom>
        <a:solidFill>
          <a:schemeClr val="lt1">
            <a:hueOff val="0"/>
            <a:satOff val="0"/>
            <a:lumOff val="0"/>
            <a:alphaOff val="0"/>
          </a:schemeClr>
        </a:solidFill>
        <a:ln w="19050" cap="flat" cmpd="sng" algn="ctr">
          <a:solidFill>
            <a:schemeClr val="dk1">
              <a:shade val="80000"/>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224790" tIns="224790" rIns="224790" bIns="224790" numCol="1" spcCol="1270" anchor="ctr" anchorCtr="0">
          <a:noAutofit/>
        </a:bodyPr>
        <a:lstStyle/>
        <a:p>
          <a:pPr marL="0" lvl="0" indent="0" algn="l" defTabSz="2622550" rtl="0">
            <a:lnSpc>
              <a:spcPct val="90000"/>
            </a:lnSpc>
            <a:spcBef>
              <a:spcPct val="0"/>
            </a:spcBef>
            <a:spcAft>
              <a:spcPct val="35000"/>
            </a:spcAft>
            <a:buNone/>
          </a:pPr>
          <a:r>
            <a:rPr kumimoji="1" lang="ja-JP" sz="5900" kern="1200" dirty="0"/>
            <a:t>価値</a:t>
          </a:r>
          <a:r>
            <a:rPr kumimoji="1" lang="ja-JP" altLang="en-US" sz="5900" kern="1200" dirty="0"/>
            <a:t>の</a:t>
          </a:r>
          <a:r>
            <a:rPr kumimoji="1" lang="ja-JP" sz="5900" kern="1200" dirty="0"/>
            <a:t>伝達</a:t>
          </a:r>
          <a:endParaRPr kumimoji="1" lang="en-US" sz="5900" kern="1200" dirty="0"/>
        </a:p>
      </dsp:txBody>
      <dsp:txXfrm>
        <a:off x="1270946" y="2548931"/>
        <a:ext cx="4209558" cy="1917379"/>
      </dsp:txXfrm>
    </dsp:sp>
    <dsp:sp modelId="{A54330CC-F58B-4ED0-BC39-89D196DB4C18}">
      <dsp:nvSpPr>
        <dsp:cNvPr id="0" name=""/>
        <dsp:cNvSpPr/>
      </dsp:nvSpPr>
      <dsp:spPr>
        <a:xfrm>
          <a:off x="5540156" y="1601059"/>
          <a:ext cx="1323844" cy="1323844"/>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kumimoji="1" lang="ja-JP" altLang="en-US" sz="3600" kern="1200"/>
        </a:p>
      </dsp:txBody>
      <dsp:txXfrm>
        <a:off x="5838021" y="1601059"/>
        <a:ext cx="728114" cy="99619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3DD6E2-5ABC-448F-BAB8-F85AD1A2A625}">
      <dsp:nvSpPr>
        <dsp:cNvPr id="0" name=""/>
        <dsp:cNvSpPr/>
      </dsp:nvSpPr>
      <dsp:spPr>
        <a:xfrm>
          <a:off x="0" y="66261"/>
          <a:ext cx="8075295" cy="80496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rtl="0">
            <a:lnSpc>
              <a:spcPct val="90000"/>
            </a:lnSpc>
            <a:spcBef>
              <a:spcPct val="0"/>
            </a:spcBef>
            <a:spcAft>
              <a:spcPct val="35000"/>
            </a:spcAft>
            <a:buNone/>
          </a:pPr>
          <a:r>
            <a:rPr kumimoji="1" lang="ja-JP" altLang="en-US" sz="3200" kern="1200"/>
            <a:t>製品・サービス開発</a:t>
          </a:r>
          <a:endParaRPr kumimoji="1" lang="en-US" sz="3200" kern="1200" dirty="0"/>
        </a:p>
      </dsp:txBody>
      <dsp:txXfrm>
        <a:off x="39295" y="105556"/>
        <a:ext cx="7996705" cy="726370"/>
      </dsp:txXfrm>
    </dsp:sp>
    <dsp:sp modelId="{3BCE4804-15E6-450D-AB48-2E321F4EF728}">
      <dsp:nvSpPr>
        <dsp:cNvPr id="0" name=""/>
        <dsp:cNvSpPr/>
      </dsp:nvSpPr>
      <dsp:spPr>
        <a:xfrm>
          <a:off x="0" y="963381"/>
          <a:ext cx="8075295" cy="80496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a:t>価格設定</a:t>
          </a:r>
        </a:p>
      </dsp:txBody>
      <dsp:txXfrm>
        <a:off x="39295" y="1002676"/>
        <a:ext cx="7996705" cy="726370"/>
      </dsp:txXfrm>
    </dsp:sp>
    <dsp:sp modelId="{5B8B0EAA-98AE-495F-92A0-7B375B354CA2}">
      <dsp:nvSpPr>
        <dsp:cNvPr id="0" name=""/>
        <dsp:cNvSpPr/>
      </dsp:nvSpPr>
      <dsp:spPr>
        <a:xfrm>
          <a:off x="0" y="1860501"/>
          <a:ext cx="8075295" cy="80496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a:t>資材調達</a:t>
          </a:r>
        </a:p>
      </dsp:txBody>
      <dsp:txXfrm>
        <a:off x="39295" y="1899796"/>
        <a:ext cx="7996705" cy="726370"/>
      </dsp:txXfrm>
    </dsp:sp>
    <dsp:sp modelId="{801B7239-4408-4A5F-A274-6205E1FD9DDF}">
      <dsp:nvSpPr>
        <dsp:cNvPr id="0" name=""/>
        <dsp:cNvSpPr/>
      </dsp:nvSpPr>
      <dsp:spPr>
        <a:xfrm>
          <a:off x="0" y="2757621"/>
          <a:ext cx="8075295" cy="80496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a:t>製造</a:t>
          </a:r>
        </a:p>
      </dsp:txBody>
      <dsp:txXfrm>
        <a:off x="39295" y="2796916"/>
        <a:ext cx="7996705" cy="726370"/>
      </dsp:txXfrm>
    </dsp:sp>
    <dsp:sp modelId="{9D8B40FB-7089-46FD-8416-57A988803EC2}">
      <dsp:nvSpPr>
        <dsp:cNvPr id="0" name=""/>
        <dsp:cNvSpPr/>
      </dsp:nvSpPr>
      <dsp:spPr>
        <a:xfrm>
          <a:off x="0" y="3654741"/>
          <a:ext cx="8075295" cy="804960"/>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kumimoji="1" lang="ja-JP" altLang="en-US" sz="3200" kern="1200" dirty="0"/>
            <a:t>流通サービス</a:t>
          </a:r>
        </a:p>
      </dsp:txBody>
      <dsp:txXfrm>
        <a:off x="39295" y="3694036"/>
        <a:ext cx="7996705" cy="72637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341BDE-132E-414C-9110-DA7D300BA143}">
      <dsp:nvSpPr>
        <dsp:cNvPr id="0" name=""/>
        <dsp:cNvSpPr/>
      </dsp:nvSpPr>
      <dsp:spPr>
        <a:xfrm>
          <a:off x="0" y="29293"/>
          <a:ext cx="8075295" cy="138352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kumimoji="1" lang="ja-JP" altLang="en-US" sz="5500" kern="1200" dirty="0"/>
            <a:t>営業</a:t>
          </a:r>
        </a:p>
      </dsp:txBody>
      <dsp:txXfrm>
        <a:off x="67538" y="96831"/>
        <a:ext cx="7940219" cy="1248449"/>
      </dsp:txXfrm>
    </dsp:sp>
    <dsp:sp modelId="{5ADC1027-3E7F-41DA-9CEC-C0267A0B518A}">
      <dsp:nvSpPr>
        <dsp:cNvPr id="0" name=""/>
        <dsp:cNvSpPr/>
      </dsp:nvSpPr>
      <dsp:spPr>
        <a:xfrm>
          <a:off x="0" y="1571218"/>
          <a:ext cx="8075295" cy="138352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kumimoji="1" lang="ja-JP" altLang="en-US" sz="5500" kern="1200" dirty="0"/>
            <a:t>販売促進</a:t>
          </a:r>
        </a:p>
      </dsp:txBody>
      <dsp:txXfrm>
        <a:off x="67538" y="1638756"/>
        <a:ext cx="7940219" cy="1248449"/>
      </dsp:txXfrm>
    </dsp:sp>
    <dsp:sp modelId="{1CE25AB9-CCA8-4B56-A782-4E0D2D098180}">
      <dsp:nvSpPr>
        <dsp:cNvPr id="0" name=""/>
        <dsp:cNvSpPr/>
      </dsp:nvSpPr>
      <dsp:spPr>
        <a:xfrm>
          <a:off x="0" y="3113144"/>
          <a:ext cx="8075295" cy="1383525"/>
        </a:xfrm>
        <a:prstGeom prst="roundRect">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209550" rIns="209550" bIns="209550" numCol="1" spcCol="1270" anchor="ctr" anchorCtr="0">
          <a:noAutofit/>
        </a:bodyPr>
        <a:lstStyle/>
        <a:p>
          <a:pPr marL="0" lvl="0" indent="0" algn="l" defTabSz="2444750">
            <a:lnSpc>
              <a:spcPct val="90000"/>
            </a:lnSpc>
            <a:spcBef>
              <a:spcPct val="0"/>
            </a:spcBef>
            <a:spcAft>
              <a:spcPct val="35000"/>
            </a:spcAft>
            <a:buNone/>
          </a:pPr>
          <a:r>
            <a:rPr kumimoji="1" lang="ja-JP" altLang="en-US" sz="5500" kern="1200" dirty="0"/>
            <a:t>広告</a:t>
          </a:r>
        </a:p>
      </dsp:txBody>
      <dsp:txXfrm>
        <a:off x="67538" y="3180682"/>
        <a:ext cx="7940219" cy="124844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F9F61F-8D59-4262-B6AD-0D6398AC10E9}">
      <dsp:nvSpPr>
        <dsp:cNvPr id="0" name=""/>
        <dsp:cNvSpPr/>
      </dsp:nvSpPr>
      <dsp:spPr>
        <a:xfrm>
          <a:off x="0" y="0"/>
          <a:ext cx="6309360" cy="9073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rtl="0">
            <a:lnSpc>
              <a:spcPct val="90000"/>
            </a:lnSpc>
            <a:spcBef>
              <a:spcPct val="0"/>
            </a:spcBef>
            <a:spcAft>
              <a:spcPct val="35000"/>
            </a:spcAft>
            <a:buNone/>
          </a:pPr>
          <a:r>
            <a:rPr kumimoji="1" lang="ja-JP" sz="3700" kern="1200" dirty="0"/>
            <a:t>ＳＷＯＴ分析</a:t>
          </a:r>
          <a:endParaRPr kumimoji="1" lang="en-US" sz="3700" kern="1200" dirty="0"/>
        </a:p>
      </dsp:txBody>
      <dsp:txXfrm>
        <a:off x="26575" y="26575"/>
        <a:ext cx="5253586" cy="854201"/>
      </dsp:txXfrm>
    </dsp:sp>
    <dsp:sp modelId="{67A3FAEC-6F3E-4FA3-88FE-E513B6C7E206}">
      <dsp:nvSpPr>
        <dsp:cNvPr id="0" name=""/>
        <dsp:cNvSpPr/>
      </dsp:nvSpPr>
      <dsp:spPr>
        <a:xfrm>
          <a:off x="528408" y="1072324"/>
          <a:ext cx="6309360" cy="9073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rtl="0">
            <a:lnSpc>
              <a:spcPct val="90000"/>
            </a:lnSpc>
            <a:spcBef>
              <a:spcPct val="0"/>
            </a:spcBef>
            <a:spcAft>
              <a:spcPct val="35000"/>
            </a:spcAft>
            <a:buNone/>
          </a:pPr>
          <a:r>
            <a:rPr kumimoji="1" lang="ja-JP" sz="3700" kern="1200" dirty="0"/>
            <a:t>目標設定</a:t>
          </a:r>
          <a:endParaRPr kumimoji="1" lang="en-US" sz="3700" kern="1200" dirty="0"/>
        </a:p>
      </dsp:txBody>
      <dsp:txXfrm>
        <a:off x="554983" y="1098899"/>
        <a:ext cx="5138022" cy="854201"/>
      </dsp:txXfrm>
    </dsp:sp>
    <dsp:sp modelId="{E073CEA8-55A9-4BC1-8172-F9DB68E89C18}">
      <dsp:nvSpPr>
        <dsp:cNvPr id="0" name=""/>
        <dsp:cNvSpPr/>
      </dsp:nvSpPr>
      <dsp:spPr>
        <a:xfrm>
          <a:off x="1048931" y="2144649"/>
          <a:ext cx="6309360" cy="9073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rtl="0">
            <a:lnSpc>
              <a:spcPct val="90000"/>
            </a:lnSpc>
            <a:spcBef>
              <a:spcPct val="0"/>
            </a:spcBef>
            <a:spcAft>
              <a:spcPct val="35000"/>
            </a:spcAft>
            <a:buNone/>
          </a:pPr>
          <a:r>
            <a:rPr kumimoji="1" lang="ja-JP" sz="3700" kern="1200" dirty="0"/>
            <a:t>戦略策定</a:t>
          </a:r>
          <a:endParaRPr kumimoji="1" lang="en-US" sz="3700" kern="1200" dirty="0"/>
        </a:p>
      </dsp:txBody>
      <dsp:txXfrm>
        <a:off x="1075506" y="2171224"/>
        <a:ext cx="5145909" cy="854201"/>
      </dsp:txXfrm>
    </dsp:sp>
    <dsp:sp modelId="{0734881D-F6D0-4E3C-9C6F-0CD4037DD408}">
      <dsp:nvSpPr>
        <dsp:cNvPr id="0" name=""/>
        <dsp:cNvSpPr/>
      </dsp:nvSpPr>
      <dsp:spPr>
        <a:xfrm>
          <a:off x="1577340" y="3216973"/>
          <a:ext cx="6309360" cy="907351"/>
        </a:xfrm>
        <a:prstGeom prst="roundRect">
          <a:avLst>
            <a:gd name="adj" fmla="val 10000"/>
          </a:avLst>
        </a:prstGeom>
        <a:solidFill>
          <a:schemeClr val="lt1">
            <a:hueOff val="0"/>
            <a:satOff val="0"/>
            <a:lumOff val="0"/>
            <a:alphaOff val="0"/>
          </a:schemeClr>
        </a:solidFill>
        <a:ln w="12700" cap="flat" cmpd="sng" algn="ctr">
          <a:solidFill>
            <a:schemeClr val="dk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rtl="0">
            <a:lnSpc>
              <a:spcPct val="90000"/>
            </a:lnSpc>
            <a:spcBef>
              <a:spcPct val="0"/>
            </a:spcBef>
            <a:spcAft>
              <a:spcPct val="35000"/>
            </a:spcAft>
            <a:buNone/>
          </a:pPr>
          <a:r>
            <a:rPr kumimoji="1" lang="ja-JP" sz="3700" kern="1200" dirty="0"/>
            <a:t>実践</a:t>
          </a:r>
          <a:r>
            <a:rPr kumimoji="1" lang="ja-JP" altLang="en-US" sz="3700" kern="1200" dirty="0"/>
            <a:t>と</a:t>
          </a:r>
          <a:r>
            <a:rPr kumimoji="1" lang="ja-JP" sz="3700" kern="1200" dirty="0"/>
            <a:t>フィードバック</a:t>
          </a:r>
          <a:endParaRPr kumimoji="1" lang="en-US" sz="3700" kern="1200" dirty="0"/>
        </a:p>
      </dsp:txBody>
      <dsp:txXfrm>
        <a:off x="1603915" y="3243548"/>
        <a:ext cx="5138022" cy="854201"/>
      </dsp:txXfrm>
    </dsp:sp>
    <dsp:sp modelId="{2C9E9AF3-D0A5-4F13-95A9-0C97AF718F37}">
      <dsp:nvSpPr>
        <dsp:cNvPr id="0" name=""/>
        <dsp:cNvSpPr/>
      </dsp:nvSpPr>
      <dsp:spPr>
        <a:xfrm>
          <a:off x="5719581" y="694948"/>
          <a:ext cx="589778" cy="589778"/>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kumimoji="1" lang="ja-JP" altLang="en-US" sz="2800" kern="1200"/>
        </a:p>
      </dsp:txBody>
      <dsp:txXfrm>
        <a:off x="5852281" y="694948"/>
        <a:ext cx="324378" cy="443808"/>
      </dsp:txXfrm>
    </dsp:sp>
    <dsp:sp modelId="{8D05968B-C1C4-4B47-9B7E-163AC0137B81}">
      <dsp:nvSpPr>
        <dsp:cNvPr id="0" name=""/>
        <dsp:cNvSpPr/>
      </dsp:nvSpPr>
      <dsp:spPr>
        <a:xfrm>
          <a:off x="6247990" y="1767273"/>
          <a:ext cx="589778" cy="589778"/>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kumimoji="1" lang="ja-JP" altLang="en-US" sz="2800" kern="1200"/>
        </a:p>
      </dsp:txBody>
      <dsp:txXfrm>
        <a:off x="6380690" y="1767273"/>
        <a:ext cx="324378" cy="443808"/>
      </dsp:txXfrm>
    </dsp:sp>
    <dsp:sp modelId="{F11B9739-0D1F-40DA-90DB-9B2D23DB4C9E}">
      <dsp:nvSpPr>
        <dsp:cNvPr id="0" name=""/>
        <dsp:cNvSpPr/>
      </dsp:nvSpPr>
      <dsp:spPr>
        <a:xfrm>
          <a:off x="6768512" y="2839597"/>
          <a:ext cx="589778" cy="589778"/>
        </a:xfrm>
        <a:prstGeom prst="downArrow">
          <a:avLst>
            <a:gd name="adj1" fmla="val 55000"/>
            <a:gd name="adj2" fmla="val 45000"/>
          </a:avLst>
        </a:prstGeom>
        <a:solidFill>
          <a:schemeClr val="lt1">
            <a:alpha val="90000"/>
            <a:tint val="40000"/>
            <a:hueOff val="0"/>
            <a:satOff val="0"/>
            <a:lumOff val="0"/>
            <a:alphaOff val="0"/>
          </a:schemeClr>
        </a:solidFill>
        <a:ln w="12700" cap="flat" cmpd="sng" algn="ctr">
          <a:solidFill>
            <a:schemeClr val="dk1">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endParaRPr kumimoji="1" lang="ja-JP" altLang="en-US" sz="2800" kern="1200"/>
        </a:p>
      </dsp:txBody>
      <dsp:txXfrm>
        <a:off x="6901212" y="2839597"/>
        <a:ext cx="324378" cy="44380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kumimoji="1" lang="ja-JP" altLang="en-US"/>
              <a:t>第６講　マーケティング・マネジメントの理解</a:t>
            </a:r>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8D7212-8ACA-480B-A1D7-52A0BEC71575}" type="slidenum">
              <a:rPr kumimoji="1" lang="ja-JP" altLang="en-US" smtClean="0"/>
              <a:pPr/>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kumimoji="1" lang="ja-JP" altLang="en-US"/>
              <a:t>第６講　マーケティング・マネジメントの理解</a:t>
            </a:r>
          </a:p>
        </p:txBody>
      </p:sp>
      <p:sp>
        <p:nvSpPr>
          <p:cNvPr id="4" name="スライド イメージ プレースホルダ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1C60E78-5042-478D-A887-9634909052B5}"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企業が価値を創造し、顧客に提供していくマーケティングのプロセスは、大きく戦略的マーケティングと戦術的マーケティングに分類することができる。</a:t>
            </a:r>
          </a:p>
          <a:p>
            <a:endParaRPr kumimoji="1" lang="ja-JP" alt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次に、営業、販売促進、広告などのコミュニケーション・ツールを用いたプロモーション活動で顧客に対する価値の伝達が行われるのである。</a:t>
            </a:r>
          </a:p>
          <a:p>
            <a:endParaRPr kumimoji="1" lang="en-US"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以上のことから、顧客調査、新しい技術の研究開発、価格の設定、華やかな広告とイベント、販売や営業などのマーケティングのツールに注目するマーケティングについての一般的な誤解と、企業の内外を含む全体プロセスと資源とエネルギーを顧客に向けさせるトータル・マネジメントとしてのマーケティング・マネジメントの間には、大きな違いがあるということを理解しなければならない。</a:t>
            </a:r>
          </a:p>
          <a:p>
            <a:endParaRPr kumimoji="1" lang="ja-JP" alt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企業が標的市場においてマーケティング目的を達成するには適切なマーケティング活動が選択・実践されなければならない。そのためには、マーケティング戦略についての理解が不可欠である。</a:t>
            </a:r>
          </a:p>
          <a:p>
            <a:r>
              <a:rPr kumimoji="1" lang="ja-JP" altLang="ja-JP" sz="1200" kern="1200" dirty="0">
                <a:solidFill>
                  <a:schemeClr val="tx1"/>
                </a:solidFill>
                <a:latin typeface="+mn-lt"/>
                <a:ea typeface="+mn-ea"/>
                <a:cs typeface="+mn-cs"/>
              </a:rPr>
              <a:t>　マーケティング戦略は、企業の資源とエネルギー、そしてマーケティング努力の方向性を示して、その全てを調整する設計図である。</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r>
              <a:rPr kumimoji="1" lang="en-US" altLang="ja-JP" sz="1200" b="1" kern="1200" dirty="0">
                <a:solidFill>
                  <a:schemeClr val="tx1"/>
                </a:solidFill>
                <a:latin typeface="+mn-lt"/>
                <a:ea typeface="+mn-ea"/>
                <a:cs typeface="+mn-cs"/>
              </a:rPr>
              <a:t>2.1</a:t>
            </a:r>
            <a:r>
              <a:rPr kumimoji="1" lang="ja-JP" altLang="ja-JP" sz="1200" b="1" kern="1200" dirty="0">
                <a:solidFill>
                  <a:schemeClr val="tx1"/>
                </a:solidFill>
                <a:latin typeface="+mn-lt"/>
                <a:ea typeface="+mn-ea"/>
                <a:cs typeface="+mn-cs"/>
              </a:rPr>
              <a:t>　企業ミッション</a:t>
            </a: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企業レベルでは、明確なミッション確立させ、どのような事業を立ち上げるかを判断することはもちろんのこと、市場成長率と市場におけるポジションから各事業を評価して各事業にどれだけの経営資源を配分・投資するか、またどの事業から撤退するかを決定する。事業部レベルでは、各事業単位対する資源配分と各製品に対する具体的なマーケティング戦術を策定する。このように各組織レベルにおいて適切なマーケティング計画が策定され、実践され、その成果の測定と診断、必要に応じて修正されるのである。すなわち、企業本部がミッション、経営理念、マーケティング戦略、目標を明確に定めることで、各事業単位がそれぞれのマーケティング計画を策定できるようになる。</a:t>
            </a:r>
          </a:p>
          <a:p>
            <a:r>
              <a:rPr kumimoji="1" lang="ja-JP" altLang="ja-JP" sz="1200" kern="1200" dirty="0">
                <a:solidFill>
                  <a:schemeClr val="tx1"/>
                </a:solidFill>
                <a:latin typeface="+mn-lt"/>
                <a:ea typeface="+mn-ea"/>
                <a:cs typeface="+mn-cs"/>
              </a:rPr>
              <a:t>　ジム・コリンズは、ミッションを明確にすることで「何を行うべきか」そして「何を行うべきでないか」が明確にされ、「ミッションをもつことは、激動の世の中ではますます重要」なことであると述べる（</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ドラッカー他、</a:t>
            </a:r>
            <a:r>
              <a:rPr kumimoji="1" lang="en-US" altLang="ja-JP" sz="1200" kern="1200" dirty="0">
                <a:solidFill>
                  <a:schemeClr val="tx1"/>
                </a:solidFill>
                <a:latin typeface="+mn-lt"/>
                <a:ea typeface="+mn-ea"/>
                <a:cs typeface="+mn-cs"/>
              </a:rPr>
              <a:t>2008, p.17-19.</a:t>
            </a:r>
            <a:r>
              <a:rPr kumimoji="1" lang="ja-JP" altLang="ja-JP" sz="1200" kern="1200" dirty="0">
                <a:solidFill>
                  <a:schemeClr val="tx1"/>
                </a:solidFill>
                <a:latin typeface="+mn-lt"/>
                <a:ea typeface="+mn-ea"/>
                <a:cs typeface="+mn-cs"/>
              </a:rPr>
              <a:t>）。</a:t>
            </a:r>
          </a:p>
          <a:p>
            <a:endParaRPr kumimoji="1" lang="ja-JP" alt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b="1" kern="1200" dirty="0">
                <a:solidFill>
                  <a:schemeClr val="tx1"/>
                </a:solidFill>
                <a:latin typeface="+mn-lt"/>
                <a:ea typeface="+mn-ea"/>
                <a:cs typeface="+mn-cs"/>
              </a:rPr>
              <a:t>　</a:t>
            </a:r>
            <a:r>
              <a:rPr kumimoji="1" lang="en-US" altLang="ja-JP" sz="1200" b="1" kern="1200" dirty="0">
                <a:solidFill>
                  <a:schemeClr val="tx1"/>
                </a:solidFill>
                <a:latin typeface="+mn-lt"/>
                <a:ea typeface="+mn-ea"/>
                <a:cs typeface="+mn-cs"/>
              </a:rPr>
              <a:t>2.2</a:t>
            </a:r>
            <a:r>
              <a:rPr kumimoji="1" lang="ja-JP" altLang="ja-JP" sz="1200" b="1" kern="1200" dirty="0">
                <a:solidFill>
                  <a:schemeClr val="tx1"/>
                </a:solidFill>
                <a:latin typeface="+mn-lt"/>
                <a:ea typeface="+mn-ea"/>
                <a:cs typeface="+mn-cs"/>
              </a:rPr>
              <a:t>　事業の定義</a:t>
            </a: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多くの企業は、「何を販売しているか」に基づいて自らの事業を定義する。</a:t>
            </a:r>
          </a:p>
          <a:p>
            <a:r>
              <a:rPr kumimoji="1" lang="ja-JP" altLang="ja-JP" sz="1200" kern="1200" dirty="0">
                <a:solidFill>
                  <a:schemeClr val="tx1"/>
                </a:solidFill>
                <a:latin typeface="+mn-lt"/>
                <a:ea typeface="+mn-ea"/>
                <a:cs typeface="+mn-cs"/>
              </a:rPr>
              <a:t>　しかし</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ドラッカーは、「事業は、会社の名称とか法令、基本定款によって定義されるのではない。事業は、顧客が製品とサービスを買って、どんな欲求を満足させるのかによって定義される」と述べる（</a:t>
            </a:r>
            <a:r>
              <a:rPr kumimoji="1" lang="en-US" altLang="ja-JP" sz="1200" kern="1200" dirty="0">
                <a:solidFill>
                  <a:schemeClr val="tx1"/>
                </a:solidFill>
                <a:latin typeface="+mn-lt"/>
                <a:ea typeface="+mn-ea"/>
                <a:cs typeface="+mn-cs"/>
              </a:rPr>
              <a:t>1974, p.77.</a:t>
            </a:r>
            <a:r>
              <a:rPr kumimoji="1" lang="ja-JP" altLang="ja-JP" sz="1200" kern="1200" dirty="0">
                <a:solidFill>
                  <a:schemeClr val="tx1"/>
                </a:solidFill>
                <a:latin typeface="+mn-lt"/>
                <a:ea typeface="+mn-ea"/>
                <a:cs typeface="+mn-cs"/>
              </a:rPr>
              <a:t>）。すなわち、企業が事業の定義を明確にするためには、事業を顧客、市場、用途から多元的に分析しなければならないのである。さらに、</a:t>
            </a:r>
            <a:r>
              <a:rPr kumimoji="1" lang="en-US" altLang="ja-JP" sz="1200" kern="1200" dirty="0">
                <a:solidFill>
                  <a:schemeClr val="tx1"/>
                </a:solidFill>
                <a:latin typeface="+mn-lt"/>
                <a:ea typeface="+mn-ea"/>
                <a:cs typeface="+mn-cs"/>
              </a:rPr>
              <a:t>P.</a:t>
            </a:r>
            <a:r>
              <a:rPr kumimoji="1" lang="ja-JP" altLang="ja-JP" sz="1200" kern="1200" dirty="0">
                <a:solidFill>
                  <a:schemeClr val="tx1"/>
                </a:solidFill>
                <a:latin typeface="+mn-lt"/>
                <a:ea typeface="+mn-ea"/>
                <a:cs typeface="+mn-cs"/>
              </a:rPr>
              <a:t>コトラー・</a:t>
            </a:r>
            <a:r>
              <a:rPr kumimoji="1" lang="en-US" altLang="ja-JP" sz="1200" kern="1200" dirty="0">
                <a:solidFill>
                  <a:schemeClr val="tx1"/>
                </a:solidFill>
                <a:latin typeface="+mn-lt"/>
                <a:ea typeface="+mn-ea"/>
                <a:cs typeface="+mn-cs"/>
              </a:rPr>
              <a:t>K.L.</a:t>
            </a:r>
            <a:r>
              <a:rPr kumimoji="1" lang="ja-JP" altLang="ja-JP" sz="1200" kern="1200" dirty="0">
                <a:solidFill>
                  <a:schemeClr val="tx1"/>
                </a:solidFill>
                <a:latin typeface="+mn-lt"/>
                <a:ea typeface="+mn-ea"/>
                <a:cs typeface="+mn-cs"/>
              </a:rPr>
              <a:t>ケラーは「何が自分たちの事業なのか。顧客は誰か。顧客にとっての価値は何なのか。自分たちの事業はこれからどうなるのか。自分たちの事業はどうあるべきなのか」という「ピーター・ドラッカーの定番の質問に応えなければならない」という（</a:t>
            </a:r>
            <a:r>
              <a:rPr kumimoji="1" lang="en-US" altLang="ja-JP" sz="1200" kern="1200" dirty="0">
                <a:solidFill>
                  <a:schemeClr val="tx1"/>
                </a:solidFill>
                <a:latin typeface="+mn-lt"/>
                <a:ea typeface="+mn-ea"/>
                <a:cs typeface="+mn-cs"/>
              </a:rPr>
              <a:t>2008</a:t>
            </a:r>
            <a:r>
              <a:rPr kumimoji="1" lang="ja-JP" altLang="ja-JP" sz="1200" kern="1200" dirty="0" err="1">
                <a:solidFill>
                  <a:schemeClr val="tx1"/>
                </a:solidFill>
                <a:latin typeface="+mn-lt"/>
                <a:ea typeface="+mn-ea"/>
                <a:cs typeface="+mn-cs"/>
              </a:rPr>
              <a:t>、</a:t>
            </a:r>
            <a:r>
              <a:rPr kumimoji="1" lang="en-US" altLang="ja-JP" sz="1200" kern="1200" dirty="0">
                <a:solidFill>
                  <a:schemeClr val="tx1"/>
                </a:solidFill>
                <a:latin typeface="+mn-lt"/>
                <a:ea typeface="+mn-ea"/>
                <a:cs typeface="+mn-cs"/>
              </a:rPr>
              <a:t>55</a:t>
            </a:r>
            <a:r>
              <a:rPr kumimoji="1" lang="ja-JP" altLang="ja-JP" sz="1200" kern="1200" dirty="0">
                <a:solidFill>
                  <a:schemeClr val="tx1"/>
                </a:solidFill>
                <a:latin typeface="+mn-lt"/>
                <a:ea typeface="+mn-ea"/>
                <a:cs typeface="+mn-cs"/>
              </a:rPr>
              <a:t>頁）。</a:t>
            </a:r>
          </a:p>
          <a:p>
            <a:endParaRPr kumimoji="1" lang="ja-JP" alt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b="1" kern="1200" dirty="0">
                <a:solidFill>
                  <a:schemeClr val="tx1"/>
                </a:solidFill>
                <a:latin typeface="+mn-lt"/>
                <a:ea typeface="+mn-ea"/>
                <a:cs typeface="+mn-cs"/>
              </a:rPr>
              <a:t>　</a:t>
            </a:r>
            <a:r>
              <a:rPr kumimoji="1" lang="en-US" altLang="ja-JP" sz="1200" b="1" kern="1200" dirty="0">
                <a:solidFill>
                  <a:schemeClr val="tx1"/>
                </a:solidFill>
                <a:latin typeface="+mn-lt"/>
                <a:ea typeface="+mn-ea"/>
                <a:cs typeface="+mn-cs"/>
              </a:rPr>
              <a:t>2.3</a:t>
            </a:r>
            <a:r>
              <a:rPr kumimoji="1" lang="ja-JP" altLang="ja-JP" sz="1200" b="1" kern="1200" dirty="0">
                <a:solidFill>
                  <a:schemeClr val="tx1"/>
                </a:solidFill>
                <a:latin typeface="+mn-lt"/>
                <a:ea typeface="+mn-ea"/>
                <a:cs typeface="+mn-cs"/>
              </a:rPr>
              <a:t>　戦略的事業単位</a:t>
            </a: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一般的な大企業は、それぞれが独自のマーケティング戦略を必要とする複数の事業を展開している。企業は、独自の競争相手を持つそれぞれの事業に経営資源を適切に配分し、独立したマーケティングの戦略と計画を策定させるために、戦略的事業単位を明確にしなければならない。そして、各戦略的事業単位が策定する戦略と計画による成果に責任を持たせなければならない。</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fontScale="77500" lnSpcReduction="20000"/>
          </a:bodyPr>
          <a:lstStyle/>
          <a:p>
            <a:r>
              <a:rPr kumimoji="1" lang="ja-JP" altLang="ja-JP" sz="1200" kern="1200" dirty="0">
                <a:solidFill>
                  <a:schemeClr val="tx1"/>
                </a:solidFill>
                <a:latin typeface="+mn-lt"/>
                <a:ea typeface="+mn-ea"/>
                <a:cs typeface="+mn-cs"/>
              </a:rPr>
              <a:t>　企業が各戦略的事業単位へ経営資源を配分するためには、成長機会を評価する必要がある。戦略的事業単位の成長機会評価には、</a:t>
            </a:r>
            <a:r>
              <a:rPr kumimoji="1" lang="en-US" altLang="ja-JP" sz="1200" kern="1200" dirty="0">
                <a:solidFill>
                  <a:schemeClr val="tx1"/>
                </a:solidFill>
                <a:latin typeface="+mn-lt"/>
                <a:ea typeface="+mn-ea"/>
                <a:cs typeface="+mn-cs"/>
              </a:rPr>
              <a:t>1960</a:t>
            </a:r>
            <a:r>
              <a:rPr kumimoji="1" lang="ja-JP" altLang="ja-JP" sz="1200" kern="1200" dirty="0">
                <a:solidFill>
                  <a:schemeClr val="tx1"/>
                </a:solidFill>
                <a:latin typeface="+mn-lt"/>
                <a:ea typeface="+mn-ea"/>
                <a:cs typeface="+mn-cs"/>
              </a:rPr>
              <a:t>年代にボストン・コンサルタンティング・グループ（</a:t>
            </a:r>
            <a:r>
              <a:rPr kumimoji="1" lang="en-US" altLang="ja-JP" sz="1200" kern="1200" dirty="0">
                <a:solidFill>
                  <a:schemeClr val="tx1"/>
                </a:solidFill>
                <a:latin typeface="+mn-lt"/>
                <a:ea typeface="+mn-ea"/>
                <a:cs typeface="+mn-cs"/>
              </a:rPr>
              <a:t>BCG</a:t>
            </a:r>
            <a:r>
              <a:rPr kumimoji="1" lang="ja-JP" altLang="ja-JP" sz="1200" kern="1200" dirty="0">
                <a:solidFill>
                  <a:schemeClr val="tx1"/>
                </a:solidFill>
                <a:latin typeface="+mn-lt"/>
                <a:ea typeface="+mn-ea"/>
                <a:cs typeface="+mn-cs"/>
              </a:rPr>
              <a:t>）が開発・普及させた市場成長率と相対的市場シェアのマトリクスを用いることができる。</a:t>
            </a:r>
          </a:p>
          <a:p>
            <a:r>
              <a:rPr kumimoji="1" lang="ja-JP" altLang="ja-JP" sz="1200" kern="1200" dirty="0">
                <a:solidFill>
                  <a:schemeClr val="tx1"/>
                </a:solidFill>
                <a:latin typeface="+mn-lt"/>
                <a:ea typeface="+mn-ea"/>
                <a:cs typeface="+mn-cs"/>
              </a:rPr>
              <a:t>　縦軸の市場成長率はライフサイクルの</a:t>
            </a:r>
            <a:r>
              <a:rPr kumimoji="1" lang="en-US" altLang="ja-JP" sz="1200" kern="1200" dirty="0">
                <a:solidFill>
                  <a:schemeClr val="tx1"/>
                </a:solidFill>
                <a:latin typeface="+mn-lt"/>
                <a:ea typeface="+mn-ea"/>
                <a:cs typeface="+mn-cs"/>
              </a:rPr>
              <a:t>4</a:t>
            </a:r>
            <a:r>
              <a:rPr kumimoji="1" lang="ja-JP" altLang="ja-JP" sz="1200" kern="1200" dirty="0" err="1">
                <a:solidFill>
                  <a:schemeClr val="tx1"/>
                </a:solidFill>
                <a:latin typeface="+mn-lt"/>
                <a:ea typeface="+mn-ea"/>
                <a:cs typeface="+mn-cs"/>
              </a:rPr>
              <a:t>つの</a:t>
            </a:r>
            <a:r>
              <a:rPr kumimoji="1" lang="ja-JP" altLang="ja-JP" sz="1200" kern="1200" dirty="0">
                <a:solidFill>
                  <a:schemeClr val="tx1"/>
                </a:solidFill>
                <a:latin typeface="+mn-lt"/>
                <a:ea typeface="+mn-ea"/>
                <a:cs typeface="+mn-cs"/>
              </a:rPr>
              <a:t>段階に対応しており、横軸の相対的市場占有率・競争ポジションは同じセグメントに存在する競合他社に対するわが社の戦略事業単位の市場占有率と競争力を示している。</a:t>
            </a:r>
          </a:p>
          <a:p>
            <a:endParaRPr kumimoji="1" lang="en-US" altLang="ja-JP" dirty="0"/>
          </a:p>
          <a:p>
            <a:r>
              <a:rPr kumimoji="1" lang="ja-JP" altLang="ja-JP" sz="1200" kern="1200" dirty="0">
                <a:solidFill>
                  <a:schemeClr val="tx1"/>
                </a:solidFill>
                <a:latin typeface="+mn-lt"/>
                <a:ea typeface="+mn-ea"/>
                <a:cs typeface="+mn-cs"/>
              </a:rPr>
              <a:t>　マトリクス上の円は</a:t>
            </a:r>
            <a:r>
              <a:rPr kumimoji="1" lang="en-US" altLang="ja-JP" sz="1200" kern="1200" dirty="0">
                <a:solidFill>
                  <a:schemeClr val="tx1"/>
                </a:solidFill>
                <a:latin typeface="+mn-lt"/>
                <a:ea typeface="+mn-ea"/>
                <a:cs typeface="+mn-cs"/>
              </a:rPr>
              <a:t>A</a:t>
            </a:r>
            <a:r>
              <a:rPr kumimoji="1" lang="ja-JP" altLang="ja-JP" sz="1200" kern="1200" dirty="0">
                <a:solidFill>
                  <a:schemeClr val="tx1"/>
                </a:solidFill>
                <a:latin typeface="+mn-lt"/>
                <a:ea typeface="+mn-ea"/>
                <a:cs typeface="+mn-cs"/>
              </a:rPr>
              <a:t>社が展開する</a:t>
            </a:r>
            <a:r>
              <a:rPr kumimoji="1" lang="en-US" altLang="ja-JP" sz="1200" kern="1200" dirty="0">
                <a:solidFill>
                  <a:schemeClr val="tx1"/>
                </a:solidFill>
                <a:latin typeface="+mn-lt"/>
                <a:ea typeface="+mn-ea"/>
                <a:cs typeface="+mn-cs"/>
              </a:rPr>
              <a:t>1</a:t>
            </a:r>
            <a:r>
              <a:rPr kumimoji="1" lang="ja-JP" altLang="ja-JP" sz="1200" kern="1200" dirty="0">
                <a:solidFill>
                  <a:schemeClr val="tx1"/>
                </a:solidFill>
                <a:latin typeface="+mn-lt"/>
                <a:ea typeface="+mn-ea"/>
                <a:cs typeface="+mn-cs"/>
              </a:rPr>
              <a:t>～</a:t>
            </a:r>
            <a:r>
              <a:rPr kumimoji="1" lang="en-US" altLang="ja-JP" sz="1200" kern="1200" dirty="0">
                <a:solidFill>
                  <a:schemeClr val="tx1"/>
                </a:solidFill>
                <a:latin typeface="+mn-lt"/>
                <a:ea typeface="+mn-ea"/>
                <a:cs typeface="+mn-cs"/>
              </a:rPr>
              <a:t>8</a:t>
            </a:r>
            <a:r>
              <a:rPr kumimoji="1" lang="ja-JP" altLang="ja-JP" sz="1200" kern="1200" dirty="0" err="1">
                <a:solidFill>
                  <a:schemeClr val="tx1"/>
                </a:solidFill>
                <a:latin typeface="+mn-lt"/>
                <a:ea typeface="+mn-ea"/>
                <a:cs typeface="+mn-cs"/>
              </a:rPr>
              <a:t>までの</a:t>
            </a:r>
            <a:r>
              <a:rPr kumimoji="1" lang="en-US" altLang="ja-JP" sz="1200" kern="1200" dirty="0">
                <a:solidFill>
                  <a:schemeClr val="tx1"/>
                </a:solidFill>
                <a:latin typeface="+mn-lt"/>
                <a:ea typeface="+mn-ea"/>
                <a:cs typeface="+mn-cs"/>
              </a:rPr>
              <a:t>8</a:t>
            </a:r>
            <a:r>
              <a:rPr kumimoji="1" lang="ja-JP" altLang="ja-JP" sz="1200" kern="1200" dirty="0" err="1">
                <a:solidFill>
                  <a:schemeClr val="tx1"/>
                </a:solidFill>
                <a:latin typeface="+mn-lt"/>
                <a:ea typeface="+mn-ea"/>
                <a:cs typeface="+mn-cs"/>
              </a:rPr>
              <a:t>つの</a:t>
            </a:r>
            <a:r>
              <a:rPr kumimoji="1" lang="ja-JP" altLang="ja-JP" sz="1200" kern="1200" dirty="0">
                <a:solidFill>
                  <a:schemeClr val="tx1"/>
                </a:solidFill>
                <a:latin typeface="+mn-lt"/>
                <a:ea typeface="+mn-ea"/>
                <a:cs typeface="+mn-cs"/>
              </a:rPr>
              <a:t>戦略事業単位を表している。戦略事業単位＜</a:t>
            </a:r>
            <a:r>
              <a:rPr kumimoji="1" lang="en-US" altLang="ja-JP" sz="1200" kern="1200" dirty="0">
                <a:solidFill>
                  <a:schemeClr val="tx1"/>
                </a:solidFill>
                <a:latin typeface="+mn-lt"/>
                <a:ea typeface="+mn-ea"/>
                <a:cs typeface="+mn-cs"/>
              </a:rPr>
              <a:t>4</a:t>
            </a:r>
            <a:r>
              <a:rPr kumimoji="1" lang="ja-JP" altLang="ja-JP" sz="1200" kern="1200" dirty="0">
                <a:solidFill>
                  <a:schemeClr val="tx1"/>
                </a:solidFill>
                <a:latin typeface="+mn-lt"/>
                <a:ea typeface="+mn-ea"/>
                <a:cs typeface="+mn-cs"/>
              </a:rPr>
              <a:t>＞は、高い市場成長率を示してライフサイクルの成長の段階にあるとともにマーケットにおいても比較的高い市場占有率・強い競争力を有している。一方、戦略事業単位＜</a:t>
            </a:r>
            <a:r>
              <a:rPr kumimoji="1" lang="en-US" altLang="ja-JP" sz="1200" kern="1200" dirty="0">
                <a:solidFill>
                  <a:schemeClr val="tx1"/>
                </a:solidFill>
                <a:latin typeface="+mn-lt"/>
                <a:ea typeface="+mn-ea"/>
                <a:cs typeface="+mn-cs"/>
              </a:rPr>
              <a:t>6</a:t>
            </a:r>
            <a:r>
              <a:rPr kumimoji="1" lang="ja-JP" altLang="ja-JP" sz="1200" kern="1200" dirty="0">
                <a:solidFill>
                  <a:schemeClr val="tx1"/>
                </a:solidFill>
                <a:latin typeface="+mn-lt"/>
                <a:ea typeface="+mn-ea"/>
                <a:cs typeface="+mn-cs"/>
              </a:rPr>
              <a:t>＞は、極めて高い市場占有率とマーケットでの競争力も強い。しかし、戦略事業単位＜</a:t>
            </a:r>
            <a:r>
              <a:rPr kumimoji="1" lang="en-US" altLang="ja-JP" sz="1200" kern="1200" dirty="0">
                <a:solidFill>
                  <a:schemeClr val="tx1"/>
                </a:solidFill>
                <a:latin typeface="+mn-lt"/>
                <a:ea typeface="+mn-ea"/>
                <a:cs typeface="+mn-cs"/>
              </a:rPr>
              <a:t>6</a:t>
            </a:r>
            <a:r>
              <a:rPr kumimoji="1" lang="ja-JP" altLang="ja-JP" sz="1200" kern="1200" dirty="0">
                <a:solidFill>
                  <a:schemeClr val="tx1"/>
                </a:solidFill>
                <a:latin typeface="+mn-lt"/>
                <a:ea typeface="+mn-ea"/>
                <a:cs typeface="+mn-cs"/>
              </a:rPr>
              <a:t>＞が属するマーケットの成長率は低く、ライフサイクルの成熟もしくは衰退の段階にあることが分かる。さらに、戦略事業単位＜</a:t>
            </a:r>
            <a:r>
              <a:rPr kumimoji="1" lang="en-US" altLang="ja-JP" sz="1200" kern="1200" dirty="0">
                <a:solidFill>
                  <a:schemeClr val="tx1"/>
                </a:solidFill>
                <a:latin typeface="+mn-lt"/>
                <a:ea typeface="+mn-ea"/>
                <a:cs typeface="+mn-cs"/>
              </a:rPr>
              <a:t>8</a:t>
            </a:r>
            <a:r>
              <a:rPr kumimoji="1" lang="ja-JP" altLang="ja-JP" sz="1200" kern="1200" dirty="0">
                <a:solidFill>
                  <a:schemeClr val="tx1"/>
                </a:solidFill>
                <a:latin typeface="+mn-lt"/>
                <a:ea typeface="+mn-ea"/>
                <a:cs typeface="+mn-cs"/>
              </a:rPr>
              <a:t>＞の場合をみると、マーケットにおける競争力が弱いだけでなく、そのマーケットの成長率も極めて低い。</a:t>
            </a:r>
          </a:p>
          <a:p>
            <a:r>
              <a:rPr kumimoji="1" lang="ja-JP" altLang="ja-JP" sz="1200" kern="1200" dirty="0">
                <a:solidFill>
                  <a:schemeClr val="tx1"/>
                </a:solidFill>
                <a:latin typeface="+mn-lt"/>
                <a:ea typeface="+mn-ea"/>
                <a:cs typeface="+mn-cs"/>
              </a:rPr>
              <a:t>　市場成長率と相対的市場シェアのマトリクスを整理してみよう。第一に、高い市場成長率を示すとはいえ相対的市場シェアが低い事業単位は「問題児」として位置付けられる。高い市場成長率への期待から新規参入もしくは事業継続を決断しても、既に強い競争相手が存在するために多くの経営資源を配分しなければならない。第二に、かつて問題児であった事業単位が成功を収めると、成長率の高いマーケットにおいて高い市場占有率を獲得した「花形」となる。第三に、かつては花形であった事業単位が最大の相対的市場占有率を維持してはいるものの、マーケット全体の成長が鈍化してしまった「金のなる木」がある。第四に、ほとんど成長をみせず、衰退のマーケットにおいて競争力すら持たない「負け犬」がある。</a:t>
            </a:r>
          </a:p>
          <a:p>
            <a:r>
              <a:rPr kumimoji="1" lang="ja-JP" altLang="ja-JP" sz="1200" kern="1200" dirty="0">
                <a:solidFill>
                  <a:schemeClr val="tx1"/>
                </a:solidFill>
                <a:latin typeface="+mn-lt"/>
                <a:ea typeface="+mn-ea"/>
                <a:cs typeface="+mn-cs"/>
              </a:rPr>
              <a:t>　すなわち、これから成長していくだろうと予想されるマーケットにおいてまだ十分な競争力を持たない問題児（戦略事業単位＜</a:t>
            </a:r>
            <a:r>
              <a:rPr kumimoji="1" lang="en-US" altLang="ja-JP" sz="1200" kern="1200" dirty="0">
                <a:solidFill>
                  <a:schemeClr val="tx1"/>
                </a:solidFill>
                <a:latin typeface="+mn-lt"/>
                <a:ea typeface="+mn-ea"/>
                <a:cs typeface="+mn-cs"/>
              </a:rPr>
              <a:t>1</a:t>
            </a:r>
            <a:r>
              <a:rPr kumimoji="1" lang="ja-JP" altLang="ja-JP" sz="1200" kern="1200" dirty="0">
                <a:solidFill>
                  <a:schemeClr val="tx1"/>
                </a:solidFill>
                <a:latin typeface="+mn-lt"/>
                <a:ea typeface="+mn-ea"/>
                <a:cs typeface="+mn-cs"/>
              </a:rPr>
              <a:t>＞）を花形に成長させるかどうか、そのためにはどの程度の経営資源を配分するか、今後マーケットの成長が鈍化していく花形（戦略事業単位＜</a:t>
            </a:r>
            <a:r>
              <a:rPr kumimoji="1" lang="en-US" altLang="ja-JP" sz="1200" kern="1200" dirty="0">
                <a:solidFill>
                  <a:schemeClr val="tx1"/>
                </a:solidFill>
                <a:latin typeface="+mn-lt"/>
                <a:ea typeface="+mn-ea"/>
                <a:cs typeface="+mn-cs"/>
              </a:rPr>
              <a:t>4</a:t>
            </a:r>
            <a:r>
              <a:rPr kumimoji="1" lang="ja-JP" altLang="ja-JP" sz="1200" kern="1200" dirty="0">
                <a:solidFill>
                  <a:schemeClr val="tx1"/>
                </a:solidFill>
                <a:latin typeface="+mn-lt"/>
                <a:ea typeface="+mn-ea"/>
                <a:cs typeface="+mn-cs"/>
              </a:rPr>
              <a:t>＞）にはどの程度の経営資源を配分して金のなる木に発展させるか、あるいは高い市場成長率をいかにして維持するかなどが課題となる。</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r>
              <a:rPr kumimoji="1" lang="ja-JP" altLang="ja-JP" sz="1200" b="1" kern="1200" dirty="0">
                <a:solidFill>
                  <a:schemeClr val="tx1"/>
                </a:solidFill>
                <a:latin typeface="+mn-lt"/>
                <a:ea typeface="+mn-ea"/>
                <a:cs typeface="+mn-cs"/>
              </a:rPr>
              <a:t>　</a:t>
            </a:r>
            <a:r>
              <a:rPr kumimoji="1" lang="en-US" altLang="ja-JP" sz="1200" b="1" kern="1200" dirty="0">
                <a:solidFill>
                  <a:schemeClr val="tx1"/>
                </a:solidFill>
                <a:latin typeface="+mn-lt"/>
                <a:ea typeface="+mn-ea"/>
                <a:cs typeface="+mn-cs"/>
              </a:rPr>
              <a:t>2.5</a:t>
            </a:r>
            <a:r>
              <a:rPr kumimoji="1" lang="ja-JP" altLang="ja-JP" sz="1200" b="1" kern="1200" dirty="0">
                <a:solidFill>
                  <a:schemeClr val="tx1"/>
                </a:solidFill>
                <a:latin typeface="+mn-lt"/>
                <a:ea typeface="+mn-ea"/>
                <a:cs typeface="+mn-cs"/>
              </a:rPr>
              <a:t>　体系的撤退</a:t>
            </a: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しかし、衰退のマーケットにおいて競争力も持たない負け犬（戦略事業単位＜</a:t>
            </a:r>
            <a:r>
              <a:rPr kumimoji="1" lang="en-US" altLang="ja-JP" sz="1200" kern="1200" dirty="0">
                <a:solidFill>
                  <a:schemeClr val="tx1"/>
                </a:solidFill>
                <a:latin typeface="+mn-lt"/>
                <a:ea typeface="+mn-ea"/>
                <a:cs typeface="+mn-cs"/>
              </a:rPr>
              <a:t>8</a:t>
            </a:r>
            <a:r>
              <a:rPr kumimoji="1" lang="ja-JP" altLang="ja-JP" sz="1200" kern="1200" dirty="0">
                <a:solidFill>
                  <a:schemeClr val="tx1"/>
                </a:solidFill>
                <a:latin typeface="+mn-lt"/>
                <a:ea typeface="+mn-ea"/>
                <a:cs typeface="+mn-cs"/>
              </a:rPr>
              <a:t>＞、将来的には＜</a:t>
            </a:r>
            <a:r>
              <a:rPr kumimoji="1" lang="en-US" altLang="ja-JP" sz="1200" kern="1200" dirty="0">
                <a:solidFill>
                  <a:schemeClr val="tx1"/>
                </a:solidFill>
                <a:latin typeface="+mn-lt"/>
                <a:ea typeface="+mn-ea"/>
                <a:cs typeface="+mn-cs"/>
              </a:rPr>
              <a:t>7</a:t>
            </a:r>
            <a:r>
              <a:rPr kumimoji="1" lang="ja-JP" altLang="ja-JP" sz="1200" kern="1200" dirty="0">
                <a:solidFill>
                  <a:schemeClr val="tx1"/>
                </a:solidFill>
                <a:latin typeface="+mn-lt"/>
                <a:ea typeface="+mn-ea"/>
                <a:cs typeface="+mn-cs"/>
              </a:rPr>
              <a:t>＞も）の場合、事業単位の売却もしくは清算、すなわち、いかにマーケットから撤退するかが課題となる。</a:t>
            </a:r>
          </a:p>
          <a:p>
            <a:r>
              <a:rPr kumimoji="1" lang="ja-JP" altLang="ja-JP" sz="1200" kern="1200" dirty="0">
                <a:solidFill>
                  <a:schemeClr val="tx1"/>
                </a:solidFill>
                <a:latin typeface="+mn-lt"/>
                <a:ea typeface="+mn-ea"/>
                <a:cs typeface="+mn-cs"/>
              </a:rPr>
              <a:t>　限られた経営資源の配分は、財務の面でもマーケティングの面でも、広く薄くという具合にならざるを得ない。経営資源は、花形もしくは金のなる木に発展し、大きな成果をもたらす可能性のある事業単位に集中されるべきである。</a:t>
            </a:r>
          </a:p>
          <a:p>
            <a:r>
              <a:rPr kumimoji="1" lang="ja-JP" altLang="ja-JP" sz="1200" kern="1200" dirty="0">
                <a:solidFill>
                  <a:schemeClr val="tx1"/>
                </a:solidFill>
                <a:latin typeface="+mn-lt"/>
                <a:ea typeface="+mn-ea"/>
                <a:cs typeface="+mn-cs"/>
              </a:rPr>
              <a:t>　</a:t>
            </a:r>
            <a:r>
              <a:rPr kumimoji="1" lang="en-US" altLang="ja-JP" sz="1200" kern="1200" dirty="0">
                <a:solidFill>
                  <a:schemeClr val="tx1"/>
                </a:solidFill>
                <a:latin typeface="+mn-lt"/>
                <a:ea typeface="+mn-ea"/>
                <a:cs typeface="+mn-cs"/>
              </a:rPr>
              <a:t>P.F</a:t>
            </a:r>
            <a:r>
              <a:rPr kumimoji="1" lang="ja-JP" altLang="ja-JP" sz="1200" kern="1200" dirty="0">
                <a:solidFill>
                  <a:schemeClr val="tx1"/>
                </a:solidFill>
                <a:latin typeface="+mn-lt"/>
                <a:ea typeface="+mn-ea"/>
                <a:cs typeface="+mn-cs"/>
              </a:rPr>
              <a:t>ドラッカーは、「長い航海を続けてきた船は、船体に付着した貝を洗い落とす。さもなければ、スピードは落ち、機動力は失われる。長い間凪いだ海を航行してきた企業や公的サービス機関も、資源ばかり食う製品やサービスや事業を洗い落とす必要がある。すでに昨日のものとなった製品、サービス、事業を洗い落とさなければならない。あらゆる組織が、このような廃棄を計画的に行っていく必要がある」と述べる（</a:t>
            </a:r>
            <a:r>
              <a:rPr kumimoji="1" lang="en-US" altLang="ja-JP" sz="1200" kern="1200" dirty="0">
                <a:solidFill>
                  <a:schemeClr val="tx1"/>
                </a:solidFill>
                <a:latin typeface="+mn-lt"/>
                <a:ea typeface="+mn-ea"/>
                <a:cs typeface="+mn-cs"/>
              </a:rPr>
              <a:t>1993, p.43.</a:t>
            </a:r>
            <a:r>
              <a:rPr kumimoji="1" lang="ja-JP" altLang="ja-JP" sz="1200" kern="1200" dirty="0">
                <a:solidFill>
                  <a:schemeClr val="tx1"/>
                </a:solidFill>
                <a:latin typeface="+mn-lt"/>
                <a:ea typeface="+mn-ea"/>
                <a:cs typeface="+mn-cs"/>
              </a:rPr>
              <a:t>）。</a:t>
            </a:r>
          </a:p>
          <a:p>
            <a:endParaRPr kumimoji="1" lang="ja-JP" alt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各事業単位は、企業全体のミッションの中でそれぞれの事業ミッションを定め、</a:t>
            </a:r>
            <a:r>
              <a:rPr kumimoji="1" lang="en-US" altLang="ja-JP" sz="1200" kern="1200" dirty="0">
                <a:solidFill>
                  <a:schemeClr val="tx1"/>
                </a:solidFill>
                <a:latin typeface="+mn-lt"/>
                <a:ea typeface="+mn-ea"/>
                <a:cs typeface="+mn-cs"/>
              </a:rPr>
              <a:t>SWOT</a:t>
            </a:r>
            <a:r>
              <a:rPr kumimoji="1" lang="ja-JP" altLang="ja-JP" sz="1200" kern="1200" dirty="0">
                <a:solidFill>
                  <a:schemeClr val="tx1"/>
                </a:solidFill>
                <a:latin typeface="+mn-lt"/>
                <a:ea typeface="+mn-ea"/>
                <a:cs typeface="+mn-cs"/>
              </a:rPr>
              <a:t>分析、目標設定、戦略策定、実践とフィードバックといった事業戦略のプロセスを経る。</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0723" name="ノート プレースホルダ 2"/>
          <p:cNvSpPr>
            <a:spLocks noGrp="1"/>
          </p:cNvSpPr>
          <p:nvPr>
            <p:ph type="body" idx="1"/>
          </p:nvPr>
        </p:nvSpPr>
        <p:spPr bwMode="auto">
          <a:noFill/>
        </p:spPr>
        <p:txBody>
          <a:bodyPr wrap="square" numCol="1" anchor="t" anchorCtr="0" compatLnSpc="1">
            <a:prstTxWarp prst="textNoShape">
              <a:avLst/>
            </a:prstTxWarp>
          </a:bodyPr>
          <a:lstStyle/>
          <a:p>
            <a:r>
              <a:rPr kumimoji="1" lang="ja-JP" altLang="ja-JP" sz="1200" b="1" kern="1200" dirty="0">
                <a:solidFill>
                  <a:schemeClr val="tx1"/>
                </a:solidFill>
                <a:latin typeface="+mn-lt"/>
                <a:ea typeface="+mn-ea"/>
                <a:cs typeface="+mn-cs"/>
              </a:rPr>
              <a:t>　</a:t>
            </a:r>
            <a:r>
              <a:rPr kumimoji="1" lang="en-US" altLang="ja-JP" sz="1200" b="1" kern="1200" dirty="0">
                <a:solidFill>
                  <a:schemeClr val="tx1"/>
                </a:solidFill>
                <a:latin typeface="+mn-lt"/>
                <a:ea typeface="+mn-ea"/>
                <a:cs typeface="+mn-cs"/>
              </a:rPr>
              <a:t>3.1</a:t>
            </a:r>
            <a:r>
              <a:rPr kumimoji="1" lang="ja-JP" altLang="ja-JP" sz="1200" b="1" kern="1200" dirty="0">
                <a:solidFill>
                  <a:schemeClr val="tx1"/>
                </a:solidFill>
                <a:latin typeface="+mn-lt"/>
                <a:ea typeface="+mn-ea"/>
                <a:cs typeface="+mn-cs"/>
              </a:rPr>
              <a:t>　</a:t>
            </a:r>
            <a:r>
              <a:rPr kumimoji="1" lang="en-US" altLang="ja-JP" sz="1200" b="1" kern="1200" dirty="0">
                <a:solidFill>
                  <a:schemeClr val="tx1"/>
                </a:solidFill>
                <a:latin typeface="+mn-lt"/>
                <a:ea typeface="+mn-ea"/>
                <a:cs typeface="+mn-cs"/>
              </a:rPr>
              <a:t>SWOT</a:t>
            </a:r>
            <a:r>
              <a:rPr kumimoji="1" lang="ja-JP" altLang="ja-JP" sz="1200" b="1" kern="1200" dirty="0">
                <a:solidFill>
                  <a:schemeClr val="tx1"/>
                </a:solidFill>
                <a:latin typeface="+mn-lt"/>
                <a:ea typeface="+mn-ea"/>
                <a:cs typeface="+mn-cs"/>
              </a:rPr>
              <a:t>分析</a:t>
            </a: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a:t>
            </a:r>
            <a:r>
              <a:rPr kumimoji="1" lang="en-US" altLang="ja-JP" sz="1200" kern="1200" dirty="0">
                <a:solidFill>
                  <a:schemeClr val="tx1"/>
                </a:solidFill>
                <a:latin typeface="+mn-lt"/>
                <a:ea typeface="+mn-ea"/>
                <a:cs typeface="+mn-cs"/>
              </a:rPr>
              <a:t>SWOT</a:t>
            </a:r>
            <a:r>
              <a:rPr kumimoji="1" lang="ja-JP" altLang="ja-JP" sz="1200" kern="1200" dirty="0">
                <a:solidFill>
                  <a:schemeClr val="tx1"/>
                </a:solidFill>
                <a:latin typeface="+mn-lt"/>
                <a:ea typeface="+mn-ea"/>
                <a:cs typeface="+mn-cs"/>
              </a:rPr>
              <a:t>分析とは、企業外部に存在するマーケティングの機会と環境上の脅威を観察するとともに、企業内部に存在する自らの強みと弱みを明確にすることである。</a:t>
            </a:r>
          </a:p>
          <a:p>
            <a:r>
              <a:rPr kumimoji="1" lang="ja-JP" altLang="ja-JP" sz="1200" kern="1200" dirty="0">
                <a:solidFill>
                  <a:schemeClr val="tx1"/>
                </a:solidFill>
                <a:latin typeface="+mn-lt"/>
                <a:ea typeface="+mn-ea"/>
                <a:cs typeface="+mn-cs"/>
              </a:rPr>
              <a:t>　外部環境には、マクロ環境とミクロ環境がある。マクロ環境には、デモグラフィック環境、経済環境、社会・文化的環境、自然環境、技術的環境、政治・法的環境などが含まれる。ミクロ環境には、顧客、競合他社、流通業者などが含まれる。このような外部環境を観察することで、新たなマーケティングの機会（</a:t>
            </a:r>
            <a:r>
              <a:rPr kumimoji="1" lang="en-US" altLang="ja-JP" sz="1200" kern="1200" dirty="0">
                <a:solidFill>
                  <a:schemeClr val="tx1"/>
                </a:solidFill>
                <a:latin typeface="+mn-lt"/>
                <a:ea typeface="+mn-ea"/>
                <a:cs typeface="+mn-cs"/>
              </a:rPr>
              <a:t>Opportunity</a:t>
            </a:r>
            <a:r>
              <a:rPr kumimoji="1" lang="ja-JP" altLang="ja-JP" sz="1200" kern="1200" dirty="0">
                <a:solidFill>
                  <a:schemeClr val="tx1"/>
                </a:solidFill>
                <a:latin typeface="+mn-lt"/>
                <a:ea typeface="+mn-ea"/>
                <a:cs typeface="+mn-cs"/>
              </a:rPr>
              <a:t>）と自社にとって脅威（</a:t>
            </a:r>
            <a:r>
              <a:rPr kumimoji="1" lang="en-US" altLang="ja-JP" sz="1200" kern="1200" dirty="0">
                <a:solidFill>
                  <a:schemeClr val="tx1"/>
                </a:solidFill>
                <a:latin typeface="+mn-lt"/>
                <a:ea typeface="+mn-ea"/>
                <a:cs typeface="+mn-cs"/>
              </a:rPr>
              <a:t>Threat</a:t>
            </a:r>
            <a:r>
              <a:rPr kumimoji="1" lang="ja-JP" altLang="ja-JP" sz="1200" kern="1200" dirty="0">
                <a:solidFill>
                  <a:schemeClr val="tx1"/>
                </a:solidFill>
                <a:latin typeface="+mn-lt"/>
                <a:ea typeface="+mn-ea"/>
                <a:cs typeface="+mn-cs"/>
              </a:rPr>
              <a:t>）になり得る様々なリスクを発見でき、また企業と戦略事業単位を取り巻く様々な機会と脅威が明確にされることで事業の総合的な魅力と成長の機会に対する評価が可能になる。さらに、脅威であるかのように見えるものが本当に脅威であるかを検証しなければならない。誰もが脅威であると判断する事態にこそ、誰にも気づかれない機会が存在するためである。</a:t>
            </a:r>
          </a:p>
          <a:p>
            <a:r>
              <a:rPr kumimoji="1" lang="ja-JP" altLang="ja-JP" sz="1200" kern="1200" dirty="0">
                <a:solidFill>
                  <a:schemeClr val="tx1"/>
                </a:solidFill>
                <a:latin typeface="+mn-lt"/>
                <a:ea typeface="+mn-ea"/>
                <a:cs typeface="+mn-cs"/>
              </a:rPr>
              <a:t>　しかし、魅力的なマーケティング機会が発見できたとしてもその全てが事業として展開でき、また成果に結びつくとは限らない。各戦略事業単位は、新たに発見できた機会を新たな事業に発展させるにあたって自らの強み（</a:t>
            </a:r>
            <a:r>
              <a:rPr kumimoji="1" lang="en-US" altLang="ja-JP" sz="1200" kern="1200" dirty="0">
                <a:solidFill>
                  <a:schemeClr val="tx1"/>
                </a:solidFill>
                <a:latin typeface="+mn-lt"/>
                <a:ea typeface="+mn-ea"/>
                <a:cs typeface="+mn-cs"/>
              </a:rPr>
              <a:t>Strengths</a:t>
            </a:r>
            <a:r>
              <a:rPr kumimoji="1" lang="ja-JP" altLang="ja-JP" sz="1200" kern="1200" dirty="0">
                <a:solidFill>
                  <a:schemeClr val="tx1"/>
                </a:solidFill>
                <a:latin typeface="+mn-lt"/>
                <a:ea typeface="+mn-ea"/>
                <a:cs typeface="+mn-cs"/>
              </a:rPr>
              <a:t>）と弱み（</a:t>
            </a:r>
            <a:r>
              <a:rPr kumimoji="1" lang="en-US" altLang="ja-JP" sz="1200" kern="1200" dirty="0">
                <a:solidFill>
                  <a:schemeClr val="tx1"/>
                </a:solidFill>
                <a:latin typeface="+mn-lt"/>
                <a:ea typeface="+mn-ea"/>
                <a:cs typeface="+mn-cs"/>
              </a:rPr>
              <a:t>Weaknesses</a:t>
            </a:r>
            <a:r>
              <a:rPr kumimoji="1" lang="ja-JP" altLang="ja-JP" sz="1200" kern="1200" dirty="0">
                <a:solidFill>
                  <a:schemeClr val="tx1"/>
                </a:solidFill>
                <a:latin typeface="+mn-lt"/>
                <a:ea typeface="+mn-ea"/>
                <a:cs typeface="+mn-cs"/>
              </a:rPr>
              <a:t>）は何かを明らかにしなければならないのである。全ての弱みを改善する必要もなければ、全ての強みが活用されるわけではないが、新たなマーケティングの機会において自らの強みが最大限発揮されることこそ、最も効果的であることには違いない。</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endParaRPr kumimoji="1" lang="ja-JP" altLang="en-US" dirty="0"/>
          </a:p>
          <a:p>
            <a:pPr eaLnBrk="1" hangingPunct="1">
              <a:spcBef>
                <a:spcPct val="0"/>
              </a:spcBef>
            </a:pPr>
            <a:endParaRPr lang="ja-JP" alt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174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スライド イメージ プレースホルダ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3277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市場の細分化</a:t>
            </a:r>
          </a:p>
          <a:p>
            <a:r>
              <a:rPr kumimoji="1" lang="ja-JP" altLang="ja-JP" sz="1200" kern="1200" dirty="0">
                <a:solidFill>
                  <a:schemeClr val="tx1"/>
                </a:solidFill>
                <a:latin typeface="+mn-lt"/>
                <a:ea typeface="+mn-ea"/>
                <a:cs typeface="+mn-cs"/>
              </a:rPr>
              <a:t>市場の選択と集中</a:t>
            </a:r>
          </a:p>
          <a:p>
            <a:r>
              <a:rPr kumimoji="1" lang="ja-JP" altLang="ja-JP" sz="1200" kern="1200" dirty="0">
                <a:solidFill>
                  <a:schemeClr val="tx1"/>
                </a:solidFill>
                <a:latin typeface="+mn-lt"/>
                <a:ea typeface="+mn-ea"/>
                <a:cs typeface="+mn-cs"/>
              </a:rPr>
              <a:t>価値ポジショニング</a:t>
            </a:r>
          </a:p>
          <a:p>
            <a:endParaRPr kumimoji="1" lang="ja-JP" alt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b="1" kern="1200" dirty="0">
                <a:solidFill>
                  <a:schemeClr val="tx1"/>
                </a:solidFill>
                <a:latin typeface="+mn-lt"/>
                <a:ea typeface="+mn-ea"/>
                <a:cs typeface="+mn-cs"/>
              </a:rPr>
              <a:t>　</a:t>
            </a:r>
            <a:r>
              <a:rPr kumimoji="1" lang="en-US" altLang="ja-JP" sz="1200" b="1" kern="1200" dirty="0">
                <a:solidFill>
                  <a:schemeClr val="tx1"/>
                </a:solidFill>
                <a:latin typeface="+mn-lt"/>
                <a:ea typeface="+mn-ea"/>
                <a:cs typeface="+mn-cs"/>
              </a:rPr>
              <a:t>3.2</a:t>
            </a:r>
            <a:r>
              <a:rPr kumimoji="1" lang="ja-JP" altLang="ja-JP" sz="1200" b="1" kern="1200" dirty="0">
                <a:solidFill>
                  <a:schemeClr val="tx1"/>
                </a:solidFill>
                <a:latin typeface="+mn-lt"/>
                <a:ea typeface="+mn-ea"/>
                <a:cs typeface="+mn-cs"/>
              </a:rPr>
              <a:t>　目標設定</a:t>
            </a: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事業の存続と繁栄に直接的にまた重大な影響を与える全ての領域において事業の目標が設定されなければならない。市場における地位、イノベーション、生産性、経営資源、利益、マーケティング・マネジャーの仕事とその育成、従業員の仕事と行動、社会的責任についての目標こそが、事業が目指すべき成果とそのための手段を明確にし、事業のマネジメントを可能にする。</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en-US" altLang="ja-JP" sz="1200" kern="1200" dirty="0">
                <a:solidFill>
                  <a:schemeClr val="tx1"/>
                </a:solidFill>
                <a:latin typeface="+mn-lt"/>
                <a:ea typeface="+mn-ea"/>
                <a:cs typeface="+mn-cs"/>
              </a:rPr>
              <a:t>M.E.</a:t>
            </a:r>
            <a:r>
              <a:rPr kumimoji="1" lang="ja-JP" altLang="ja-JP" sz="1200" kern="1200" dirty="0">
                <a:solidFill>
                  <a:schemeClr val="tx1"/>
                </a:solidFill>
                <a:latin typeface="+mn-lt"/>
                <a:ea typeface="+mn-ea"/>
                <a:cs typeface="+mn-cs"/>
              </a:rPr>
              <a:t>ポーター（</a:t>
            </a:r>
            <a:r>
              <a:rPr kumimoji="1" lang="en-US" altLang="ja-JP" sz="1200" kern="1200" dirty="0">
                <a:solidFill>
                  <a:schemeClr val="tx1"/>
                </a:solidFill>
                <a:latin typeface="+mn-lt"/>
                <a:ea typeface="+mn-ea"/>
                <a:cs typeface="+mn-cs"/>
              </a:rPr>
              <a:t>1982</a:t>
            </a:r>
            <a:r>
              <a:rPr kumimoji="1" lang="ja-JP" altLang="ja-JP" sz="1200" kern="1200" dirty="0">
                <a:solidFill>
                  <a:schemeClr val="tx1"/>
                </a:solidFill>
                <a:latin typeface="+mn-lt"/>
                <a:ea typeface="+mn-ea"/>
                <a:cs typeface="+mn-cs"/>
              </a:rPr>
              <a:t>）は、新規参入の脅威、既存競争業者間の敵対関係の強さ、代替製品・サービスからの圧力、買い手と売り手の交渉力といった</a:t>
            </a:r>
            <a:r>
              <a:rPr kumimoji="1" lang="en-US" altLang="ja-JP" sz="1200" kern="1200" dirty="0">
                <a:solidFill>
                  <a:schemeClr val="tx1"/>
                </a:solidFill>
                <a:latin typeface="+mn-lt"/>
                <a:ea typeface="+mn-ea"/>
                <a:cs typeface="+mn-cs"/>
              </a:rPr>
              <a:t>5</a:t>
            </a:r>
            <a:r>
              <a:rPr kumimoji="1" lang="ja-JP" altLang="ja-JP" sz="1200" kern="1200" dirty="0" err="1">
                <a:solidFill>
                  <a:schemeClr val="tx1"/>
                </a:solidFill>
                <a:latin typeface="+mn-lt"/>
                <a:ea typeface="+mn-ea"/>
                <a:cs typeface="+mn-cs"/>
              </a:rPr>
              <a:t>つの</a:t>
            </a:r>
            <a:r>
              <a:rPr kumimoji="1" lang="ja-JP" altLang="ja-JP" sz="1200" kern="1200" dirty="0">
                <a:solidFill>
                  <a:schemeClr val="tx1"/>
                </a:solidFill>
                <a:latin typeface="+mn-lt"/>
                <a:ea typeface="+mn-ea"/>
                <a:cs typeface="+mn-cs"/>
              </a:rPr>
              <a:t>競争要因に対処できる</a:t>
            </a:r>
            <a:r>
              <a:rPr kumimoji="1" lang="en-US" altLang="ja-JP" sz="1200" kern="1200" dirty="0">
                <a:solidFill>
                  <a:schemeClr val="tx1"/>
                </a:solidFill>
                <a:latin typeface="+mn-lt"/>
                <a:ea typeface="+mn-ea"/>
                <a:cs typeface="+mn-cs"/>
              </a:rPr>
              <a:t>3</a:t>
            </a:r>
            <a:r>
              <a:rPr kumimoji="1" lang="ja-JP" altLang="ja-JP" sz="1200" kern="1200" dirty="0" err="1">
                <a:solidFill>
                  <a:schemeClr val="tx1"/>
                </a:solidFill>
                <a:latin typeface="+mn-lt"/>
                <a:ea typeface="+mn-ea"/>
                <a:cs typeface="+mn-cs"/>
              </a:rPr>
              <a:t>つの</a:t>
            </a:r>
            <a:r>
              <a:rPr kumimoji="1" lang="ja-JP" altLang="ja-JP" sz="1200" kern="1200" dirty="0">
                <a:solidFill>
                  <a:schemeClr val="tx1"/>
                </a:solidFill>
                <a:latin typeface="+mn-lt"/>
                <a:ea typeface="+mn-ea"/>
                <a:cs typeface="+mn-cs"/>
              </a:rPr>
              <a:t>基本戦略を述べた。</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endParaRPr kumimoji="1" lang="ja-JP" alt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第一にコスト・リーダーシップ戦略では、技術、購買、製造、流通などのコストを低減させ、競合他社より低価格を実現することでマーケットシェアを獲得することができる。しかし、低コストと低価格を競うコスト・リーダーシップ戦略を実行するには、大量生産のための巨額の投資と攻撃的な価格政策、さらにマーケットへの参入初期にはシェアを確保するための赤字をも覚悟しなければならない。また、低コストを維持するために再投資も不可欠である。</a:t>
            </a:r>
            <a:endParaRPr kumimoji="1" lang="ja-JP" alt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第二に製品設計、ブランドイメージ、テクノロジー、製品特徴、顧客サービス、ディーラー・ネットワークを差別化することで、マーケットの中で特異であるとみられる価値を創造するという差別化戦略は、競合他社からの攻撃を回避することができるとともに平均以上の収益が確保される。</a:t>
            </a:r>
            <a:endParaRPr kumimoji="1" lang="ja-JP" alt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第三にコスト・リーダーシップ戦略と差別化戦略はマーケット全体を対象にするが、集中戦略は買手グループ、製品種類、地域市場などによってセグメントされる特定のターゲットに経営資源を集中させ、コストのリーダーシップまたは差別化またはその両方を同時に展開する。しかし、特定のセグメントに絞り込んだ集中戦略では、マーケット全体を対象とする二つの戦略に比較して達成可能な市場シェアの大きさに限界が生じる。</a:t>
            </a:r>
            <a:endParaRPr kumimoji="1" lang="en-US" altLang="ja-JP" sz="1200" kern="1200" dirty="0">
              <a:solidFill>
                <a:schemeClr val="tx1"/>
              </a:solidFill>
              <a:latin typeface="+mn-lt"/>
              <a:ea typeface="+mn-ea"/>
              <a:cs typeface="+mn-cs"/>
            </a:endParaRPr>
          </a:p>
          <a:p>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以上で述べた</a:t>
            </a:r>
            <a:r>
              <a:rPr kumimoji="1" lang="en-US" altLang="ja-JP" sz="1200" kern="1200" dirty="0">
                <a:solidFill>
                  <a:schemeClr val="tx1"/>
                </a:solidFill>
                <a:latin typeface="+mn-lt"/>
                <a:ea typeface="+mn-ea"/>
                <a:cs typeface="+mn-cs"/>
              </a:rPr>
              <a:t>M.E.</a:t>
            </a:r>
            <a:r>
              <a:rPr kumimoji="1" lang="ja-JP" altLang="ja-JP" sz="1200" kern="1200" dirty="0">
                <a:solidFill>
                  <a:schemeClr val="tx1"/>
                </a:solidFill>
                <a:latin typeface="+mn-lt"/>
                <a:ea typeface="+mn-ea"/>
                <a:cs typeface="+mn-cs"/>
              </a:rPr>
              <a:t>ポーターの</a:t>
            </a:r>
            <a:r>
              <a:rPr kumimoji="1" lang="en-US" altLang="ja-JP" sz="1200" kern="1200" dirty="0">
                <a:solidFill>
                  <a:schemeClr val="tx1"/>
                </a:solidFill>
                <a:latin typeface="+mn-lt"/>
                <a:ea typeface="+mn-ea"/>
                <a:cs typeface="+mn-cs"/>
              </a:rPr>
              <a:t>3</a:t>
            </a:r>
            <a:r>
              <a:rPr kumimoji="1" lang="ja-JP" altLang="ja-JP" sz="1200" kern="1200" dirty="0" err="1">
                <a:solidFill>
                  <a:schemeClr val="tx1"/>
                </a:solidFill>
                <a:latin typeface="+mn-lt"/>
                <a:ea typeface="+mn-ea"/>
                <a:cs typeface="+mn-cs"/>
              </a:rPr>
              <a:t>つの</a:t>
            </a:r>
            <a:r>
              <a:rPr kumimoji="1" lang="ja-JP" altLang="ja-JP" sz="1200" kern="1200" dirty="0">
                <a:solidFill>
                  <a:schemeClr val="tx1"/>
                </a:solidFill>
                <a:latin typeface="+mn-lt"/>
                <a:ea typeface="+mn-ea"/>
                <a:cs typeface="+mn-cs"/>
              </a:rPr>
              <a:t>基本戦略は競争を前提にしたものである。多くの企業が限られたパイを奪い合う激しい競争を繰り広げ、その競争の中で生き残るための戦略を考える。ところが、このような競争の結果をみると、世界的に著名な企業であってもそのマーケットシェアは</a:t>
            </a:r>
            <a:r>
              <a:rPr kumimoji="1" lang="en-US" altLang="ja-JP" sz="1200" kern="1200" dirty="0">
                <a:solidFill>
                  <a:schemeClr val="tx1"/>
                </a:solidFill>
                <a:latin typeface="+mn-lt"/>
                <a:ea typeface="+mn-ea"/>
                <a:cs typeface="+mn-cs"/>
              </a:rPr>
              <a:t>20</a:t>
            </a:r>
            <a:r>
              <a:rPr kumimoji="1" lang="ja-JP" altLang="ja-JP" sz="1200" kern="1200" dirty="0">
                <a:solidFill>
                  <a:schemeClr val="tx1"/>
                </a:solidFill>
                <a:latin typeface="+mn-lt"/>
                <a:ea typeface="+mn-ea"/>
                <a:cs typeface="+mn-cs"/>
              </a:rPr>
              <a:t>～</a:t>
            </a:r>
            <a:r>
              <a:rPr kumimoji="1" lang="en-US" altLang="ja-JP" sz="1200" kern="1200" dirty="0">
                <a:solidFill>
                  <a:schemeClr val="tx1"/>
                </a:solidFill>
                <a:latin typeface="+mn-lt"/>
                <a:ea typeface="+mn-ea"/>
                <a:cs typeface="+mn-cs"/>
              </a:rPr>
              <a:t>30</a:t>
            </a:r>
            <a:r>
              <a:rPr kumimoji="1" lang="ja-JP" altLang="ja-JP" sz="1200" kern="1200" dirty="0">
                <a:solidFill>
                  <a:schemeClr val="tx1"/>
                </a:solidFill>
                <a:latin typeface="+mn-lt"/>
                <a:ea typeface="+mn-ea"/>
                <a:cs typeface="+mn-cs"/>
              </a:rPr>
              <a:t>％、利益率は</a:t>
            </a:r>
            <a:r>
              <a:rPr kumimoji="1" lang="en-US" altLang="ja-JP" sz="1200" kern="1200" dirty="0">
                <a:solidFill>
                  <a:schemeClr val="tx1"/>
                </a:solidFill>
                <a:latin typeface="+mn-lt"/>
                <a:ea typeface="+mn-ea"/>
                <a:cs typeface="+mn-cs"/>
              </a:rPr>
              <a:t>10</a:t>
            </a:r>
            <a:r>
              <a:rPr kumimoji="1" lang="ja-JP" altLang="ja-JP" sz="1200" kern="1200" dirty="0">
                <a:solidFill>
                  <a:schemeClr val="tx1"/>
                </a:solidFill>
                <a:latin typeface="+mn-lt"/>
                <a:ea typeface="+mn-ea"/>
                <a:cs typeface="+mn-cs"/>
              </a:rPr>
              <a:t>％弱程度にすぎない。他方、</a:t>
            </a:r>
            <a:r>
              <a:rPr kumimoji="1" lang="en-US" altLang="ja-JP" sz="1200" kern="1200" dirty="0">
                <a:solidFill>
                  <a:schemeClr val="tx1"/>
                </a:solidFill>
                <a:latin typeface="+mn-lt"/>
                <a:ea typeface="+mn-ea"/>
                <a:cs typeface="+mn-cs"/>
              </a:rPr>
              <a:t>W.C.</a:t>
            </a:r>
            <a:r>
              <a:rPr kumimoji="1" lang="ja-JP" altLang="ja-JP" sz="1200" kern="1200" dirty="0">
                <a:solidFill>
                  <a:schemeClr val="tx1"/>
                </a:solidFill>
                <a:latin typeface="+mn-lt"/>
                <a:ea typeface="+mn-ea"/>
                <a:cs typeface="+mn-cs"/>
              </a:rPr>
              <a:t>キム・</a:t>
            </a:r>
            <a:r>
              <a:rPr kumimoji="1" lang="en-US" altLang="ja-JP" sz="1200" kern="1200" dirty="0">
                <a:solidFill>
                  <a:schemeClr val="tx1"/>
                </a:solidFill>
                <a:latin typeface="+mn-lt"/>
                <a:ea typeface="+mn-ea"/>
                <a:cs typeface="+mn-cs"/>
              </a:rPr>
              <a:t>R.</a:t>
            </a:r>
            <a:r>
              <a:rPr kumimoji="1" lang="ja-JP" altLang="ja-JP" sz="1200" kern="1200" dirty="0">
                <a:solidFill>
                  <a:schemeClr val="tx1"/>
                </a:solidFill>
                <a:latin typeface="+mn-lt"/>
                <a:ea typeface="+mn-ea"/>
                <a:cs typeface="+mn-cs"/>
              </a:rPr>
              <a:t>モボルニュ（</a:t>
            </a:r>
            <a:r>
              <a:rPr kumimoji="1" lang="en-US" altLang="ja-JP" sz="1200" kern="1200" dirty="0">
                <a:solidFill>
                  <a:schemeClr val="tx1"/>
                </a:solidFill>
                <a:latin typeface="+mn-lt"/>
                <a:ea typeface="+mn-ea"/>
                <a:cs typeface="+mn-cs"/>
              </a:rPr>
              <a:t>2005</a:t>
            </a:r>
            <a:r>
              <a:rPr kumimoji="1" lang="ja-JP" altLang="ja-JP" sz="1200" kern="1200" dirty="0">
                <a:solidFill>
                  <a:schemeClr val="tx1"/>
                </a:solidFill>
                <a:latin typeface="+mn-lt"/>
                <a:ea typeface="+mn-ea"/>
                <a:cs typeface="+mn-cs"/>
              </a:rPr>
              <a:t>）は、かつてない新たな価値を提供するバリュー・イノベーションで、競争のない、競争自体を無意味なものにする新たなマーケットを創造するというブルー・オーシャン戦略を紹介している。</a:t>
            </a:r>
          </a:p>
          <a:p>
            <a:endParaRPr kumimoji="1" lang="ja-JP" altLang="en-US" dirty="0"/>
          </a:p>
          <a:p>
            <a:endParaRPr kumimoji="1" lang="ja-JP" alt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en-US" altLang="ja-JP" sz="1200" b="1" kern="1200" dirty="0">
                <a:solidFill>
                  <a:schemeClr val="tx1"/>
                </a:solidFill>
                <a:latin typeface="+mn-lt"/>
                <a:ea typeface="+mn-ea"/>
                <a:cs typeface="+mn-cs"/>
              </a:rPr>
              <a:t>3.4</a:t>
            </a:r>
            <a:r>
              <a:rPr kumimoji="1" lang="ja-JP" altLang="ja-JP" sz="1200" b="1" kern="1200" dirty="0">
                <a:solidFill>
                  <a:schemeClr val="tx1"/>
                </a:solidFill>
                <a:latin typeface="+mn-lt"/>
                <a:ea typeface="+mn-ea"/>
                <a:cs typeface="+mn-cs"/>
              </a:rPr>
              <a:t>　実践とフィードバック</a:t>
            </a: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戦略を実践するには、様々な利害関係者あるいはパートナーを満足させることを忘れてはならない。例えば、従業員満足を追求することで製品とサービスの品質が向上し、最終的な顧客の満足度が高まる。そしてリピートの顧客が増え、収益率が上昇し、株主の満足度が高まる。さらに、事業戦略を実践して得られた成果と外部環境の変化に対する観察を続け、その成果と環境の変化に合わせて事業戦略を修正する努力を怠ってはならない。</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endParaRPr kumimoji="1" lang="ja-JP" alt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lnSpcReduction="10000"/>
          </a:bodyPr>
          <a:lstStyle/>
          <a:p>
            <a:r>
              <a:rPr kumimoji="1" lang="en-US" altLang="ja-JP" sz="1200" b="1" kern="1200" dirty="0">
                <a:solidFill>
                  <a:schemeClr val="tx1"/>
                </a:solidFill>
                <a:latin typeface="+mn-lt"/>
                <a:ea typeface="+mn-ea"/>
                <a:cs typeface="+mn-cs"/>
              </a:rPr>
              <a:t>4</a:t>
            </a:r>
            <a:r>
              <a:rPr kumimoji="1" lang="ja-JP" altLang="ja-JP" sz="1200" b="1" kern="1200" dirty="0">
                <a:solidFill>
                  <a:schemeClr val="tx1"/>
                </a:solidFill>
                <a:latin typeface="+mn-lt"/>
                <a:ea typeface="+mn-ea"/>
                <a:cs typeface="+mn-cs"/>
              </a:rPr>
              <a:t>　マーケティング・マネジメント</a:t>
            </a:r>
            <a:endParaRPr kumimoji="1" lang="ja-JP" altLang="ja-JP" sz="1200" kern="1200" dirty="0">
              <a:solidFill>
                <a:schemeClr val="tx1"/>
              </a:solidFill>
              <a:latin typeface="+mn-lt"/>
              <a:ea typeface="+mn-ea"/>
              <a:cs typeface="+mn-cs"/>
            </a:endParaRP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r>
              <a:rPr kumimoji="1" lang="ja-JP" altLang="ja-JP" sz="1200" kern="1200" dirty="0">
                <a:solidFill>
                  <a:schemeClr val="tx1"/>
                </a:solidFill>
                <a:latin typeface="+mn-lt"/>
                <a:ea typeface="+mn-ea"/>
                <a:cs typeface="+mn-cs"/>
              </a:rPr>
              <a:t>　マーケティングの対象と活動の範囲は実に広い。お客様・消費者・顧客がマーケティングの対象となることはもちろんのこと、従業員、供給業者、流通業者、小売業者、広告会社、株主、投資家、アナリストなどの利害関係者もマーケティングの対象である。</a:t>
            </a:r>
          </a:p>
          <a:p>
            <a:r>
              <a:rPr kumimoji="1" lang="ja-JP" altLang="ja-JP" sz="1200" kern="1200" dirty="0">
                <a:solidFill>
                  <a:schemeClr val="tx1"/>
                </a:solidFill>
                <a:latin typeface="+mn-lt"/>
                <a:ea typeface="+mn-ea"/>
                <a:cs typeface="+mn-cs"/>
              </a:rPr>
              <a:t>　今日の顧客は、グローバルなマーケットにおいて多種多様な価値と満足を求め、実際に多種多様な価値と満足の中から選択し、購入する。また、マーケットに対する意見と評価を自由に述べられるコミュニティを形成、さらには消費者団体などのように組織化され、企業のマーケティング活動に対する大きな影響力を持つようになっている。今日の企業も、グローバルなマーケットから自らのミッションと目標と戦略に最適な利害関係者・パートナーを選び、マーケティング活動を遂行する。多種多様な機能と役割に特化された利害関係者・パートナーを組織化して自らの経営資源として活用するとともに、各々の利害関係者・パートナーに価値と満足を提供しなければならない。</a:t>
            </a:r>
          </a:p>
          <a:p>
            <a:r>
              <a:rPr kumimoji="1" lang="ja-JP" altLang="ja-JP" sz="1200" kern="1200" dirty="0">
                <a:solidFill>
                  <a:schemeClr val="tx1"/>
                </a:solidFill>
                <a:latin typeface="+mn-lt"/>
                <a:ea typeface="+mn-ea"/>
                <a:cs typeface="+mn-cs"/>
              </a:rPr>
              <a:t>　このようにマーケティングの対象と活動が多元的なものであるがゆえに、成果を成すためにはその対象と活動が組織化されるべきであり、全体的な視点からのトータル・マネジメントが必要とされるのである。企業は様々な部分の集合体である。組織内部の効率化をはかるだけでは高い生産性と大きな成果を期待することは難しい。企業内部にも、また企業と利害関係者・パートナーとの間にもカベが存在する。内部と外部を含む全体のプロセスをいかにトータル・マネジメントするかが、顧客を創造し維持するための最大の課題となる。</a:t>
            </a:r>
          </a:p>
          <a:p>
            <a:r>
              <a:rPr kumimoji="1" lang="en-US" altLang="ja-JP" sz="1200" kern="1200" dirty="0">
                <a:solidFill>
                  <a:schemeClr val="tx1"/>
                </a:solidFill>
                <a:latin typeface="+mn-lt"/>
                <a:ea typeface="+mn-ea"/>
                <a:cs typeface="+mn-cs"/>
              </a:rPr>
              <a:t> </a:t>
            </a:r>
            <a:endParaRPr kumimoji="1" lang="ja-JP" altLang="ja-JP" sz="1200" kern="1200" dirty="0">
              <a:solidFill>
                <a:schemeClr val="tx1"/>
              </a:solidFill>
              <a:latin typeface="+mn-lt"/>
              <a:ea typeface="+mn-ea"/>
              <a:cs typeface="+mn-cs"/>
            </a:endParaRPr>
          </a:p>
          <a:p>
            <a:endParaRPr kumimoji="1" lang="ja-JP" alt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マス・マーケティングは、あらゆる顧客を対象にして</a:t>
            </a:r>
            <a:r>
              <a:rPr kumimoji="1" lang="en-US" altLang="ja-JP" sz="1200" kern="1200" dirty="0">
                <a:solidFill>
                  <a:schemeClr val="tx1"/>
                </a:solidFill>
                <a:latin typeface="+mn-lt"/>
                <a:ea typeface="+mn-ea"/>
                <a:cs typeface="+mn-cs"/>
              </a:rPr>
              <a:t>1</a:t>
            </a:r>
            <a:r>
              <a:rPr kumimoji="1" lang="ja-JP" altLang="ja-JP" sz="1200" kern="1200" dirty="0" err="1">
                <a:solidFill>
                  <a:schemeClr val="tx1"/>
                </a:solidFill>
                <a:latin typeface="+mn-lt"/>
                <a:ea typeface="+mn-ea"/>
                <a:cs typeface="+mn-cs"/>
              </a:rPr>
              <a:t>つの</a:t>
            </a:r>
            <a:r>
              <a:rPr kumimoji="1" lang="ja-JP" altLang="ja-JP" sz="1200" kern="1200" dirty="0">
                <a:solidFill>
                  <a:schemeClr val="tx1"/>
                </a:solidFill>
                <a:latin typeface="+mn-lt"/>
                <a:ea typeface="+mn-ea"/>
                <a:cs typeface="+mn-cs"/>
              </a:rPr>
              <a:t>製品を大量に生産、流通、販売、プロモーションを行うことで、最大の潜在市場が開拓でき、それによってコストの削減と低価格が実現され、高利益に結びつくと考えられてきた。しかし、成熟した現代のグローバルなマーケットにおいては顧客ニーズが多様化していることはもちろんのこと、広告媒体と流通チャネルなども激増しているため、その実現は容易なことではない。</a:t>
            </a:r>
          </a:p>
          <a:p>
            <a:endParaRPr kumimoji="1" lang="ja-JP" alt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　企業は自らが提供する価値に満足する可能性が最も高い顧客を発見し、それに焦点を当てることで、自らのマーケティング努力の効果を高められる。従って、新技術・新製品の開発の前に、市場を細分化し、自らのマーケティング努力を注ぐ対象となる顧客を選択し、その顧客にどのような価値を提供するかについての選択、自らが有する経営資源で提供できる新たな価値を開発する戦略的マーケティングが必要となるのである。</a:t>
            </a:r>
            <a:endParaRPr kumimoji="1" lang="ja-JP" alt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第一に、国、地域、文化、経済、年齢、世帯規模、性別、所得、職業、教育水準、ライフスタイル、人種、世帯、社会階層、価値観、製品に対する知識と態度、使用方法、反応などに基づいて類似したニーズや欲求を共有するグループに分類し、市場の細分化（</a:t>
            </a:r>
            <a:r>
              <a:rPr kumimoji="1" lang="en-US" altLang="ja-JP" sz="1200" kern="1200" dirty="0">
                <a:solidFill>
                  <a:schemeClr val="tx1"/>
                </a:solidFill>
                <a:latin typeface="+mn-lt"/>
                <a:ea typeface="+mn-ea"/>
                <a:cs typeface="+mn-cs"/>
              </a:rPr>
              <a:t>Segmentation</a:t>
            </a:r>
            <a:r>
              <a:rPr kumimoji="1" lang="ja-JP" altLang="ja-JP" sz="1200" kern="1200" dirty="0">
                <a:solidFill>
                  <a:schemeClr val="tx1"/>
                </a:solidFill>
                <a:latin typeface="+mn-lt"/>
                <a:ea typeface="+mn-ea"/>
                <a:cs typeface="+mn-cs"/>
              </a:rPr>
              <a:t>）を行う。</a:t>
            </a:r>
            <a:endParaRPr kumimoji="1" lang="ja-JP" alt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第二に、このように分類できた各市場セグメントに対してその規模、成長性、収益性、規模の経済性、リスクといった側面からその特性と魅力度を評価し、わが社にとってどのセグメントが最も有効なセグメントであるかを判断、わが社の標的市場を定める市場の選択と集中（</a:t>
            </a:r>
            <a:r>
              <a:rPr kumimoji="1" lang="en-US" altLang="ja-JP" sz="1200" kern="1200" dirty="0">
                <a:solidFill>
                  <a:schemeClr val="tx1"/>
                </a:solidFill>
                <a:latin typeface="+mn-lt"/>
                <a:ea typeface="+mn-ea"/>
                <a:cs typeface="+mn-cs"/>
              </a:rPr>
              <a:t>Targeting</a:t>
            </a:r>
            <a:r>
              <a:rPr kumimoji="1" lang="ja-JP" altLang="ja-JP" sz="1200" kern="1200" dirty="0">
                <a:solidFill>
                  <a:schemeClr val="tx1"/>
                </a:solidFill>
                <a:latin typeface="+mn-lt"/>
                <a:ea typeface="+mn-ea"/>
                <a:cs typeface="+mn-cs"/>
              </a:rPr>
              <a:t>）が必要となる。標的市場を定めるには企業の目的、自社が有する経営資源なども考慮されなければならない。</a:t>
            </a:r>
            <a:endParaRPr kumimoji="1" lang="ja-JP" alt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ja-JP" sz="1200" kern="1200" dirty="0">
                <a:solidFill>
                  <a:schemeClr val="tx1"/>
                </a:solidFill>
                <a:latin typeface="+mn-lt"/>
                <a:ea typeface="+mn-ea"/>
                <a:cs typeface="+mn-cs"/>
              </a:rPr>
              <a:t>第三に、ターゲットに選択した標的市場の顧客の心の中に、企業のイメージやブランド、または企業が顧客に提供する製品やサービスから得られる価値をポジショニング（</a:t>
            </a:r>
            <a:r>
              <a:rPr kumimoji="1" lang="en-US" altLang="ja-JP" sz="1200" kern="1200" dirty="0">
                <a:solidFill>
                  <a:schemeClr val="tx1"/>
                </a:solidFill>
                <a:latin typeface="+mn-lt"/>
                <a:ea typeface="+mn-ea"/>
                <a:cs typeface="+mn-cs"/>
              </a:rPr>
              <a:t>Positioning</a:t>
            </a:r>
            <a:r>
              <a:rPr kumimoji="1" lang="ja-JP" altLang="ja-JP" sz="1200" kern="1200" dirty="0">
                <a:solidFill>
                  <a:schemeClr val="tx1"/>
                </a:solidFill>
                <a:latin typeface="+mn-lt"/>
                <a:ea typeface="+mn-ea"/>
                <a:cs typeface="+mn-cs"/>
              </a:rPr>
              <a:t>）させる。それは、なぜその製品を買うべきなのかという説得力あるイメージを顧客の心の中にデザインすることである。価値のポジショニングには、製品、スタッフ、チャネル、イメージ、ブランドなどによって競合他社との間で明確な差別化を行うことが重要な課題となる。</a:t>
            </a:r>
            <a:endParaRPr kumimoji="1" lang="ja-JP" alt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endParaRPr kumimoji="1" lang="ja-JP" alt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381000" y="685800"/>
            <a:ext cx="6096000" cy="3429000"/>
          </a:xfrm>
        </p:spPr>
      </p:sp>
      <p:sp>
        <p:nvSpPr>
          <p:cNvPr id="3" name="ノート プレースホルダ 2"/>
          <p:cNvSpPr>
            <a:spLocks noGrp="1"/>
          </p:cNvSpPr>
          <p:nvPr>
            <p:ph type="body" idx="1"/>
          </p:nvPr>
        </p:nvSpPr>
        <p:spPr/>
        <p:txBody>
          <a:bodyPr>
            <a:normAutofit/>
          </a:bodyPr>
          <a:lstStyle/>
          <a:p>
            <a:r>
              <a:rPr kumimoji="1" lang="ja-JP" altLang="ja-JP" sz="1200" kern="1200" dirty="0">
                <a:solidFill>
                  <a:schemeClr val="tx1"/>
                </a:solidFill>
                <a:latin typeface="+mn-lt"/>
                <a:ea typeface="+mn-ea"/>
                <a:cs typeface="+mn-cs"/>
              </a:rPr>
              <a:t>　市場の細分化と市場の選択によってわが社のマーケティング努力を集中すべき標的市場・顧客が明確にされると、わが社が提唱する製品やサービスの価値をいかに提供し、伝達し、顧客の心の中にポジショニングさせるかという戦略的マーケティングが必要となる。</a:t>
            </a:r>
          </a:p>
          <a:p>
            <a:r>
              <a:rPr kumimoji="1" lang="ja-JP" altLang="ja-JP" sz="1200" kern="1200" dirty="0">
                <a:solidFill>
                  <a:schemeClr val="tx1"/>
                </a:solidFill>
                <a:latin typeface="+mn-lt"/>
                <a:ea typeface="+mn-ea"/>
                <a:cs typeface="+mn-cs"/>
              </a:rPr>
              <a:t>　まず、具体的な製品とサービスを開発し、その製品に必要な技術及び生産技術を開発、適切な価格を設定し、その製品と価格に相応する原材料を調達し、実際に生産をし、マーケティング・チャネルの選択・教育・管理を行い、わが社の製品が有する価値を提供するための活動が行われる。</a:t>
            </a:r>
            <a:endParaRPr kumimoji="1" lang="en-US" altLang="ja-JP" dirty="0"/>
          </a:p>
          <a:p>
            <a:endParaRPr kumimoji="1"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タイトル スライド">
    <p:spTree>
      <p:nvGrpSpPr>
        <p:cNvPr id="1" name=""/>
        <p:cNvGrpSpPr/>
        <p:nvPr/>
      </p:nvGrpSpPr>
      <p:grpSpPr>
        <a:xfrm>
          <a:off x="0" y="0"/>
          <a:ext cx="0" cy="0"/>
          <a:chOff x="0" y="0"/>
          <a:chExt cx="0" cy="0"/>
        </a:xfrm>
      </p:grpSpPr>
      <p:sp>
        <p:nvSpPr>
          <p:cNvPr id="10" name="テキスト プレースホルダー 9">
            <a:extLst>
              <a:ext uri="{FF2B5EF4-FFF2-40B4-BE49-F238E27FC236}">
                <a16:creationId xmlns:a16="http://schemas.microsoft.com/office/drawing/2014/main" id="{99DA8F78-B9D8-4B59-B96B-645F111A5E60}"/>
              </a:ext>
            </a:extLst>
          </p:cNvPr>
          <p:cNvSpPr>
            <a:spLocks noGrp="1"/>
          </p:cNvSpPr>
          <p:nvPr>
            <p:ph type="body" sz="quarter" idx="10"/>
          </p:nvPr>
        </p:nvSpPr>
        <p:spPr>
          <a:xfrm>
            <a:off x="696001" y="2709002"/>
            <a:ext cx="5039639" cy="2880587"/>
          </a:xfrm>
        </p:spPr>
        <p:txBody>
          <a:bodyPr>
            <a:normAutofit/>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p:txBody>
      </p:sp>
      <p:sp>
        <p:nvSpPr>
          <p:cNvPr id="11" name="テキスト プレースホルダー 9">
            <a:extLst>
              <a:ext uri="{FF2B5EF4-FFF2-40B4-BE49-F238E27FC236}">
                <a16:creationId xmlns:a16="http://schemas.microsoft.com/office/drawing/2014/main" id="{D4F1E9C9-A246-4C96-BEE5-DD4D04048CEB}"/>
              </a:ext>
            </a:extLst>
          </p:cNvPr>
          <p:cNvSpPr>
            <a:spLocks noGrp="1"/>
          </p:cNvSpPr>
          <p:nvPr>
            <p:ph type="body" sz="quarter" idx="11"/>
          </p:nvPr>
        </p:nvSpPr>
        <p:spPr>
          <a:xfrm>
            <a:off x="6456001" y="2709000"/>
            <a:ext cx="5039639" cy="2880588"/>
          </a:xfrm>
        </p:spPr>
        <p:txBody>
          <a:bodyPr/>
          <a:lstStyle>
            <a:lvl1pPr>
              <a:lnSpc>
                <a:spcPct val="100000"/>
              </a:lnSpc>
              <a:defRPr sz="2400"/>
            </a:lvl1pPr>
            <a:lvl2pPr>
              <a:lnSpc>
                <a:spcPct val="100000"/>
              </a:lnSpc>
              <a:defRPr sz="2400"/>
            </a:lvl2pPr>
            <a:lvl3pPr>
              <a:lnSpc>
                <a:spcPct val="100000"/>
              </a:lnSpc>
              <a:defRPr sz="2400"/>
            </a:lvl3pPr>
            <a:lvl4pPr>
              <a:lnSpc>
                <a:spcPct val="100000"/>
              </a:lnSpc>
              <a:defRPr sz="2400"/>
            </a:lvl4pPr>
            <a:lvl5pPr>
              <a:lnSpc>
                <a:spcPct val="100000"/>
              </a:lnSpc>
              <a:defRPr sz="2400"/>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p:txBody>
      </p:sp>
      <p:sp>
        <p:nvSpPr>
          <p:cNvPr id="5" name="テキスト プレースホルダー 4">
            <a:extLst>
              <a:ext uri="{FF2B5EF4-FFF2-40B4-BE49-F238E27FC236}">
                <a16:creationId xmlns:a16="http://schemas.microsoft.com/office/drawing/2014/main" id="{3635A8BC-B9F7-4AF3-82A0-77CBD4E781A4}"/>
              </a:ext>
            </a:extLst>
          </p:cNvPr>
          <p:cNvSpPr>
            <a:spLocks noGrp="1"/>
          </p:cNvSpPr>
          <p:nvPr>
            <p:ph type="body" sz="quarter" idx="12"/>
          </p:nvPr>
        </p:nvSpPr>
        <p:spPr>
          <a:xfrm>
            <a:off x="695326" y="1989138"/>
            <a:ext cx="5040313" cy="719862"/>
          </a:xfrm>
        </p:spPr>
        <p:txBody>
          <a:bodyPr/>
          <a:lstStyle>
            <a:lvl1pPr marL="0" indent="0">
              <a:buNone/>
              <a:defRPr/>
            </a:lvl1pPr>
          </a:lstStyle>
          <a:p>
            <a:pPr lvl="0"/>
            <a:r>
              <a:rPr kumimoji="1" lang="ja-JP" altLang="en-US"/>
              <a:t>マスター テキストの書式設定</a:t>
            </a:r>
          </a:p>
        </p:txBody>
      </p:sp>
      <p:sp>
        <p:nvSpPr>
          <p:cNvPr id="12" name="テキスト プレースホルダー 4">
            <a:extLst>
              <a:ext uri="{FF2B5EF4-FFF2-40B4-BE49-F238E27FC236}">
                <a16:creationId xmlns:a16="http://schemas.microsoft.com/office/drawing/2014/main" id="{7BA94A5F-1BB8-4784-8966-9F12C1E0763F}"/>
              </a:ext>
            </a:extLst>
          </p:cNvPr>
          <p:cNvSpPr>
            <a:spLocks noGrp="1"/>
          </p:cNvSpPr>
          <p:nvPr>
            <p:ph type="body" sz="quarter" idx="13"/>
          </p:nvPr>
        </p:nvSpPr>
        <p:spPr>
          <a:xfrm>
            <a:off x="6456001" y="1989000"/>
            <a:ext cx="5040313" cy="719862"/>
          </a:xfrm>
        </p:spPr>
        <p:txBody>
          <a:bodyPr/>
          <a:lstStyle>
            <a:lvl1pPr marL="0" indent="0">
              <a:buNone/>
              <a:defRPr/>
            </a:lvl1pPr>
          </a:lstStyle>
          <a:p>
            <a:pPr lvl="0"/>
            <a:r>
              <a:rPr kumimoji="1" lang="ja-JP" altLang="en-US"/>
              <a:t>マスター テキストの書式設定</a:t>
            </a:r>
          </a:p>
        </p:txBody>
      </p:sp>
      <p:sp>
        <p:nvSpPr>
          <p:cNvPr id="9" name="タイトル 8">
            <a:extLst>
              <a:ext uri="{FF2B5EF4-FFF2-40B4-BE49-F238E27FC236}">
                <a16:creationId xmlns:a16="http://schemas.microsoft.com/office/drawing/2014/main" id="{101AA1B8-3819-4CB8-A810-8BC50CEA77FE}"/>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679044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BA89425-97F9-47B5-8047-E4837ECFA6D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2257B29-B1E5-401D-9665-AABDE4D8FC6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3923503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2F02AE55-F39F-4578-9975-9AB9C3CFD588}"/>
              </a:ext>
            </a:extLst>
          </p:cNvPr>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9DE454FC-8290-4511-B537-14354AEFBB3D}"/>
              </a:ext>
            </a:extLst>
          </p:cNvPr>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136468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CC40BE-E10C-40F0-9229-57C18FFE12B6}"/>
              </a:ext>
            </a:extLst>
          </p:cNvPr>
          <p:cNvSpPr>
            <a:spLocks noGrp="1"/>
          </p:cNvSpPr>
          <p:nvPr>
            <p:ph type="ctrTitle"/>
          </p:nvPr>
        </p:nvSpPr>
        <p:spPr>
          <a:xfrm>
            <a:off x="1524000" y="1122363"/>
            <a:ext cx="9144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07AB8A5F-A6ED-4411-9937-6E824EAD1216}"/>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Tree>
    <p:extLst>
      <p:ext uri="{BB962C8B-B14F-4D97-AF65-F5344CB8AC3E}">
        <p14:creationId xmlns:p14="http://schemas.microsoft.com/office/powerpoint/2010/main" val="1143709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E481381-A4EC-4683-B00C-2B73F49673F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3DD7017-F1A7-428A-B1B4-DAE73C58DC9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Tree>
    <p:extLst>
      <p:ext uri="{BB962C8B-B14F-4D97-AF65-F5344CB8AC3E}">
        <p14:creationId xmlns:p14="http://schemas.microsoft.com/office/powerpoint/2010/main" val="35275592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894919-9EF6-44E2-8D4C-30D15D7F4125}"/>
              </a:ext>
            </a:extLst>
          </p:cNvPr>
          <p:cNvSpPr>
            <a:spLocks noGrp="1"/>
          </p:cNvSpPr>
          <p:nvPr>
            <p:ph type="title"/>
          </p:nvPr>
        </p:nvSpPr>
        <p:spPr>
          <a:xfrm>
            <a:off x="831851" y="1709740"/>
            <a:ext cx="105156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C098FE9-2D4B-4ACF-AD11-60C12BCF1D04}"/>
              </a:ext>
            </a:extLst>
          </p:cNvPr>
          <p:cNvSpPr>
            <a:spLocks noGrp="1"/>
          </p:cNvSpPr>
          <p:nvPr>
            <p:ph type="body" idx="1"/>
          </p:nvPr>
        </p:nvSpPr>
        <p:spPr>
          <a:xfrm>
            <a:off x="831851" y="4589465"/>
            <a:ext cx="10515600" cy="135985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Tree>
    <p:extLst>
      <p:ext uri="{BB962C8B-B14F-4D97-AF65-F5344CB8AC3E}">
        <p14:creationId xmlns:p14="http://schemas.microsoft.com/office/powerpoint/2010/main" val="2912951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FDB25DA-589F-4804-AA77-C6C96C6284F5}"/>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A1F8FC7-44E9-4BE7-9C8A-D2C41ADBA1ED}"/>
              </a:ext>
            </a:extLst>
          </p:cNvPr>
          <p:cNvSpPr>
            <a:spLocks noGrp="1"/>
          </p:cNvSpPr>
          <p:nvPr>
            <p:ph sz="half" idx="1"/>
          </p:nvPr>
        </p:nvSpPr>
        <p:spPr>
          <a:xfrm>
            <a:off x="838200" y="1825626"/>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4488444-3515-4535-BE84-685E56EB9887}"/>
              </a:ext>
            </a:extLst>
          </p:cNvPr>
          <p:cNvSpPr>
            <a:spLocks noGrp="1"/>
          </p:cNvSpPr>
          <p:nvPr>
            <p:ph sz="half" idx="2"/>
          </p:nvPr>
        </p:nvSpPr>
        <p:spPr>
          <a:xfrm>
            <a:off x="6172200" y="1825627"/>
            <a:ext cx="5181600" cy="412369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794105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A48CD2C-4059-429B-8CD5-D9300B8A9ADE}"/>
              </a:ext>
            </a:extLst>
          </p:cNvPr>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09ACD8B-D477-420F-8BF2-F31FBDEB571B}"/>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FCD26A9-A420-4BFC-A2D3-47A061A7DCCA}"/>
              </a:ext>
            </a:extLst>
          </p:cNvPr>
          <p:cNvSpPr>
            <a:spLocks noGrp="1"/>
          </p:cNvSpPr>
          <p:nvPr>
            <p:ph sz="half" idx="2"/>
          </p:nvPr>
        </p:nvSpPr>
        <p:spPr>
          <a:xfrm>
            <a:off x="839789" y="2505077"/>
            <a:ext cx="5157787"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a:extLst>
              <a:ext uri="{FF2B5EF4-FFF2-40B4-BE49-F238E27FC236}">
                <a16:creationId xmlns:a16="http://schemas.microsoft.com/office/drawing/2014/main" id="{1694B4BC-1DA0-438B-890F-57D96B116718}"/>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85D1D472-FF57-4773-8733-AD0EED9C24F8}"/>
              </a:ext>
            </a:extLst>
          </p:cNvPr>
          <p:cNvSpPr>
            <a:spLocks noGrp="1"/>
          </p:cNvSpPr>
          <p:nvPr>
            <p:ph sz="quarter" idx="4"/>
          </p:nvPr>
        </p:nvSpPr>
        <p:spPr>
          <a:xfrm>
            <a:off x="6172201" y="2505077"/>
            <a:ext cx="5183188" cy="3444247"/>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1733985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59B9F55-55C0-4A53-B2A4-3FCA857F83C1}"/>
              </a:ext>
            </a:extLst>
          </p:cNvPr>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0547627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10471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BAB93B-D8E3-448B-A30C-41AA5B309E7A}"/>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FD9F558-5C5D-4D91-98CE-2B2956993CD9}"/>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6DC14249-A1FD-4B28-B850-60EE2BDF40CE}"/>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25115684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A46272-FA4C-4A75-B67A-F70DA01D67ED}"/>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98145CF-05EF-4122-B743-EDBC6624A147}"/>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kumimoji="1" lang="ja-JP" altLang="en-US"/>
              <a:t>アイコンをクリックして図を追加</a:t>
            </a:r>
          </a:p>
        </p:txBody>
      </p:sp>
      <p:sp>
        <p:nvSpPr>
          <p:cNvPr id="4" name="テキスト プレースホルダー 3">
            <a:extLst>
              <a:ext uri="{FF2B5EF4-FFF2-40B4-BE49-F238E27FC236}">
                <a16:creationId xmlns:a16="http://schemas.microsoft.com/office/drawing/2014/main" id="{43E59E83-8573-4310-92B4-3D1C9E8DAEA6}"/>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Tree>
    <p:extLst>
      <p:ext uri="{BB962C8B-B14F-4D97-AF65-F5344CB8AC3E}">
        <p14:creationId xmlns:p14="http://schemas.microsoft.com/office/powerpoint/2010/main" val="1575938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94848FC-8FD4-47B3-9E63-BEC2DACAAE06}"/>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60CB7889-C20D-44E9-957F-2618FE52DA71}"/>
              </a:ext>
            </a:extLst>
          </p:cNvPr>
          <p:cNvSpPr>
            <a:spLocks noGrp="1"/>
          </p:cNvSpPr>
          <p:nvPr>
            <p:ph type="body" idx="1"/>
          </p:nvPr>
        </p:nvSpPr>
        <p:spPr>
          <a:xfrm>
            <a:off x="838200" y="1825627"/>
            <a:ext cx="10515600" cy="4123697"/>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正方形/長方形 6">
            <a:extLst>
              <a:ext uri="{FF2B5EF4-FFF2-40B4-BE49-F238E27FC236}">
                <a16:creationId xmlns:a16="http://schemas.microsoft.com/office/drawing/2014/main" id="{BA533CAB-5193-4A40-8A3A-7B43FBE30B50}"/>
              </a:ext>
            </a:extLst>
          </p:cNvPr>
          <p:cNvSpPr/>
          <p:nvPr/>
        </p:nvSpPr>
        <p:spPr>
          <a:xfrm>
            <a:off x="10560496" y="6381328"/>
            <a:ext cx="1631504" cy="463134"/>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fld id="{30C569E4-5184-4B7F-A0B3-04E059100E97}" type="slidenum">
              <a:rPr kumimoji="1" lang="ja-JP" altLang="en-US" sz="2100" smtClean="0">
                <a:solidFill>
                  <a:schemeClr val="tx1"/>
                </a:solidFill>
              </a:rPr>
              <a:pPr algn="r"/>
              <a:t>‹#›</a:t>
            </a:fld>
            <a:endParaRPr kumimoji="1" lang="ja-JP" altLang="en-US" sz="3000" dirty="0">
              <a:solidFill>
                <a:schemeClr val="tx1"/>
              </a:solidFill>
            </a:endParaRPr>
          </a:p>
        </p:txBody>
      </p:sp>
      <p:sp>
        <p:nvSpPr>
          <p:cNvPr id="8" name="正方形/長方形 7">
            <a:extLst>
              <a:ext uri="{FF2B5EF4-FFF2-40B4-BE49-F238E27FC236}">
                <a16:creationId xmlns:a16="http://schemas.microsoft.com/office/drawing/2014/main" id="{27DE077F-9A4B-4AFF-8FF6-02246F0AC47C}"/>
              </a:ext>
            </a:extLst>
          </p:cNvPr>
          <p:cNvSpPr/>
          <p:nvPr/>
        </p:nvSpPr>
        <p:spPr>
          <a:xfrm>
            <a:off x="0" y="6442364"/>
            <a:ext cx="3293195" cy="415636"/>
          </a:xfrm>
          <a:prstGeom prst="rect">
            <a:avLst/>
          </a:prstGeom>
          <a:no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kumimoji="1" lang="ja-JP" altLang="en-US" sz="1800" dirty="0">
                <a:solidFill>
                  <a:schemeClr val="tx1"/>
                </a:solidFill>
              </a:rPr>
              <a:t>最上資料館</a:t>
            </a:r>
          </a:p>
        </p:txBody>
      </p:sp>
      <p:cxnSp>
        <p:nvCxnSpPr>
          <p:cNvPr id="11" name="直線コネクタ 10">
            <a:extLst>
              <a:ext uri="{FF2B5EF4-FFF2-40B4-BE49-F238E27FC236}">
                <a16:creationId xmlns:a16="http://schemas.microsoft.com/office/drawing/2014/main" id="{04066329-3017-408C-9E13-2B9092C3C86B}"/>
              </a:ext>
            </a:extLst>
          </p:cNvPr>
          <p:cNvCxnSpPr>
            <a:cxnSpLocks/>
          </p:cNvCxnSpPr>
          <p:nvPr/>
        </p:nvCxnSpPr>
        <p:spPr>
          <a:xfrm>
            <a:off x="0" y="6381328"/>
            <a:ext cx="12192000" cy="0"/>
          </a:xfrm>
          <a:prstGeom prst="line">
            <a:avLst/>
          </a:prstGeom>
          <a:ln w="38100">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437331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HG丸ｺﾞｼｯｸM-PRO" panose="020F0600000000000000" pitchFamily="50" charset="-128"/>
          <a:ea typeface="HG丸ｺﾞｼｯｸM-PRO" panose="020F0600000000000000" pitchFamily="50" charset="-128"/>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kumimoji="1" sz="2400" kern="1200">
          <a:solidFill>
            <a:schemeClr val="tx1"/>
          </a:solidFill>
          <a:latin typeface="HG丸ｺﾞｼｯｸM-PRO" panose="020F0600000000000000" pitchFamily="50" charset="-128"/>
          <a:ea typeface="HG丸ｺﾞｼｯｸM-PRO" panose="020F0600000000000000" pitchFamily="50" charset="-128"/>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a:t>マーケティング</a:t>
            </a:r>
            <a:r>
              <a:rPr lang="ja-JP" altLang="en-US" dirty="0"/>
              <a:t>・マネジメント</a:t>
            </a:r>
            <a:endParaRPr kumimoji="1" lang="ja-JP" altLang="en-US" dirty="0"/>
          </a:p>
        </p:txBody>
      </p:sp>
      <p:sp>
        <p:nvSpPr>
          <p:cNvPr id="3" name="サブタイトル 2"/>
          <p:cNvSpPr>
            <a:spLocks noGrp="1"/>
          </p:cNvSpPr>
          <p:nvPr>
            <p:ph type="subTitle" idx="1"/>
          </p:nvPr>
        </p:nvSpPr>
        <p:spPr/>
        <p:txBody>
          <a:bodyPr/>
          <a:lstStyle/>
          <a:p>
            <a:r>
              <a:rPr kumimoji="1" lang="ja-JP" altLang="en-US" dirty="0">
                <a:solidFill>
                  <a:schemeClr val="tx1"/>
                </a:solidFill>
              </a:rPr>
              <a:t>トータル・マネジメント</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価値の提供</a:t>
            </a:r>
          </a:p>
        </p:txBody>
      </p:sp>
      <p:graphicFrame>
        <p:nvGraphicFramePr>
          <p:cNvPr id="5" name="コンテンツ プレースホルダ 4"/>
          <p:cNvGraphicFramePr>
            <a:graphicFrameLocks noGrp="1"/>
          </p:cNvGraphicFramePr>
          <p:nvPr>
            <p:ph idx="1"/>
          </p:nvPr>
        </p:nvGraphicFramePr>
        <p:xfrm>
          <a:off x="1981200" y="1600201"/>
          <a:ext cx="8075295"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価値の伝達</a:t>
            </a:r>
          </a:p>
        </p:txBody>
      </p:sp>
      <p:graphicFrame>
        <p:nvGraphicFramePr>
          <p:cNvPr id="5" name="コンテンツ プレースホルダ 4"/>
          <p:cNvGraphicFramePr>
            <a:graphicFrameLocks noGrp="1"/>
          </p:cNvGraphicFramePr>
          <p:nvPr>
            <p:ph idx="1"/>
          </p:nvPr>
        </p:nvGraphicFramePr>
        <p:xfrm>
          <a:off x="1981200" y="1600201"/>
          <a:ext cx="8075295"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マーケティング努力の設計図</a:t>
            </a:r>
          </a:p>
        </p:txBody>
      </p:sp>
      <p:sp>
        <p:nvSpPr>
          <p:cNvPr id="3" name="コンテンツ プレースホルダ 2"/>
          <p:cNvSpPr>
            <a:spLocks noGrp="1"/>
          </p:cNvSpPr>
          <p:nvPr>
            <p:ph idx="1"/>
          </p:nvPr>
        </p:nvSpPr>
        <p:spPr/>
        <p:txBody>
          <a:bodyPr>
            <a:normAutofit/>
          </a:bodyPr>
          <a:lstStyle/>
          <a:p>
            <a:r>
              <a:rPr lang="ja-JP" altLang="en-US" dirty="0"/>
              <a:t>企業レベル</a:t>
            </a:r>
            <a:endParaRPr lang="en-US" altLang="ja-JP" dirty="0"/>
          </a:p>
          <a:p>
            <a:pPr lvl="1"/>
            <a:r>
              <a:rPr lang="ja-JP" altLang="en-US" dirty="0"/>
              <a:t>明確なミッションの確立</a:t>
            </a:r>
            <a:endParaRPr lang="en-US" altLang="ja-JP" dirty="0"/>
          </a:p>
          <a:p>
            <a:pPr lvl="1"/>
            <a:r>
              <a:rPr lang="ja-JP" altLang="en-US" dirty="0"/>
              <a:t>事業の評価と経営資源の配分</a:t>
            </a:r>
            <a:endParaRPr lang="en-US" altLang="ja-JP" dirty="0"/>
          </a:p>
          <a:p>
            <a:r>
              <a:rPr lang="ja-JP" altLang="en-US" dirty="0"/>
              <a:t>事業部レベル</a:t>
            </a:r>
            <a:endParaRPr lang="en-US" altLang="ja-JP" dirty="0"/>
          </a:p>
          <a:p>
            <a:pPr lvl="1"/>
            <a:r>
              <a:rPr lang="ja-JP" altLang="en-US" dirty="0"/>
              <a:t>具体的なマーケティング戦術の策定</a:t>
            </a:r>
            <a:endParaRPr lang="en-US" altLang="ja-JP" dirty="0"/>
          </a:p>
          <a:p>
            <a:endParaRPr lang="en-US" altLang="ja-JP"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事業の定義</a:t>
            </a:r>
          </a:p>
        </p:txBody>
      </p:sp>
      <p:sp>
        <p:nvSpPr>
          <p:cNvPr id="3" name="コンテンツ プレースホルダ 2"/>
          <p:cNvSpPr>
            <a:spLocks noGrp="1"/>
          </p:cNvSpPr>
          <p:nvPr>
            <p:ph idx="1"/>
          </p:nvPr>
        </p:nvSpPr>
        <p:spPr/>
        <p:txBody>
          <a:bodyPr>
            <a:normAutofit/>
          </a:bodyPr>
          <a:lstStyle/>
          <a:p>
            <a:r>
              <a:rPr kumimoji="1" lang="ja-JP" altLang="en-US" dirty="0"/>
              <a:t>「何を販売しているか」では事業の定義はできない</a:t>
            </a:r>
            <a:endParaRPr kumimoji="1" lang="en-US" altLang="ja-JP" dirty="0"/>
          </a:p>
          <a:p>
            <a:r>
              <a:rPr lang="ja-JP" altLang="en-US" dirty="0"/>
              <a:t>事業は、会社の名称とか法令、基本定款によって定義されるものではない</a:t>
            </a:r>
            <a:endParaRPr lang="en-US" altLang="ja-JP" dirty="0"/>
          </a:p>
          <a:p>
            <a:r>
              <a:rPr kumimoji="1" lang="ja-JP" altLang="en-US" dirty="0"/>
              <a:t>事業は顧客が製品を買ってどんな欲求を満足させるのかによって定義される。</a:t>
            </a:r>
            <a:endParaRPr kumimoji="1" lang="en-US" altLang="ja-JP" dirty="0"/>
          </a:p>
          <a:p>
            <a:r>
              <a:rPr lang="ja-JP" altLang="en-US" dirty="0"/>
              <a:t>事業の定義を明確にするためには、顧客・市場・用途から多元的に分析する必要がある。</a:t>
            </a:r>
            <a:endParaRPr kumimoji="1" lang="ja-JP"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戦略的事業単位</a:t>
            </a:r>
          </a:p>
        </p:txBody>
      </p:sp>
      <p:sp>
        <p:nvSpPr>
          <p:cNvPr id="3" name="コンテンツ プレースホルダ 2"/>
          <p:cNvSpPr>
            <a:spLocks noGrp="1"/>
          </p:cNvSpPr>
          <p:nvPr>
            <p:ph idx="1"/>
          </p:nvPr>
        </p:nvSpPr>
        <p:spPr/>
        <p:txBody>
          <a:bodyPr/>
          <a:lstStyle/>
          <a:p>
            <a:r>
              <a:rPr kumimoji="1" lang="ja-JP" altLang="en-US" dirty="0"/>
              <a:t>戦略的事業単位とは独自のマーケティング戦略を必要とする事業</a:t>
            </a:r>
            <a:endParaRPr kumimoji="1" lang="en-US" altLang="ja-JP" dirty="0"/>
          </a:p>
          <a:p>
            <a:r>
              <a:rPr lang="ja-JP" altLang="en-US" dirty="0"/>
              <a:t>それぞれの事業に対して経営資源を配分</a:t>
            </a:r>
            <a:endParaRPr lang="en-US" altLang="ja-JP" dirty="0"/>
          </a:p>
          <a:p>
            <a:r>
              <a:rPr kumimoji="1" lang="ja-JP" altLang="en-US" dirty="0"/>
              <a:t>それぞれの事業が策定する戦略と計画による成果に責任を持つ</a:t>
            </a:r>
            <a:endParaRPr kumimoji="1" lang="en-US" altLang="ja-JP" dirty="0"/>
          </a:p>
          <a:p>
            <a:endParaRPr kumimoji="1"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ja-JP" altLang="en-US"/>
              <a:t>ＢＣＧポートフォーリオ</a:t>
            </a:r>
          </a:p>
        </p:txBody>
      </p:sp>
      <p:sp>
        <p:nvSpPr>
          <p:cNvPr id="8209" name="Text Box 9"/>
          <p:cNvSpPr txBox="1">
            <a:spLocks noChangeArrowheads="1"/>
          </p:cNvSpPr>
          <p:nvPr/>
        </p:nvSpPr>
        <p:spPr bwMode="auto">
          <a:xfrm>
            <a:off x="2133144" y="2708910"/>
            <a:ext cx="553998" cy="1944688"/>
          </a:xfrm>
          <a:prstGeom prst="rect">
            <a:avLst/>
          </a:prstGeom>
          <a:noFill/>
          <a:ln w="9525">
            <a:noFill/>
            <a:miter lim="800000"/>
            <a:headEnd/>
            <a:tailEnd/>
          </a:ln>
        </p:spPr>
        <p:txBody>
          <a:bodyPr vert="eaVert" anchor="ctr" anchorCtr="1">
            <a:spAutoFit/>
          </a:bodyPr>
          <a:lstStyle/>
          <a:p>
            <a:pPr>
              <a:spcBef>
                <a:spcPct val="50000"/>
              </a:spcBef>
            </a:pPr>
            <a:r>
              <a:rPr lang="ja-JP" altLang="en-US" sz="2400" dirty="0"/>
              <a:t>市場成長率</a:t>
            </a:r>
          </a:p>
        </p:txBody>
      </p:sp>
      <p:sp>
        <p:nvSpPr>
          <p:cNvPr id="8210" name="Text Box 10"/>
          <p:cNvSpPr txBox="1">
            <a:spLocks noChangeArrowheads="1"/>
          </p:cNvSpPr>
          <p:nvPr/>
        </p:nvSpPr>
        <p:spPr bwMode="auto">
          <a:xfrm>
            <a:off x="2855595" y="2348865"/>
            <a:ext cx="488950" cy="457200"/>
          </a:xfrm>
          <a:prstGeom prst="rect">
            <a:avLst/>
          </a:prstGeom>
          <a:noFill/>
          <a:ln w="9525">
            <a:noFill/>
            <a:miter lim="800000"/>
            <a:headEnd/>
            <a:tailEnd/>
          </a:ln>
        </p:spPr>
        <p:txBody>
          <a:bodyPr wrap="none">
            <a:spAutoFit/>
          </a:bodyPr>
          <a:lstStyle/>
          <a:p>
            <a:r>
              <a:rPr lang="ja-JP" altLang="en-US" sz="2400" dirty="0"/>
              <a:t>高</a:t>
            </a:r>
          </a:p>
        </p:txBody>
      </p:sp>
      <p:sp>
        <p:nvSpPr>
          <p:cNvPr id="8211" name="Text Box 11"/>
          <p:cNvSpPr txBox="1">
            <a:spLocks noChangeArrowheads="1"/>
          </p:cNvSpPr>
          <p:nvPr/>
        </p:nvSpPr>
        <p:spPr bwMode="auto">
          <a:xfrm>
            <a:off x="2855595" y="4149090"/>
            <a:ext cx="488950" cy="457200"/>
          </a:xfrm>
          <a:prstGeom prst="rect">
            <a:avLst/>
          </a:prstGeom>
          <a:noFill/>
          <a:ln w="9525">
            <a:noFill/>
            <a:miter lim="800000"/>
            <a:headEnd/>
            <a:tailEnd/>
          </a:ln>
        </p:spPr>
        <p:txBody>
          <a:bodyPr wrap="none">
            <a:spAutoFit/>
          </a:bodyPr>
          <a:lstStyle/>
          <a:p>
            <a:r>
              <a:rPr lang="ja-JP" altLang="en-US" sz="2400" dirty="0"/>
              <a:t>低</a:t>
            </a:r>
          </a:p>
        </p:txBody>
      </p:sp>
      <p:sp>
        <p:nvSpPr>
          <p:cNvPr id="8206" name="Text Box 13"/>
          <p:cNvSpPr txBox="1">
            <a:spLocks noChangeArrowheads="1"/>
          </p:cNvSpPr>
          <p:nvPr/>
        </p:nvSpPr>
        <p:spPr bwMode="auto">
          <a:xfrm>
            <a:off x="7767320" y="5589270"/>
            <a:ext cx="488950" cy="457200"/>
          </a:xfrm>
          <a:prstGeom prst="rect">
            <a:avLst/>
          </a:prstGeom>
          <a:noFill/>
          <a:ln w="9525">
            <a:noFill/>
            <a:miter lim="800000"/>
            <a:headEnd/>
            <a:tailEnd/>
          </a:ln>
        </p:spPr>
        <p:txBody>
          <a:bodyPr wrap="none">
            <a:spAutoFit/>
          </a:bodyPr>
          <a:lstStyle/>
          <a:p>
            <a:r>
              <a:rPr lang="ja-JP" altLang="en-US" sz="2400" dirty="0"/>
              <a:t>低</a:t>
            </a:r>
          </a:p>
        </p:txBody>
      </p:sp>
      <p:sp>
        <p:nvSpPr>
          <p:cNvPr id="8207" name="Text Box 14"/>
          <p:cNvSpPr txBox="1">
            <a:spLocks noChangeArrowheads="1"/>
          </p:cNvSpPr>
          <p:nvPr/>
        </p:nvSpPr>
        <p:spPr bwMode="auto">
          <a:xfrm>
            <a:off x="4886960" y="5589270"/>
            <a:ext cx="488950" cy="457200"/>
          </a:xfrm>
          <a:prstGeom prst="rect">
            <a:avLst/>
          </a:prstGeom>
          <a:noFill/>
          <a:ln w="9525">
            <a:noFill/>
            <a:miter lim="800000"/>
            <a:headEnd/>
            <a:tailEnd/>
          </a:ln>
        </p:spPr>
        <p:txBody>
          <a:bodyPr wrap="none">
            <a:spAutoFit/>
          </a:bodyPr>
          <a:lstStyle/>
          <a:p>
            <a:r>
              <a:rPr lang="ja-JP" altLang="en-US" sz="2400" dirty="0"/>
              <a:t>高</a:t>
            </a:r>
          </a:p>
        </p:txBody>
      </p:sp>
      <p:sp>
        <p:nvSpPr>
          <p:cNvPr id="8208" name="Text Box 15"/>
          <p:cNvSpPr txBox="1">
            <a:spLocks noChangeArrowheads="1"/>
          </p:cNvSpPr>
          <p:nvPr/>
        </p:nvSpPr>
        <p:spPr bwMode="auto">
          <a:xfrm>
            <a:off x="3575685" y="5949315"/>
            <a:ext cx="5760720" cy="461665"/>
          </a:xfrm>
          <a:prstGeom prst="rect">
            <a:avLst/>
          </a:prstGeom>
          <a:noFill/>
          <a:ln w="9525">
            <a:noFill/>
            <a:miter lim="800000"/>
            <a:headEnd/>
            <a:tailEnd/>
          </a:ln>
        </p:spPr>
        <p:txBody>
          <a:bodyPr wrap="square">
            <a:spAutoFit/>
          </a:bodyPr>
          <a:lstStyle/>
          <a:p>
            <a:pPr algn="ctr"/>
            <a:r>
              <a:rPr lang="ja-JP" altLang="ja-JP" sz="2400" dirty="0"/>
              <a:t>相対的市場占有率・競争ポジション</a:t>
            </a:r>
          </a:p>
        </p:txBody>
      </p:sp>
      <p:sp>
        <p:nvSpPr>
          <p:cNvPr id="24592" name="Rectangle 16"/>
          <p:cNvSpPr>
            <a:spLocks noChangeArrowheads="1"/>
          </p:cNvSpPr>
          <p:nvPr/>
        </p:nvSpPr>
        <p:spPr bwMode="auto">
          <a:xfrm>
            <a:off x="3575686" y="1268730"/>
            <a:ext cx="2880361" cy="2160270"/>
          </a:xfrm>
          <a:prstGeom prst="rect">
            <a:avLst/>
          </a:prstGeom>
          <a:noFill/>
          <a:ln w="38100">
            <a:solidFill>
              <a:srgbClr val="000000"/>
            </a:solidFill>
            <a:miter lim="800000"/>
            <a:headEnd/>
            <a:tailEnd/>
          </a:ln>
        </p:spPr>
        <p:txBody>
          <a:bodyPr wrap="none" anchor="ctr"/>
          <a:lstStyle/>
          <a:p>
            <a:pPr algn="ctr"/>
            <a:r>
              <a:rPr lang="ja-JP" altLang="en-US" sz="2800">
                <a:solidFill>
                  <a:schemeClr val="bg1"/>
                </a:solidFill>
              </a:rPr>
              <a:t>花形</a:t>
            </a:r>
          </a:p>
        </p:txBody>
      </p:sp>
      <p:sp>
        <p:nvSpPr>
          <p:cNvPr id="24593" name="Rectangle 17"/>
          <p:cNvSpPr>
            <a:spLocks noChangeArrowheads="1"/>
          </p:cNvSpPr>
          <p:nvPr/>
        </p:nvSpPr>
        <p:spPr bwMode="auto">
          <a:xfrm>
            <a:off x="6456045" y="3429000"/>
            <a:ext cx="2880360" cy="2160270"/>
          </a:xfrm>
          <a:prstGeom prst="rect">
            <a:avLst/>
          </a:prstGeom>
          <a:noFill/>
          <a:ln w="38100">
            <a:solidFill>
              <a:srgbClr val="000000"/>
            </a:solidFill>
            <a:miter lim="800000"/>
            <a:headEnd/>
            <a:tailEnd/>
          </a:ln>
        </p:spPr>
        <p:txBody>
          <a:bodyPr wrap="none" anchor="ctr"/>
          <a:lstStyle/>
          <a:p>
            <a:pPr algn="ctr"/>
            <a:r>
              <a:rPr lang="ja-JP" altLang="en-US" sz="2800">
                <a:solidFill>
                  <a:schemeClr val="bg1"/>
                </a:solidFill>
              </a:rPr>
              <a:t>負け犬</a:t>
            </a:r>
          </a:p>
        </p:txBody>
      </p:sp>
      <p:sp>
        <p:nvSpPr>
          <p:cNvPr id="24594" name="Rectangle 18"/>
          <p:cNvSpPr>
            <a:spLocks noChangeArrowheads="1"/>
          </p:cNvSpPr>
          <p:nvPr/>
        </p:nvSpPr>
        <p:spPr bwMode="auto">
          <a:xfrm>
            <a:off x="3575686" y="3429000"/>
            <a:ext cx="2880361" cy="2160270"/>
          </a:xfrm>
          <a:prstGeom prst="rect">
            <a:avLst/>
          </a:prstGeom>
          <a:noFill/>
          <a:ln w="38100">
            <a:solidFill>
              <a:srgbClr val="000000"/>
            </a:solidFill>
            <a:miter lim="800000"/>
            <a:headEnd/>
            <a:tailEnd/>
          </a:ln>
        </p:spPr>
        <p:txBody>
          <a:bodyPr wrap="none" anchor="ctr"/>
          <a:lstStyle/>
          <a:p>
            <a:pPr algn="ctr"/>
            <a:r>
              <a:rPr lang="ja-JP" altLang="en-US" sz="2800">
                <a:solidFill>
                  <a:schemeClr val="bg1"/>
                </a:solidFill>
              </a:rPr>
              <a:t>金のなる木</a:t>
            </a:r>
          </a:p>
        </p:txBody>
      </p:sp>
      <p:sp>
        <p:nvSpPr>
          <p:cNvPr id="24595" name="Rectangle 19"/>
          <p:cNvSpPr>
            <a:spLocks noChangeArrowheads="1"/>
          </p:cNvSpPr>
          <p:nvPr/>
        </p:nvSpPr>
        <p:spPr bwMode="auto">
          <a:xfrm>
            <a:off x="6456045" y="1268730"/>
            <a:ext cx="2880360" cy="2160270"/>
          </a:xfrm>
          <a:prstGeom prst="rect">
            <a:avLst/>
          </a:prstGeom>
          <a:noFill/>
          <a:ln w="38100">
            <a:solidFill>
              <a:srgbClr val="000000"/>
            </a:solidFill>
            <a:miter lim="800000"/>
            <a:headEnd/>
            <a:tailEnd/>
          </a:ln>
        </p:spPr>
        <p:txBody>
          <a:bodyPr wrap="none" anchor="ctr"/>
          <a:lstStyle/>
          <a:p>
            <a:pPr algn="ctr"/>
            <a:r>
              <a:rPr lang="ja-JP" altLang="en-US" sz="2800" dirty="0">
                <a:solidFill>
                  <a:schemeClr val="bg1"/>
                </a:solidFill>
              </a:rPr>
              <a:t>問題児</a:t>
            </a:r>
          </a:p>
        </p:txBody>
      </p:sp>
      <p:sp>
        <p:nvSpPr>
          <p:cNvPr id="29" name="右矢印 28"/>
          <p:cNvSpPr/>
          <p:nvPr/>
        </p:nvSpPr>
        <p:spPr>
          <a:xfrm rot="19455830">
            <a:off x="5688861" y="3107326"/>
            <a:ext cx="1589587" cy="720090"/>
          </a:xfrm>
          <a:prstGeom prst="rightArrow">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資源の流れ</a:t>
            </a:r>
          </a:p>
        </p:txBody>
      </p:sp>
      <p:sp>
        <p:nvSpPr>
          <p:cNvPr id="30" name="左矢印 29"/>
          <p:cNvSpPr/>
          <p:nvPr/>
        </p:nvSpPr>
        <p:spPr>
          <a:xfrm>
            <a:off x="5375911" y="1268730"/>
            <a:ext cx="1800225" cy="720090"/>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事業の流れ</a:t>
            </a:r>
          </a:p>
        </p:txBody>
      </p:sp>
      <p:sp>
        <p:nvSpPr>
          <p:cNvPr id="32" name="左矢印 31"/>
          <p:cNvSpPr/>
          <p:nvPr/>
        </p:nvSpPr>
        <p:spPr>
          <a:xfrm rot="16200000">
            <a:off x="3035620" y="3248977"/>
            <a:ext cx="1800225" cy="720090"/>
          </a:xfrm>
          <a:prstGeom prst="left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t>事業の流れ</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24595"/>
                                        </p:tgtEl>
                                        <p:attrNameLst>
                                          <p:attrName>fillcolor</p:attrName>
                                        </p:attrNameLst>
                                      </p:cBhvr>
                                      <p:to>
                                        <a:srgbClr val="FFFF00"/>
                                      </p:to>
                                    </p:animClr>
                                    <p:set>
                                      <p:cBhvr>
                                        <p:cTn id="7" dur="2000" fill="hold"/>
                                        <p:tgtEl>
                                          <p:spTgt spid="24595"/>
                                        </p:tgtEl>
                                        <p:attrNameLst>
                                          <p:attrName>fill.type</p:attrName>
                                        </p:attrNameLst>
                                      </p:cBhvr>
                                      <p:to>
                                        <p:strVal val="solid"/>
                                      </p:to>
                                    </p:set>
                                    <p:set>
                                      <p:cBhvr>
                                        <p:cTn id="8" dur="2000" fill="hold"/>
                                        <p:tgtEl>
                                          <p:spTgt spid="24595"/>
                                        </p:tgtEl>
                                        <p:attrNameLst>
                                          <p:attrName>fill.on</p:attrName>
                                        </p:attrNameLst>
                                      </p:cBhvr>
                                      <p:to>
                                        <p:strVal val="true"/>
                                      </p:to>
                                    </p:set>
                                  </p:childTnLst>
                                </p:cTn>
                              </p:par>
                              <p:par>
                                <p:cTn id="9" presetID="3" presetClass="emph" presetSubtype="2" fill="hold" grpId="0" nodeType="withEffect">
                                  <p:stCondLst>
                                    <p:cond delay="0"/>
                                  </p:stCondLst>
                                  <p:childTnLst>
                                    <p:animClr clrSpc="rgb" dir="cw">
                                      <p:cBhvr override="childStyle">
                                        <p:cTn id="10" dur="2000" fill="hold"/>
                                        <p:tgtEl>
                                          <p:spTgt spid="24595"/>
                                        </p:tgtEl>
                                        <p:attrNameLst>
                                          <p:attrName>style.color</p:attrName>
                                        </p:attrNameLst>
                                      </p:cBhvr>
                                      <p:to>
                                        <a:schemeClr val="tx1"/>
                                      </p:to>
                                    </p:animClr>
                                  </p:childTnLst>
                                </p:cTn>
                              </p:par>
                            </p:childTnLst>
                          </p:cTn>
                        </p:par>
                      </p:childTnLst>
                    </p:cTn>
                  </p:par>
                  <p:par>
                    <p:cTn id="11" fill="hold">
                      <p:stCondLst>
                        <p:cond delay="indefinite"/>
                      </p:stCondLst>
                      <p:childTnLst>
                        <p:par>
                          <p:cTn id="12" fill="hold">
                            <p:stCondLst>
                              <p:cond delay="0"/>
                            </p:stCondLst>
                            <p:childTnLst>
                              <p:par>
                                <p:cTn id="13" presetID="1" presetClass="emph" presetSubtype="2" fill="hold" nodeType="clickEffect">
                                  <p:stCondLst>
                                    <p:cond delay="0"/>
                                  </p:stCondLst>
                                  <p:childTnLst>
                                    <p:animClr clrSpc="rgb" dir="cw">
                                      <p:cBhvr>
                                        <p:cTn id="14" dur="2000" fill="hold"/>
                                        <p:tgtEl>
                                          <p:spTgt spid="24592"/>
                                        </p:tgtEl>
                                        <p:attrNameLst>
                                          <p:attrName>fillcolor</p:attrName>
                                        </p:attrNameLst>
                                      </p:cBhvr>
                                      <p:to>
                                        <a:srgbClr val="0000FF"/>
                                      </p:to>
                                    </p:animClr>
                                    <p:set>
                                      <p:cBhvr>
                                        <p:cTn id="15" dur="2000" fill="hold"/>
                                        <p:tgtEl>
                                          <p:spTgt spid="24592"/>
                                        </p:tgtEl>
                                        <p:attrNameLst>
                                          <p:attrName>fill.type</p:attrName>
                                        </p:attrNameLst>
                                      </p:cBhvr>
                                      <p:to>
                                        <p:strVal val="solid"/>
                                      </p:to>
                                    </p:set>
                                    <p:set>
                                      <p:cBhvr>
                                        <p:cTn id="16" dur="2000" fill="hold"/>
                                        <p:tgtEl>
                                          <p:spTgt spid="24592"/>
                                        </p:tgtEl>
                                        <p:attrNameLst>
                                          <p:attrName>fill.on</p:attrName>
                                        </p:attrNameLst>
                                      </p:cBhvr>
                                      <p:to>
                                        <p:strVal val="true"/>
                                      </p:to>
                                    </p:set>
                                  </p:childTnLst>
                                </p:cTn>
                              </p:par>
                            </p:childTnLst>
                          </p:cTn>
                        </p:par>
                      </p:childTnLst>
                    </p:cTn>
                  </p:par>
                  <p:par>
                    <p:cTn id="17" fill="hold">
                      <p:stCondLst>
                        <p:cond delay="indefinite"/>
                      </p:stCondLst>
                      <p:childTnLst>
                        <p:par>
                          <p:cTn id="18" fill="hold">
                            <p:stCondLst>
                              <p:cond delay="0"/>
                            </p:stCondLst>
                            <p:childTnLst>
                              <p:par>
                                <p:cTn id="19" presetID="1" presetClass="emph" presetSubtype="2" fill="hold" nodeType="clickEffect">
                                  <p:stCondLst>
                                    <p:cond delay="0"/>
                                  </p:stCondLst>
                                  <p:childTnLst>
                                    <p:animClr clrSpc="rgb" dir="cw">
                                      <p:cBhvr>
                                        <p:cTn id="20" dur="2000" fill="hold"/>
                                        <p:tgtEl>
                                          <p:spTgt spid="24594"/>
                                        </p:tgtEl>
                                        <p:attrNameLst>
                                          <p:attrName>fillcolor</p:attrName>
                                        </p:attrNameLst>
                                      </p:cBhvr>
                                      <p:to>
                                        <a:srgbClr val="008000"/>
                                      </p:to>
                                    </p:animClr>
                                    <p:set>
                                      <p:cBhvr>
                                        <p:cTn id="21" dur="2000" fill="hold"/>
                                        <p:tgtEl>
                                          <p:spTgt spid="24594"/>
                                        </p:tgtEl>
                                        <p:attrNameLst>
                                          <p:attrName>fill.type</p:attrName>
                                        </p:attrNameLst>
                                      </p:cBhvr>
                                      <p:to>
                                        <p:strVal val="solid"/>
                                      </p:to>
                                    </p:set>
                                    <p:set>
                                      <p:cBhvr>
                                        <p:cTn id="22" dur="2000" fill="hold"/>
                                        <p:tgtEl>
                                          <p:spTgt spid="24594"/>
                                        </p:tgtEl>
                                        <p:attrNameLst>
                                          <p:attrName>fill.on</p:attrName>
                                        </p:attrNameLst>
                                      </p:cBhvr>
                                      <p:to>
                                        <p:strVal val="true"/>
                                      </p:to>
                                    </p:set>
                                  </p:childTnLst>
                                </p:cTn>
                              </p:par>
                            </p:childTnLst>
                          </p:cTn>
                        </p:par>
                      </p:childTnLst>
                    </p:cTn>
                  </p:par>
                  <p:par>
                    <p:cTn id="23" fill="hold">
                      <p:stCondLst>
                        <p:cond delay="indefinite"/>
                      </p:stCondLst>
                      <p:childTnLst>
                        <p:par>
                          <p:cTn id="24" fill="hold">
                            <p:stCondLst>
                              <p:cond delay="0"/>
                            </p:stCondLst>
                            <p:childTnLst>
                              <p:par>
                                <p:cTn id="25" presetID="1" presetClass="emph" presetSubtype="2" fill="hold" nodeType="clickEffect">
                                  <p:stCondLst>
                                    <p:cond delay="0"/>
                                  </p:stCondLst>
                                  <p:childTnLst>
                                    <p:animClr clrSpc="rgb" dir="cw">
                                      <p:cBhvr>
                                        <p:cTn id="26" dur="2000" fill="hold"/>
                                        <p:tgtEl>
                                          <p:spTgt spid="24593"/>
                                        </p:tgtEl>
                                        <p:attrNameLst>
                                          <p:attrName>fillcolor</p:attrName>
                                        </p:attrNameLst>
                                      </p:cBhvr>
                                      <p:to>
                                        <a:srgbClr val="FF0000"/>
                                      </p:to>
                                    </p:animClr>
                                    <p:set>
                                      <p:cBhvr>
                                        <p:cTn id="27" dur="2000" fill="hold"/>
                                        <p:tgtEl>
                                          <p:spTgt spid="24593"/>
                                        </p:tgtEl>
                                        <p:attrNameLst>
                                          <p:attrName>fill.type</p:attrName>
                                        </p:attrNameLst>
                                      </p:cBhvr>
                                      <p:to>
                                        <p:strVal val="solid"/>
                                      </p:to>
                                    </p:set>
                                    <p:set>
                                      <p:cBhvr>
                                        <p:cTn id="28" dur="2000" fill="hold"/>
                                        <p:tgtEl>
                                          <p:spTgt spid="24593"/>
                                        </p:tgtEl>
                                        <p:attrNameLst>
                                          <p:attrName>fill.on</p:attrName>
                                        </p:attrNameLst>
                                      </p:cBhvr>
                                      <p:to>
                                        <p:strVal val="true"/>
                                      </p:to>
                                    </p:set>
                                  </p:childTnLst>
                                </p:cTn>
                              </p:par>
                            </p:childTnLst>
                          </p:cTn>
                        </p:par>
                      </p:childTnLst>
                    </p:cTn>
                  </p:par>
                  <p:par>
                    <p:cTn id="29" fill="hold">
                      <p:stCondLst>
                        <p:cond delay="indefinite"/>
                      </p:stCondLst>
                      <p:childTnLst>
                        <p:par>
                          <p:cTn id="30" fill="hold">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29"/>
                                        </p:tgtEl>
                                        <p:attrNameLst>
                                          <p:attrName>style.visibility</p:attrName>
                                        </p:attrNameLst>
                                      </p:cBhvr>
                                      <p:to>
                                        <p:strVal val="visible"/>
                                      </p:to>
                                    </p:set>
                                    <p:animEffect transition="in" filter="dissolve">
                                      <p:cBhvr>
                                        <p:cTn id="33" dur="500"/>
                                        <p:tgtEl>
                                          <p:spTgt spid="29"/>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30"/>
                                        </p:tgtEl>
                                        <p:attrNameLst>
                                          <p:attrName>style.visibility</p:attrName>
                                        </p:attrNameLst>
                                      </p:cBhvr>
                                      <p:to>
                                        <p:strVal val="visible"/>
                                      </p:to>
                                    </p:set>
                                    <p:animEffect transition="in" filter="dissolve">
                                      <p:cBhvr>
                                        <p:cTn id="38" dur="500"/>
                                        <p:tgtEl>
                                          <p:spTgt spid="30"/>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32"/>
                                        </p:tgtEl>
                                        <p:attrNameLst>
                                          <p:attrName>style.visibility</p:attrName>
                                        </p:attrNameLst>
                                      </p:cBhvr>
                                      <p:to>
                                        <p:strVal val="visible"/>
                                      </p:to>
                                    </p:set>
                                    <p:animEffect transition="in" filter="dissolve">
                                      <p:cBhvr>
                                        <p:cTn id="41"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95" grpId="0" animBg="1"/>
      <p:bldP spid="29" grpId="0" animBg="1"/>
      <p:bldP spid="30" grpId="0" animBg="1"/>
      <p:bldP spid="3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事業の戦略</a:t>
            </a:r>
            <a:endParaRPr kumimoji="1" lang="ja-JP" altLang="en-US" dirty="0"/>
          </a:p>
        </p:txBody>
      </p:sp>
      <p:graphicFrame>
        <p:nvGraphicFramePr>
          <p:cNvPr id="4" name="コンテンツ プレースホルダ 3"/>
          <p:cNvGraphicFramePr>
            <a:graphicFrameLocks noGrp="1"/>
          </p:cNvGraphicFramePr>
          <p:nvPr>
            <p:ph idx="1"/>
          </p:nvPr>
        </p:nvGraphicFramePr>
        <p:xfrm>
          <a:off x="2152650" y="1825626"/>
          <a:ext cx="7886700" cy="4124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ja-JP" altLang="en-US"/>
              <a:t>マーケティング環境分析</a:t>
            </a:r>
          </a:p>
        </p:txBody>
      </p:sp>
      <p:sp>
        <p:nvSpPr>
          <p:cNvPr id="5123" name="AutoShape 3"/>
          <p:cNvSpPr>
            <a:spLocks noChangeArrowheads="1"/>
          </p:cNvSpPr>
          <p:nvPr/>
        </p:nvSpPr>
        <p:spPr bwMode="auto">
          <a:xfrm>
            <a:off x="2135189" y="1628776"/>
            <a:ext cx="2016125" cy="792163"/>
          </a:xfrm>
          <a:prstGeom prst="roundRect">
            <a:avLst>
              <a:gd name="adj" fmla="val 16667"/>
            </a:avLst>
          </a:prstGeom>
          <a:noFill/>
          <a:ln w="38100">
            <a:solidFill>
              <a:schemeClr val="tx1"/>
            </a:solidFill>
            <a:round/>
            <a:headEnd/>
            <a:tailEnd/>
          </a:ln>
        </p:spPr>
        <p:txBody>
          <a:bodyPr wrap="none" anchor="ctr"/>
          <a:lstStyle/>
          <a:p>
            <a:pPr algn="ctr"/>
            <a:r>
              <a:rPr lang="ja-JP" altLang="en-US" sz="3200"/>
              <a:t>外部分析</a:t>
            </a:r>
          </a:p>
        </p:txBody>
      </p:sp>
      <p:sp>
        <p:nvSpPr>
          <p:cNvPr id="5124" name="AutoShape 4"/>
          <p:cNvSpPr>
            <a:spLocks noChangeArrowheads="1"/>
          </p:cNvSpPr>
          <p:nvPr/>
        </p:nvSpPr>
        <p:spPr bwMode="auto">
          <a:xfrm>
            <a:off x="2135189" y="5157788"/>
            <a:ext cx="2016125" cy="792162"/>
          </a:xfrm>
          <a:prstGeom prst="roundRect">
            <a:avLst>
              <a:gd name="adj" fmla="val 16667"/>
            </a:avLst>
          </a:prstGeom>
          <a:noFill/>
          <a:ln w="38100">
            <a:solidFill>
              <a:schemeClr val="tx1"/>
            </a:solidFill>
            <a:round/>
            <a:headEnd/>
            <a:tailEnd/>
          </a:ln>
        </p:spPr>
        <p:txBody>
          <a:bodyPr wrap="none" anchor="ctr"/>
          <a:lstStyle/>
          <a:p>
            <a:pPr algn="ctr"/>
            <a:r>
              <a:rPr lang="ja-JP" altLang="en-US" sz="3200"/>
              <a:t>内部分析</a:t>
            </a:r>
          </a:p>
        </p:txBody>
      </p:sp>
      <p:sp>
        <p:nvSpPr>
          <p:cNvPr id="5132" name="AutoShape 12"/>
          <p:cNvSpPr>
            <a:spLocks noChangeArrowheads="1"/>
          </p:cNvSpPr>
          <p:nvPr/>
        </p:nvSpPr>
        <p:spPr bwMode="auto">
          <a:xfrm>
            <a:off x="4079875" y="3644900"/>
            <a:ext cx="5113338" cy="647700"/>
          </a:xfrm>
          <a:prstGeom prst="roundRect">
            <a:avLst>
              <a:gd name="adj" fmla="val 16667"/>
            </a:avLst>
          </a:prstGeom>
          <a:noFill/>
          <a:ln w="38100">
            <a:solidFill>
              <a:schemeClr val="tx1"/>
            </a:solidFill>
            <a:round/>
            <a:headEnd/>
            <a:tailEnd/>
          </a:ln>
        </p:spPr>
        <p:txBody>
          <a:bodyPr wrap="none" anchor="ctr"/>
          <a:lstStyle/>
          <a:p>
            <a:pPr algn="ctr"/>
            <a:r>
              <a:rPr lang="ja-JP" altLang="en-US" sz="3200"/>
              <a:t>ミクロ環境</a:t>
            </a:r>
          </a:p>
        </p:txBody>
      </p:sp>
      <p:sp>
        <p:nvSpPr>
          <p:cNvPr id="5133" name="AutoShape 13"/>
          <p:cNvSpPr>
            <a:spLocks noChangeArrowheads="1"/>
          </p:cNvSpPr>
          <p:nvPr/>
        </p:nvSpPr>
        <p:spPr bwMode="auto">
          <a:xfrm>
            <a:off x="4079875" y="2852738"/>
            <a:ext cx="5113338" cy="647700"/>
          </a:xfrm>
          <a:prstGeom prst="roundRect">
            <a:avLst>
              <a:gd name="adj" fmla="val 16667"/>
            </a:avLst>
          </a:prstGeom>
          <a:noFill/>
          <a:ln w="38100">
            <a:solidFill>
              <a:schemeClr val="tx1"/>
            </a:solidFill>
            <a:round/>
            <a:headEnd/>
            <a:tailEnd/>
          </a:ln>
        </p:spPr>
        <p:txBody>
          <a:bodyPr wrap="none" anchor="ctr"/>
          <a:lstStyle/>
          <a:p>
            <a:pPr algn="ctr"/>
            <a:r>
              <a:rPr lang="ja-JP" altLang="en-US" sz="3200"/>
              <a:t>マクロ環境</a:t>
            </a:r>
          </a:p>
        </p:txBody>
      </p:sp>
      <p:sp>
        <p:nvSpPr>
          <p:cNvPr id="5134" name="AutoShape 14"/>
          <p:cNvSpPr>
            <a:spLocks noChangeArrowheads="1"/>
          </p:cNvSpPr>
          <p:nvPr/>
        </p:nvSpPr>
        <p:spPr bwMode="auto">
          <a:xfrm>
            <a:off x="4295776" y="1628776"/>
            <a:ext cx="6048375" cy="792163"/>
          </a:xfrm>
          <a:prstGeom prst="roundRect">
            <a:avLst>
              <a:gd name="adj" fmla="val 16667"/>
            </a:avLst>
          </a:prstGeom>
          <a:noFill/>
          <a:ln w="38100">
            <a:solidFill>
              <a:schemeClr val="tx1"/>
            </a:solidFill>
            <a:round/>
            <a:headEnd/>
            <a:tailEnd/>
          </a:ln>
        </p:spPr>
        <p:txBody>
          <a:bodyPr wrap="none" anchor="ctr"/>
          <a:lstStyle/>
          <a:p>
            <a:pPr algn="ctr"/>
            <a:r>
              <a:rPr lang="ja-JP" altLang="en-US" sz="2400"/>
              <a:t>企業や組織に影響を与える外部環境を分析</a:t>
            </a:r>
          </a:p>
        </p:txBody>
      </p:sp>
      <p:sp>
        <p:nvSpPr>
          <p:cNvPr id="5135" name="AutoShape 15"/>
          <p:cNvSpPr>
            <a:spLocks noChangeArrowheads="1"/>
          </p:cNvSpPr>
          <p:nvPr/>
        </p:nvSpPr>
        <p:spPr bwMode="auto">
          <a:xfrm>
            <a:off x="4295776" y="5157788"/>
            <a:ext cx="6048375" cy="792162"/>
          </a:xfrm>
          <a:prstGeom prst="roundRect">
            <a:avLst>
              <a:gd name="adj" fmla="val 16667"/>
            </a:avLst>
          </a:prstGeom>
          <a:noFill/>
          <a:ln w="38100">
            <a:solidFill>
              <a:schemeClr val="tx1"/>
            </a:solidFill>
            <a:round/>
            <a:headEnd/>
            <a:tailEnd/>
          </a:ln>
        </p:spPr>
        <p:txBody>
          <a:bodyPr wrap="none" anchor="ctr"/>
          <a:lstStyle/>
          <a:p>
            <a:pPr algn="ctr"/>
            <a:r>
              <a:rPr lang="ja-JP" altLang="en-US" sz="2400" dirty="0"/>
              <a:t>経営者がコントロールできる</a:t>
            </a:r>
          </a:p>
          <a:p>
            <a:pPr algn="ctr"/>
            <a:r>
              <a:rPr lang="ja-JP" altLang="en-US" sz="2400" dirty="0"/>
              <a:t>組織の内部環境を分析</a:t>
            </a:r>
          </a:p>
        </p:txBody>
      </p:sp>
      <p:cxnSp>
        <p:nvCxnSpPr>
          <p:cNvPr id="5136" name="AutoShape 16"/>
          <p:cNvCxnSpPr>
            <a:cxnSpLocks noChangeShapeType="1"/>
            <a:stCxn id="5123" idx="2"/>
            <a:endCxn id="5133" idx="1"/>
          </p:cNvCxnSpPr>
          <p:nvPr/>
        </p:nvCxnSpPr>
        <p:spPr bwMode="auto">
          <a:xfrm rot="16200000" flipH="1">
            <a:off x="3233738" y="2330451"/>
            <a:ext cx="755650" cy="936625"/>
          </a:xfrm>
          <a:prstGeom prst="bentConnector2">
            <a:avLst/>
          </a:prstGeom>
          <a:noFill/>
          <a:ln w="38100">
            <a:solidFill>
              <a:schemeClr val="tx1"/>
            </a:solidFill>
            <a:miter lim="800000"/>
            <a:headEnd/>
            <a:tailEnd type="triangle" w="lg" len="lg"/>
          </a:ln>
        </p:spPr>
      </p:cxnSp>
      <p:cxnSp>
        <p:nvCxnSpPr>
          <p:cNvPr id="5137" name="AutoShape 17"/>
          <p:cNvCxnSpPr>
            <a:cxnSpLocks noChangeShapeType="1"/>
            <a:stCxn id="5123" idx="2"/>
            <a:endCxn id="5132" idx="1"/>
          </p:cNvCxnSpPr>
          <p:nvPr/>
        </p:nvCxnSpPr>
        <p:spPr bwMode="auto">
          <a:xfrm rot="16200000" flipH="1">
            <a:off x="2837657" y="2726532"/>
            <a:ext cx="1547812" cy="936625"/>
          </a:xfrm>
          <a:prstGeom prst="bentConnector2">
            <a:avLst/>
          </a:prstGeom>
          <a:noFill/>
          <a:ln w="38100">
            <a:solidFill>
              <a:schemeClr val="tx1"/>
            </a:solidFill>
            <a:miter lim="800000"/>
            <a:headEnd/>
            <a:tailEnd type="triangle" w="lg" len="lg"/>
          </a:ln>
        </p:spPr>
      </p:cxn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ja-JP" altLang="en-US"/>
              <a:t>外部マクロ環境</a:t>
            </a:r>
          </a:p>
        </p:txBody>
      </p:sp>
      <p:sp>
        <p:nvSpPr>
          <p:cNvPr id="8" name="コンテンツ プレースホルダ 7"/>
          <p:cNvSpPr>
            <a:spLocks noGrp="1"/>
          </p:cNvSpPr>
          <p:nvPr>
            <p:ph idx="1"/>
          </p:nvPr>
        </p:nvSpPr>
        <p:spPr/>
        <p:txBody>
          <a:bodyPr/>
          <a:lstStyle/>
          <a:p>
            <a:r>
              <a:rPr kumimoji="1" lang="ja-JP" altLang="en-US" dirty="0"/>
              <a:t>人工統計学的環境</a:t>
            </a:r>
            <a:endParaRPr kumimoji="1" lang="en-US" altLang="ja-JP" dirty="0"/>
          </a:p>
          <a:p>
            <a:r>
              <a:rPr lang="ja-JP" altLang="en-US" dirty="0"/>
              <a:t>経済環境</a:t>
            </a:r>
            <a:endParaRPr lang="en-US" altLang="ja-JP" dirty="0"/>
          </a:p>
          <a:p>
            <a:r>
              <a:rPr kumimoji="1" lang="ja-JP" altLang="en-US" dirty="0"/>
              <a:t>社会・文化的環境</a:t>
            </a:r>
            <a:endParaRPr kumimoji="1" lang="en-US" altLang="ja-JP" dirty="0"/>
          </a:p>
          <a:p>
            <a:r>
              <a:rPr lang="ja-JP" altLang="en-US" dirty="0"/>
              <a:t>自然環境</a:t>
            </a:r>
            <a:endParaRPr lang="en-US" altLang="ja-JP" dirty="0"/>
          </a:p>
          <a:p>
            <a:r>
              <a:rPr kumimoji="1" lang="ja-JP" altLang="en-US" dirty="0"/>
              <a:t>技術的環境</a:t>
            </a:r>
            <a:endParaRPr kumimoji="1" lang="en-US" altLang="ja-JP" dirty="0"/>
          </a:p>
          <a:p>
            <a:r>
              <a:rPr lang="ja-JP" altLang="en-US" dirty="0"/>
              <a:t>政治・法律的環境</a:t>
            </a:r>
            <a:endParaRPr kumimoji="1" lang="ja-JP"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ja-JP" altLang="en-US"/>
              <a:t>外部ミクロ環境</a:t>
            </a:r>
          </a:p>
        </p:txBody>
      </p:sp>
      <p:sp>
        <p:nvSpPr>
          <p:cNvPr id="6" name="コンテンツ プレースホルダ 5"/>
          <p:cNvSpPr>
            <a:spLocks noGrp="1"/>
          </p:cNvSpPr>
          <p:nvPr>
            <p:ph idx="1"/>
          </p:nvPr>
        </p:nvSpPr>
        <p:spPr/>
        <p:txBody>
          <a:bodyPr/>
          <a:lstStyle/>
          <a:p>
            <a:r>
              <a:rPr kumimoji="1" lang="ja-JP" altLang="en-US" dirty="0"/>
              <a:t>顧客</a:t>
            </a:r>
            <a:endParaRPr kumimoji="1" lang="en-US" altLang="ja-JP" dirty="0"/>
          </a:p>
          <a:p>
            <a:r>
              <a:rPr lang="ja-JP" altLang="en-US" dirty="0"/>
              <a:t>競合他社</a:t>
            </a:r>
            <a:endParaRPr lang="en-US" altLang="ja-JP" dirty="0"/>
          </a:p>
          <a:p>
            <a:r>
              <a:rPr lang="ja-JP" altLang="en-US" dirty="0"/>
              <a:t>流通業者</a:t>
            </a:r>
            <a:endParaRPr lang="en-US" altLang="ja-JP" dirty="0"/>
          </a:p>
          <a:p>
            <a:r>
              <a:rPr lang="ja-JP" altLang="en-US" dirty="0"/>
              <a:t>供給業者</a:t>
            </a:r>
            <a:endParaRPr lang="en-US" altLang="ja-JP" dirty="0"/>
          </a:p>
          <a:p>
            <a:r>
              <a:rPr lang="ja-JP" altLang="en-US" dirty="0"/>
              <a:t>一般大衆</a:t>
            </a:r>
            <a:endParaRPr lang="en-US" altLang="ja-JP" dirty="0"/>
          </a:p>
          <a:p>
            <a:r>
              <a:rPr lang="ja-JP" altLang="en-US" dirty="0"/>
              <a:t>利害関係者</a:t>
            </a:r>
            <a:endParaRPr lang="en-US" altLang="ja-JP"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戦略と戦術</a:t>
            </a:r>
          </a:p>
        </p:txBody>
      </p:sp>
      <p:graphicFrame>
        <p:nvGraphicFramePr>
          <p:cNvPr id="4" name="コンテンツ プレースホルダ 3"/>
          <p:cNvGraphicFramePr>
            <a:graphicFrameLocks noGrp="1"/>
          </p:cNvGraphicFramePr>
          <p:nvPr>
            <p:ph idx="1"/>
          </p:nvPr>
        </p:nvGraphicFramePr>
        <p:xfrm>
          <a:off x="1981200" y="1600201"/>
          <a:ext cx="8075295"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内部環境分析</a:t>
            </a:r>
          </a:p>
        </p:txBody>
      </p:sp>
      <p:sp>
        <p:nvSpPr>
          <p:cNvPr id="3" name="コンテンツ プレースホルダ 2"/>
          <p:cNvSpPr>
            <a:spLocks noGrp="1"/>
          </p:cNvSpPr>
          <p:nvPr>
            <p:ph idx="1"/>
          </p:nvPr>
        </p:nvSpPr>
        <p:spPr/>
        <p:txBody>
          <a:bodyPr/>
          <a:lstStyle/>
          <a:p>
            <a:r>
              <a:rPr lang="ja-JP" altLang="en-US" dirty="0"/>
              <a:t>人的資源（ヒト）</a:t>
            </a:r>
            <a:endParaRPr lang="en-US" altLang="ja-JP" dirty="0"/>
          </a:p>
          <a:p>
            <a:r>
              <a:rPr kumimoji="1" lang="ja-JP" altLang="en-US" dirty="0"/>
              <a:t>物的資源（モノ）</a:t>
            </a:r>
            <a:endParaRPr kumimoji="1" lang="en-US" altLang="ja-JP" dirty="0"/>
          </a:p>
          <a:p>
            <a:r>
              <a:rPr kumimoji="1" lang="ja-JP" altLang="en-US" dirty="0"/>
              <a:t>資金力（カネ）</a:t>
            </a:r>
            <a:endParaRPr kumimoji="1" lang="en-US" altLang="ja-JP" dirty="0"/>
          </a:p>
          <a:p>
            <a:r>
              <a:rPr lang="ja-JP" altLang="en-US" dirty="0"/>
              <a:t>無形財産・無体財産（情報）</a:t>
            </a:r>
            <a:endParaRPr lang="en-US" altLang="ja-JP"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ＳＷＯＴ分析</a:t>
            </a:r>
          </a:p>
        </p:txBody>
      </p:sp>
      <p:sp>
        <p:nvSpPr>
          <p:cNvPr id="4" name="正方形/長方形 3"/>
          <p:cNvSpPr/>
          <p:nvPr/>
        </p:nvSpPr>
        <p:spPr>
          <a:xfrm>
            <a:off x="3575685" y="2348867"/>
            <a:ext cx="2880360" cy="18002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bg1"/>
                </a:solidFill>
              </a:rPr>
              <a:t>強み</a:t>
            </a:r>
            <a:endParaRPr lang="en-US" altLang="ja-JP" sz="3200" dirty="0">
              <a:solidFill>
                <a:schemeClr val="bg1"/>
              </a:solidFill>
            </a:endParaRPr>
          </a:p>
          <a:p>
            <a:pPr algn="ctr"/>
            <a:r>
              <a:rPr lang="en-US" altLang="ja-JP" sz="3200" dirty="0">
                <a:solidFill>
                  <a:schemeClr val="bg1"/>
                </a:solidFill>
              </a:rPr>
              <a:t>Strengths</a:t>
            </a:r>
            <a:endParaRPr lang="ja-JP" altLang="en-US" sz="3200" dirty="0">
              <a:solidFill>
                <a:schemeClr val="bg1"/>
              </a:solidFill>
            </a:endParaRPr>
          </a:p>
        </p:txBody>
      </p:sp>
      <p:sp>
        <p:nvSpPr>
          <p:cNvPr id="5" name="正方形/長方形 4"/>
          <p:cNvSpPr/>
          <p:nvPr/>
        </p:nvSpPr>
        <p:spPr>
          <a:xfrm>
            <a:off x="6456045" y="2348867"/>
            <a:ext cx="2880360" cy="18002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bg1"/>
                </a:solidFill>
              </a:rPr>
              <a:t>弱み</a:t>
            </a:r>
            <a:endParaRPr lang="en-US" altLang="ja-JP" sz="3200" dirty="0">
              <a:solidFill>
                <a:schemeClr val="bg1"/>
              </a:solidFill>
            </a:endParaRPr>
          </a:p>
          <a:p>
            <a:pPr algn="ctr"/>
            <a:r>
              <a:rPr lang="en-US" altLang="ja-JP" sz="3200" dirty="0">
                <a:solidFill>
                  <a:schemeClr val="bg1"/>
                </a:solidFill>
              </a:rPr>
              <a:t>Weaknesses</a:t>
            </a:r>
            <a:endParaRPr lang="ja-JP" altLang="en-US" sz="3200" dirty="0">
              <a:solidFill>
                <a:schemeClr val="bg1"/>
              </a:solidFill>
            </a:endParaRPr>
          </a:p>
        </p:txBody>
      </p:sp>
      <p:sp>
        <p:nvSpPr>
          <p:cNvPr id="6" name="正方形/長方形 5"/>
          <p:cNvSpPr/>
          <p:nvPr/>
        </p:nvSpPr>
        <p:spPr>
          <a:xfrm>
            <a:off x="3575685" y="4149092"/>
            <a:ext cx="2880360" cy="18002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bg1"/>
                </a:solidFill>
              </a:rPr>
              <a:t>機会</a:t>
            </a:r>
            <a:endParaRPr lang="en-US" altLang="ja-JP" sz="3200" dirty="0">
              <a:solidFill>
                <a:schemeClr val="bg1"/>
              </a:solidFill>
            </a:endParaRPr>
          </a:p>
          <a:p>
            <a:pPr algn="ctr"/>
            <a:r>
              <a:rPr lang="en-US" altLang="ja-JP" sz="3200" dirty="0">
                <a:solidFill>
                  <a:schemeClr val="bg1"/>
                </a:solidFill>
              </a:rPr>
              <a:t>Opportunity</a:t>
            </a:r>
            <a:endParaRPr lang="ja-JP" altLang="en-US" sz="3200" dirty="0">
              <a:solidFill>
                <a:schemeClr val="bg1"/>
              </a:solidFill>
            </a:endParaRPr>
          </a:p>
        </p:txBody>
      </p:sp>
      <p:sp>
        <p:nvSpPr>
          <p:cNvPr id="7" name="正方形/長方形 6"/>
          <p:cNvSpPr/>
          <p:nvPr/>
        </p:nvSpPr>
        <p:spPr>
          <a:xfrm>
            <a:off x="6456045" y="4149092"/>
            <a:ext cx="2880360" cy="18002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3200" dirty="0">
                <a:solidFill>
                  <a:schemeClr val="bg1"/>
                </a:solidFill>
              </a:rPr>
              <a:t>脅威</a:t>
            </a:r>
            <a:endParaRPr lang="en-US" altLang="ja-JP" sz="3200" dirty="0">
              <a:solidFill>
                <a:schemeClr val="bg1"/>
              </a:solidFill>
            </a:endParaRPr>
          </a:p>
          <a:p>
            <a:pPr algn="ctr"/>
            <a:r>
              <a:rPr lang="en-US" altLang="ja-JP" sz="3200" dirty="0">
                <a:solidFill>
                  <a:schemeClr val="bg1"/>
                </a:solidFill>
              </a:rPr>
              <a:t>Threat</a:t>
            </a:r>
            <a:endParaRPr lang="ja-JP" altLang="en-US" sz="3200" dirty="0">
              <a:solidFill>
                <a:schemeClr val="bg1"/>
              </a:solidFill>
            </a:endParaRPr>
          </a:p>
        </p:txBody>
      </p:sp>
      <p:sp>
        <p:nvSpPr>
          <p:cNvPr id="8" name="正方形/長方形 7"/>
          <p:cNvSpPr/>
          <p:nvPr/>
        </p:nvSpPr>
        <p:spPr>
          <a:xfrm>
            <a:off x="3575685" y="1628775"/>
            <a:ext cx="2880360" cy="7200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好ましい</a:t>
            </a:r>
          </a:p>
        </p:txBody>
      </p:sp>
      <p:sp>
        <p:nvSpPr>
          <p:cNvPr id="9" name="正方形/長方形 8"/>
          <p:cNvSpPr/>
          <p:nvPr/>
        </p:nvSpPr>
        <p:spPr>
          <a:xfrm>
            <a:off x="6456045" y="1628775"/>
            <a:ext cx="2880360" cy="7200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好ましくない</a:t>
            </a:r>
          </a:p>
        </p:txBody>
      </p:sp>
      <p:sp>
        <p:nvSpPr>
          <p:cNvPr id="10" name="正方形/長方形 9"/>
          <p:cNvSpPr/>
          <p:nvPr/>
        </p:nvSpPr>
        <p:spPr>
          <a:xfrm>
            <a:off x="2855595" y="4149092"/>
            <a:ext cx="720090" cy="1800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schemeClr val="tx1"/>
                </a:solidFill>
              </a:rPr>
              <a:t>外部環境</a:t>
            </a:r>
          </a:p>
        </p:txBody>
      </p:sp>
      <p:sp>
        <p:nvSpPr>
          <p:cNvPr id="11" name="正方形/長方形 10"/>
          <p:cNvSpPr/>
          <p:nvPr/>
        </p:nvSpPr>
        <p:spPr>
          <a:xfrm>
            <a:off x="2855595" y="2348866"/>
            <a:ext cx="720090" cy="180022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schemeClr val="tx1"/>
                </a:solidFill>
              </a:rPr>
              <a:t>内部環境</a:t>
            </a:r>
          </a:p>
        </p:txBody>
      </p:sp>
      <p:sp>
        <p:nvSpPr>
          <p:cNvPr id="12" name="正方形/長方形 11"/>
          <p:cNvSpPr/>
          <p:nvPr/>
        </p:nvSpPr>
        <p:spPr>
          <a:xfrm>
            <a:off x="2855595" y="1628775"/>
            <a:ext cx="720090" cy="7200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dir="cw">
                                      <p:cBhvr override="childStyle">
                                        <p:cTn id="6" dur="2000" fill="hold"/>
                                        <p:tgtEl>
                                          <p:spTgt spid="4"/>
                                        </p:tgtEl>
                                        <p:attrNameLst>
                                          <p:attrName>style.color</p:attrName>
                                        </p:attrNameLst>
                                      </p:cBhvr>
                                      <p:to>
                                        <a:schemeClr val="tx1"/>
                                      </p:to>
                                    </p:animClr>
                                  </p:childTnLst>
                                </p:cTn>
                              </p:par>
                            </p:childTnLst>
                          </p:cTn>
                        </p:par>
                      </p:childTnLst>
                    </p:cTn>
                  </p:par>
                  <p:par>
                    <p:cTn id="7" fill="hold">
                      <p:stCondLst>
                        <p:cond delay="indefinite"/>
                      </p:stCondLst>
                      <p:childTnLst>
                        <p:par>
                          <p:cTn id="8" fill="hold">
                            <p:stCondLst>
                              <p:cond delay="0"/>
                            </p:stCondLst>
                            <p:childTnLst>
                              <p:par>
                                <p:cTn id="9" presetID="3" presetClass="emph" presetSubtype="2" fill="hold" grpId="0" nodeType="clickEffect">
                                  <p:stCondLst>
                                    <p:cond delay="0"/>
                                  </p:stCondLst>
                                  <p:childTnLst>
                                    <p:animClr clrSpc="rgb" dir="cw">
                                      <p:cBhvr override="childStyle">
                                        <p:cTn id="10" dur="2000" fill="hold"/>
                                        <p:tgtEl>
                                          <p:spTgt spid="5"/>
                                        </p:tgtEl>
                                        <p:attrNameLst>
                                          <p:attrName>style.color</p:attrName>
                                        </p:attrNameLst>
                                      </p:cBhvr>
                                      <p:to>
                                        <a:schemeClr val="tx1"/>
                                      </p:to>
                                    </p:animClr>
                                  </p:childTnLst>
                                </p:cTn>
                              </p:par>
                            </p:childTnLst>
                          </p:cTn>
                        </p:par>
                      </p:childTnLst>
                    </p:cTn>
                  </p:par>
                  <p:par>
                    <p:cTn id="11" fill="hold">
                      <p:stCondLst>
                        <p:cond delay="indefinite"/>
                      </p:stCondLst>
                      <p:childTnLst>
                        <p:par>
                          <p:cTn id="12" fill="hold">
                            <p:stCondLst>
                              <p:cond delay="0"/>
                            </p:stCondLst>
                            <p:childTnLst>
                              <p:par>
                                <p:cTn id="13" presetID="3" presetClass="emph" presetSubtype="2" fill="hold" grpId="0" nodeType="clickEffect">
                                  <p:stCondLst>
                                    <p:cond delay="0"/>
                                  </p:stCondLst>
                                  <p:childTnLst>
                                    <p:animClr clrSpc="rgb" dir="cw">
                                      <p:cBhvr override="childStyle">
                                        <p:cTn id="14" dur="2000" fill="hold"/>
                                        <p:tgtEl>
                                          <p:spTgt spid="6"/>
                                        </p:tgtEl>
                                        <p:attrNameLst>
                                          <p:attrName>style.color</p:attrName>
                                        </p:attrNameLst>
                                      </p:cBhvr>
                                      <p:to>
                                        <a:schemeClr val="tx1"/>
                                      </p:to>
                                    </p:animClr>
                                  </p:childTnLst>
                                </p:cTn>
                              </p:par>
                            </p:childTnLst>
                          </p:cTn>
                        </p:par>
                      </p:childTnLst>
                    </p:cTn>
                  </p:par>
                  <p:par>
                    <p:cTn id="15" fill="hold">
                      <p:stCondLst>
                        <p:cond delay="indefinite"/>
                      </p:stCondLst>
                      <p:childTnLst>
                        <p:par>
                          <p:cTn id="16" fill="hold">
                            <p:stCondLst>
                              <p:cond delay="0"/>
                            </p:stCondLst>
                            <p:childTnLst>
                              <p:par>
                                <p:cTn id="17" presetID="3" presetClass="emph" presetSubtype="2" fill="hold" grpId="0" nodeType="clickEffect">
                                  <p:stCondLst>
                                    <p:cond delay="0"/>
                                  </p:stCondLst>
                                  <p:childTnLst>
                                    <p:animClr clrSpc="rgb" dir="cw">
                                      <p:cBhvr override="childStyle">
                                        <p:cTn id="18" dur="2000" fill="hold"/>
                                        <p:tgtEl>
                                          <p:spTgt spid="7"/>
                                        </p:tgtEl>
                                        <p:attrNameLst>
                                          <p:attrName>style.color</p:attrName>
                                        </p:attrNameLst>
                                      </p:cBhvr>
                                      <p:to>
                                        <a:schemeClr val="tx1"/>
                                      </p:to>
                                    </p:animClr>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目標設定</a:t>
            </a:r>
          </a:p>
        </p:txBody>
      </p:sp>
      <p:sp>
        <p:nvSpPr>
          <p:cNvPr id="3" name="コンテンツ プレースホルダ 2"/>
          <p:cNvSpPr>
            <a:spLocks noGrp="1"/>
          </p:cNvSpPr>
          <p:nvPr>
            <p:ph idx="1"/>
          </p:nvPr>
        </p:nvSpPr>
        <p:spPr/>
        <p:txBody>
          <a:bodyPr/>
          <a:lstStyle/>
          <a:p>
            <a:r>
              <a:rPr lang="ja-JP" altLang="en-US" sz="3600" dirty="0"/>
              <a:t>存続と繁栄に影響を与える領域において目標を設定</a:t>
            </a:r>
            <a:endParaRPr lang="en-US" altLang="ja-JP" sz="3600" dirty="0"/>
          </a:p>
          <a:p>
            <a:r>
              <a:rPr lang="ja-JP" altLang="en-US" sz="3600" dirty="0"/>
              <a:t>目標こそが事業が目指すべき成果と手段を明らかにする</a:t>
            </a:r>
            <a:endParaRPr lang="en-US" altLang="ja-JP" sz="3600" dirty="0"/>
          </a:p>
          <a:p>
            <a:r>
              <a:rPr lang="ja-JP" altLang="en-US" sz="3600" dirty="0"/>
              <a:t>具体的な期限と規模を明示</a:t>
            </a:r>
            <a:endParaRPr lang="en-US" altLang="ja-JP" sz="3600" dirty="0"/>
          </a:p>
          <a:p>
            <a:r>
              <a:rPr lang="ja-JP" altLang="en-US" sz="3600" dirty="0"/>
              <a:t>目標間のバランスを考慮</a:t>
            </a:r>
            <a:endParaRPr lang="en-US" altLang="ja-JP" sz="3600" dirty="0"/>
          </a:p>
          <a:p>
            <a:endParaRPr kumimoji="1" lang="ja-JP" alt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５つの競争要因</a:t>
            </a:r>
          </a:p>
        </p:txBody>
      </p:sp>
      <p:sp>
        <p:nvSpPr>
          <p:cNvPr id="3" name="コンテンツ プレースホルダ 2"/>
          <p:cNvSpPr>
            <a:spLocks noGrp="1"/>
          </p:cNvSpPr>
          <p:nvPr>
            <p:ph idx="1"/>
          </p:nvPr>
        </p:nvSpPr>
        <p:spPr/>
        <p:txBody>
          <a:bodyPr>
            <a:normAutofit/>
          </a:bodyPr>
          <a:lstStyle/>
          <a:p>
            <a:pPr marL="514350" indent="-514350">
              <a:buFont typeface="+mj-ea"/>
              <a:buAutoNum type="circleNumDbPlain"/>
            </a:pPr>
            <a:r>
              <a:rPr lang="ja-JP" altLang="en-US" sz="4000" dirty="0"/>
              <a:t>新規参入の脅威</a:t>
            </a:r>
            <a:endParaRPr lang="en-US" altLang="ja-JP" sz="4000" dirty="0"/>
          </a:p>
          <a:p>
            <a:pPr marL="514350" indent="-514350">
              <a:buFont typeface="+mj-ea"/>
              <a:buAutoNum type="circleNumDbPlain"/>
            </a:pPr>
            <a:r>
              <a:rPr lang="ja-JP" altLang="en-US" sz="4000" dirty="0"/>
              <a:t>既存競争業者の強さ</a:t>
            </a:r>
            <a:endParaRPr lang="en-US" altLang="ja-JP" sz="4000" dirty="0"/>
          </a:p>
          <a:p>
            <a:pPr marL="514350" indent="-514350">
              <a:buFont typeface="+mj-ea"/>
              <a:buAutoNum type="circleNumDbPlain"/>
            </a:pPr>
            <a:r>
              <a:rPr lang="ja-JP" altLang="en-US" sz="4000" dirty="0"/>
              <a:t>代替製品の圧力</a:t>
            </a:r>
            <a:endParaRPr lang="en-US" altLang="ja-JP" sz="4000" dirty="0"/>
          </a:p>
          <a:p>
            <a:pPr marL="514350" indent="-514350">
              <a:buFont typeface="+mj-ea"/>
              <a:buAutoNum type="circleNumDbPlain"/>
            </a:pPr>
            <a:r>
              <a:rPr lang="ja-JP" altLang="en-US" sz="4000" dirty="0"/>
              <a:t>流通業者の交渉力</a:t>
            </a:r>
            <a:endParaRPr lang="en-US" altLang="ja-JP" sz="4000" dirty="0"/>
          </a:p>
          <a:p>
            <a:pPr marL="514350" indent="-514350">
              <a:buFont typeface="+mj-ea"/>
              <a:buAutoNum type="circleNumDbPlain"/>
            </a:pPr>
            <a:r>
              <a:rPr lang="ja-JP" altLang="en-US" sz="4000" dirty="0"/>
              <a:t>供給業者の交渉力</a:t>
            </a:r>
            <a:endParaRPr lang="en-US" altLang="ja-JP" sz="4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コスト・リーダーシップ</a:t>
            </a:r>
            <a:endParaRPr lang="en-US" altLang="ja-JP" dirty="0"/>
          </a:p>
        </p:txBody>
      </p:sp>
      <p:sp>
        <p:nvSpPr>
          <p:cNvPr id="3" name="コンテンツ プレースホルダ 2"/>
          <p:cNvSpPr>
            <a:spLocks noGrp="1"/>
          </p:cNvSpPr>
          <p:nvPr>
            <p:ph idx="1"/>
          </p:nvPr>
        </p:nvSpPr>
        <p:spPr/>
        <p:txBody>
          <a:bodyPr/>
          <a:lstStyle/>
          <a:p>
            <a:r>
              <a:rPr lang="ja-JP" altLang="en-US" dirty="0"/>
              <a:t>技術・原材料調達・製造・流通などのコストを低減</a:t>
            </a:r>
            <a:endParaRPr lang="en-US" altLang="ja-JP" dirty="0"/>
          </a:p>
          <a:p>
            <a:r>
              <a:rPr lang="ja-JP" altLang="en-US" dirty="0"/>
              <a:t>競争他社よりも低価格を実現</a:t>
            </a:r>
            <a:endParaRPr lang="en-US" altLang="ja-JP" dirty="0"/>
          </a:p>
          <a:p>
            <a:r>
              <a:rPr lang="ja-JP" altLang="en-US" dirty="0"/>
              <a:t>大量生産に対する巨額の投資</a:t>
            </a:r>
            <a:endParaRPr lang="en-US" altLang="ja-JP" dirty="0"/>
          </a:p>
          <a:p>
            <a:r>
              <a:rPr lang="ja-JP" altLang="en-US" dirty="0"/>
              <a:t>参入初期には赤字</a:t>
            </a:r>
            <a:endParaRPr lang="en-US" altLang="ja-JP" dirty="0"/>
          </a:p>
          <a:p>
            <a:r>
              <a:rPr lang="ja-JP" altLang="en-US" dirty="0"/>
              <a:t>低コスト維持のために再投資が必要</a:t>
            </a:r>
            <a:endParaRPr lang="en-US" altLang="ja-JP"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差別化</a:t>
            </a:r>
          </a:p>
        </p:txBody>
      </p:sp>
      <p:sp>
        <p:nvSpPr>
          <p:cNvPr id="3" name="コンテンツ プレースホルダ 2"/>
          <p:cNvSpPr>
            <a:spLocks noGrp="1"/>
          </p:cNvSpPr>
          <p:nvPr>
            <p:ph idx="1"/>
          </p:nvPr>
        </p:nvSpPr>
        <p:spPr/>
        <p:txBody>
          <a:bodyPr/>
          <a:lstStyle/>
          <a:p>
            <a:r>
              <a:rPr kumimoji="1" lang="ja-JP" altLang="en-US" dirty="0"/>
              <a:t>差別化することで特異・一意・特別・ユニークな価値を創造</a:t>
            </a:r>
            <a:endParaRPr kumimoji="1" lang="en-US" altLang="ja-JP" dirty="0"/>
          </a:p>
          <a:p>
            <a:r>
              <a:rPr lang="ja-JP" altLang="en-US" dirty="0"/>
              <a:t>非価格競争</a:t>
            </a:r>
            <a:endParaRPr lang="en-US" altLang="ja-JP" dirty="0"/>
          </a:p>
          <a:p>
            <a:r>
              <a:rPr kumimoji="1" lang="ja-JP" altLang="en-US" dirty="0"/>
              <a:t>競合他社からの攻撃を回避</a:t>
            </a:r>
            <a:endParaRPr kumimoji="1" lang="en-US" altLang="ja-JP" dirty="0"/>
          </a:p>
          <a:p>
            <a:r>
              <a:rPr lang="ja-JP" altLang="en-US" dirty="0"/>
              <a:t>平均以上の収益の確保</a:t>
            </a:r>
            <a:endParaRPr kumimoji="1" lang="ja-JP"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集中</a:t>
            </a:r>
          </a:p>
        </p:txBody>
      </p:sp>
      <p:sp>
        <p:nvSpPr>
          <p:cNvPr id="3" name="コンテンツ プレースホルダ 2"/>
          <p:cNvSpPr>
            <a:spLocks noGrp="1"/>
          </p:cNvSpPr>
          <p:nvPr>
            <p:ph idx="1"/>
          </p:nvPr>
        </p:nvSpPr>
        <p:spPr/>
        <p:txBody>
          <a:bodyPr/>
          <a:lstStyle/>
          <a:p>
            <a:r>
              <a:rPr kumimoji="1" lang="ja-JP" altLang="en-US" dirty="0"/>
              <a:t>特定のセグメントに対して経営資源を集中</a:t>
            </a:r>
            <a:endParaRPr kumimoji="1" lang="en-US" altLang="ja-JP" dirty="0"/>
          </a:p>
          <a:p>
            <a:r>
              <a:rPr lang="ja-JP" altLang="en-US" dirty="0"/>
              <a:t>コストリーダーシップと差別化を同時に展開</a:t>
            </a:r>
            <a:endParaRPr lang="en-US" altLang="ja-JP" dirty="0"/>
          </a:p>
          <a:p>
            <a:r>
              <a:rPr lang="ja-JP" altLang="en-US" dirty="0"/>
              <a:t>獲得可能な市場の大きさに限界</a:t>
            </a:r>
            <a:endParaRPr lang="en-US" altLang="ja-JP" dirty="0"/>
          </a:p>
          <a:p>
            <a:endParaRPr lang="en-US" altLang="ja-JP"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実践と</a:t>
            </a:r>
            <a:r>
              <a:rPr lang="ja-JP" altLang="en-US" dirty="0"/>
              <a:t>フィードバック</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事業戦略を実践し成果と外部環境の変化</a:t>
            </a:r>
            <a:r>
              <a:rPr lang="ja-JP" altLang="en-US" dirty="0"/>
              <a:t>を観察</a:t>
            </a:r>
            <a:endParaRPr lang="en-US" altLang="ja-JP" dirty="0"/>
          </a:p>
          <a:p>
            <a:r>
              <a:rPr kumimoji="1" lang="ja-JP" altLang="en-US" dirty="0"/>
              <a:t>成果と環境の変化にあわせて事業戦略を修正</a:t>
            </a:r>
            <a:endParaRPr kumimoji="1" lang="en-US" altLang="ja-JP"/>
          </a:p>
          <a:p>
            <a:endParaRPr kumimoji="1" lang="ja-JP" alt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トータル・マネージメントの重要性</a:t>
            </a:r>
          </a:p>
        </p:txBody>
      </p:sp>
      <p:sp>
        <p:nvSpPr>
          <p:cNvPr id="3" name="コンテンツ プレースホルダ 2"/>
          <p:cNvSpPr>
            <a:spLocks noGrp="1"/>
          </p:cNvSpPr>
          <p:nvPr>
            <p:ph idx="1"/>
          </p:nvPr>
        </p:nvSpPr>
        <p:spPr/>
        <p:txBody>
          <a:bodyPr>
            <a:normAutofit/>
          </a:bodyPr>
          <a:lstStyle/>
          <a:p>
            <a:r>
              <a:rPr kumimoji="1" lang="ja-JP" altLang="en-US" dirty="0"/>
              <a:t>マーケティングの対象は顧客・従業員・取引企業・投資家を</a:t>
            </a:r>
            <a:r>
              <a:rPr lang="ja-JP" altLang="en-US" dirty="0"/>
              <a:t>含む</a:t>
            </a:r>
            <a:endParaRPr lang="en-US" altLang="ja-JP" dirty="0"/>
          </a:p>
          <a:p>
            <a:r>
              <a:rPr lang="ja-JP" altLang="en-US" dirty="0"/>
              <a:t>顧客は多様な価値を求め、発言力・影響力を持つ</a:t>
            </a:r>
            <a:endParaRPr lang="en-US" altLang="ja-JP" dirty="0"/>
          </a:p>
          <a:p>
            <a:r>
              <a:rPr kumimoji="1" lang="ja-JP" altLang="en-US" dirty="0"/>
              <a:t>企業は最適なパートナーと共に活動</a:t>
            </a:r>
            <a:endParaRPr kumimoji="1" lang="en-US" altLang="ja-JP" dirty="0"/>
          </a:p>
          <a:p>
            <a:r>
              <a:rPr lang="ja-JP" altLang="en-US" dirty="0"/>
              <a:t>マーケティングの対象が多元的</a:t>
            </a:r>
            <a:endParaRPr lang="en-US" altLang="ja-JP" dirty="0"/>
          </a:p>
          <a:p>
            <a:r>
              <a:rPr kumimoji="1" lang="ja-JP" altLang="en-US" dirty="0"/>
              <a:t>成果を出すためにはプロセス全体のトータルマネージメントが必要であり課題</a:t>
            </a:r>
            <a:endParaRPr kumimoji="1" lang="en-US" altLang="ja-JP"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戦略的マーケティング</a:t>
            </a:r>
          </a:p>
        </p:txBody>
      </p:sp>
      <p:graphicFrame>
        <p:nvGraphicFramePr>
          <p:cNvPr id="4" name="コンテンツ プレースホルダ 3"/>
          <p:cNvGraphicFramePr>
            <a:graphicFrameLocks noGrp="1"/>
          </p:cNvGraphicFramePr>
          <p:nvPr>
            <p:ph idx="1"/>
          </p:nvPr>
        </p:nvGraphicFramePr>
        <p:xfrm>
          <a:off x="2152650" y="1825626"/>
          <a:ext cx="7886700" cy="41243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マス・マーケティング</a:t>
            </a:r>
          </a:p>
        </p:txBody>
      </p:sp>
      <p:sp>
        <p:nvSpPr>
          <p:cNvPr id="3" name="コンテンツ プレースホルダ 2"/>
          <p:cNvSpPr>
            <a:spLocks noGrp="1"/>
          </p:cNvSpPr>
          <p:nvPr>
            <p:ph idx="1"/>
          </p:nvPr>
        </p:nvSpPr>
        <p:spPr/>
        <p:txBody>
          <a:bodyPr>
            <a:normAutofit/>
          </a:bodyPr>
          <a:lstStyle/>
          <a:p>
            <a:r>
              <a:rPr lang="ja-JP" altLang="en-US" dirty="0"/>
              <a:t>あらゆる顧客を対象にして１つの製品を大量に生産、流通、販売、プロモーションを行う</a:t>
            </a:r>
            <a:endParaRPr lang="en-US" altLang="ja-JP" dirty="0"/>
          </a:p>
          <a:p>
            <a:r>
              <a:rPr lang="ja-JP" altLang="en-US" dirty="0"/>
              <a:t>最大の潜在市場を開拓</a:t>
            </a:r>
            <a:endParaRPr lang="en-US" altLang="ja-JP" dirty="0"/>
          </a:p>
          <a:p>
            <a:r>
              <a:rPr lang="ja-JP" altLang="en-US" dirty="0"/>
              <a:t>コストの削減と低価格を実現</a:t>
            </a:r>
          </a:p>
          <a:p>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戦略的アプローチ</a:t>
            </a:r>
          </a:p>
        </p:txBody>
      </p:sp>
      <p:sp>
        <p:nvSpPr>
          <p:cNvPr id="3" name="コンテンツ プレースホルダ 2"/>
          <p:cNvSpPr>
            <a:spLocks noGrp="1"/>
          </p:cNvSpPr>
          <p:nvPr>
            <p:ph idx="1"/>
          </p:nvPr>
        </p:nvSpPr>
        <p:spPr/>
        <p:txBody>
          <a:bodyPr>
            <a:normAutofit/>
          </a:bodyPr>
          <a:lstStyle/>
          <a:p>
            <a:r>
              <a:rPr lang="ja-JP" altLang="en-US" dirty="0"/>
              <a:t>提供する価値に満足する顧客により効果が高まる</a:t>
            </a:r>
            <a:endParaRPr lang="en-US" altLang="ja-JP" dirty="0"/>
          </a:p>
          <a:p>
            <a:r>
              <a:rPr lang="ja-JP" altLang="en-US" dirty="0"/>
              <a:t>製品を開発する前から、市場の細分化、市場の選択と集中、価値のポジショニング開発を実施</a:t>
            </a:r>
            <a:endParaRPr lang="en-US" altLang="ja-JP" dirty="0"/>
          </a:p>
          <a:p>
            <a:endParaRPr lang="ja-JP" altLang="en-US" dirty="0"/>
          </a:p>
          <a:p>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市場の細分化</a:t>
            </a:r>
            <a:br>
              <a:rPr kumimoji="1" lang="en-US" altLang="ja-JP" dirty="0"/>
            </a:br>
            <a:r>
              <a:rPr lang="ja-JP" altLang="en-US" dirty="0"/>
              <a:t>（</a:t>
            </a:r>
            <a:r>
              <a:rPr kumimoji="1" lang="en-US" altLang="ja-JP" dirty="0"/>
              <a:t>Segmentation</a:t>
            </a:r>
            <a:r>
              <a:rPr kumimoji="1" lang="ja-JP" altLang="en-US" dirty="0"/>
              <a:t>）</a:t>
            </a:r>
          </a:p>
        </p:txBody>
      </p:sp>
      <p:sp>
        <p:nvSpPr>
          <p:cNvPr id="3" name="コンテンツ プレースホルダ 2"/>
          <p:cNvSpPr>
            <a:spLocks noGrp="1"/>
          </p:cNvSpPr>
          <p:nvPr>
            <p:ph idx="1"/>
          </p:nvPr>
        </p:nvSpPr>
        <p:spPr/>
        <p:txBody>
          <a:bodyPr>
            <a:normAutofit/>
          </a:bodyPr>
          <a:lstStyle/>
          <a:p>
            <a:r>
              <a:rPr lang="ja-JP" altLang="en-US" dirty="0"/>
              <a:t>類似した</a:t>
            </a:r>
            <a:r>
              <a:rPr lang="ja-JP" altLang="en-US"/>
              <a:t>ニーズやウォンツを</a:t>
            </a:r>
            <a:r>
              <a:rPr lang="ja-JP" altLang="en-US" dirty="0"/>
              <a:t>共有するグループに分類</a:t>
            </a:r>
            <a:endParaRPr lang="en-US" altLang="ja-JP" dirty="0"/>
          </a:p>
          <a:p>
            <a:pPr lvl="1"/>
            <a:r>
              <a:rPr lang="ja-JP" altLang="en-US" dirty="0"/>
              <a:t>同じマーケティング刺激に対して同じように反応するグループ</a:t>
            </a:r>
            <a:endParaRPr lang="en-US" altLang="ja-JP" dirty="0"/>
          </a:p>
          <a:p>
            <a:r>
              <a:rPr lang="ja-JP" altLang="en-US" dirty="0"/>
              <a:t>細分化の基準</a:t>
            </a:r>
            <a:endParaRPr lang="en-US" altLang="ja-JP" dirty="0"/>
          </a:p>
          <a:p>
            <a:pPr lvl="1"/>
            <a:r>
              <a:rPr lang="ja-JP" altLang="en-US" dirty="0"/>
              <a:t>地理的な要因</a:t>
            </a:r>
            <a:endParaRPr lang="en-US" altLang="ja-JP" dirty="0"/>
          </a:p>
          <a:p>
            <a:pPr lvl="1"/>
            <a:r>
              <a:rPr lang="ja-JP" altLang="en-US" dirty="0"/>
              <a:t>人口統計学的な要因</a:t>
            </a:r>
            <a:endParaRPr lang="en-US" altLang="ja-JP" dirty="0"/>
          </a:p>
          <a:p>
            <a:pPr lvl="1"/>
            <a:r>
              <a:rPr lang="ja-JP" altLang="en-US" dirty="0"/>
              <a:t>社会的な要因</a:t>
            </a:r>
            <a:endParaRPr lang="en-US" altLang="ja-JP" dirty="0"/>
          </a:p>
          <a:p>
            <a:pPr lvl="1"/>
            <a:r>
              <a:rPr lang="ja-JP" altLang="en-US" dirty="0"/>
              <a:t>心理的な要因など</a:t>
            </a:r>
            <a:endParaRPr lang="en-US" altLang="ja-JP"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dirty="0"/>
              <a:t>市場の選択と集中</a:t>
            </a:r>
            <a:br>
              <a:rPr lang="en-US" altLang="ja-JP" dirty="0"/>
            </a:br>
            <a:r>
              <a:rPr lang="ja-JP" altLang="ja-JP" dirty="0"/>
              <a:t>（</a:t>
            </a:r>
            <a:r>
              <a:rPr lang="en-US" altLang="ja-JP" dirty="0"/>
              <a:t>Targeting</a:t>
            </a:r>
            <a:r>
              <a:rPr lang="ja-JP" altLang="ja-JP" dirty="0"/>
              <a:t>）</a:t>
            </a:r>
            <a:endParaRPr kumimoji="1" lang="ja-JP" altLang="en-US" dirty="0"/>
          </a:p>
        </p:txBody>
      </p:sp>
      <p:sp>
        <p:nvSpPr>
          <p:cNvPr id="3" name="コンテンツ プレースホルダ 2"/>
          <p:cNvSpPr>
            <a:spLocks noGrp="1"/>
          </p:cNvSpPr>
          <p:nvPr>
            <p:ph idx="1"/>
          </p:nvPr>
        </p:nvSpPr>
        <p:spPr/>
        <p:txBody>
          <a:bodyPr/>
          <a:lstStyle/>
          <a:p>
            <a:r>
              <a:rPr lang="ja-JP" altLang="en-US" dirty="0"/>
              <a:t>市場セグメントの規模、成長性、収益性、規模の経済性、リスクといった側面から特性と魅力度を評価</a:t>
            </a:r>
            <a:endParaRPr lang="en-US" altLang="ja-JP" dirty="0"/>
          </a:p>
          <a:p>
            <a:r>
              <a:rPr lang="ja-JP" altLang="en-US" dirty="0"/>
              <a:t>企業の目的、経営資源などを考慮し標的市場を選択</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ja-JP" dirty="0"/>
              <a:t>価値</a:t>
            </a:r>
            <a:r>
              <a:rPr lang="ja-JP" altLang="en-US" dirty="0"/>
              <a:t>の</a:t>
            </a:r>
            <a:r>
              <a:rPr lang="ja-JP" altLang="ja-JP" dirty="0"/>
              <a:t>ポジショニング</a:t>
            </a:r>
            <a:br>
              <a:rPr lang="en-US" altLang="ja-JP" dirty="0"/>
            </a:br>
            <a:r>
              <a:rPr lang="ja-JP" altLang="ja-JP" dirty="0"/>
              <a:t>（</a:t>
            </a:r>
            <a:r>
              <a:rPr lang="en-US" altLang="ja-JP" dirty="0"/>
              <a:t>Positioning</a:t>
            </a:r>
            <a:r>
              <a:rPr lang="ja-JP" altLang="ja-JP" dirty="0"/>
              <a:t>）</a:t>
            </a:r>
            <a:endParaRPr kumimoji="1" lang="ja-JP" altLang="en-US" dirty="0"/>
          </a:p>
        </p:txBody>
      </p:sp>
      <p:sp>
        <p:nvSpPr>
          <p:cNvPr id="3" name="コンテンツ プレースホルダ 2"/>
          <p:cNvSpPr>
            <a:spLocks noGrp="1"/>
          </p:cNvSpPr>
          <p:nvPr>
            <p:ph idx="1"/>
          </p:nvPr>
        </p:nvSpPr>
        <p:spPr/>
        <p:txBody>
          <a:bodyPr>
            <a:normAutofit/>
          </a:bodyPr>
          <a:lstStyle/>
          <a:p>
            <a:r>
              <a:rPr lang="ja-JP" altLang="en-US" sz="3600" dirty="0"/>
              <a:t>標的市場において、顧客に提供する価値を確立</a:t>
            </a:r>
            <a:endParaRPr lang="en-US" altLang="ja-JP" sz="3600" dirty="0"/>
          </a:p>
          <a:p>
            <a:r>
              <a:rPr lang="ja-JP" altLang="en-US" sz="3600" dirty="0"/>
              <a:t>ポジショニングでは、競合他社との間で明確な差別化を行うことが重要な課題</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戦術的マーケティング</a:t>
            </a:r>
            <a:br>
              <a:rPr kumimoji="1" lang="en-US" altLang="ja-JP" dirty="0"/>
            </a:br>
            <a:r>
              <a:rPr kumimoji="1" lang="ja-JP" altLang="en-US" dirty="0"/>
              <a:t>（</a:t>
            </a:r>
            <a:r>
              <a:rPr lang="ja-JP" altLang="en-US" dirty="0"/>
              <a:t>マーケティング・ミックスの開発）</a:t>
            </a:r>
            <a:endParaRPr kumimoji="1" lang="ja-JP" altLang="en-US" dirty="0"/>
          </a:p>
        </p:txBody>
      </p:sp>
      <p:graphicFrame>
        <p:nvGraphicFramePr>
          <p:cNvPr id="4" name="コンテンツ プレースホルダ 3"/>
          <p:cNvGraphicFramePr>
            <a:graphicFrameLocks noGrp="1"/>
          </p:cNvGraphicFramePr>
          <p:nvPr>
            <p:ph idx="1"/>
          </p:nvPr>
        </p:nvGraphicFramePr>
        <p:xfrm>
          <a:off x="1981200" y="1600201"/>
          <a:ext cx="8075295"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theme/theme1.xml><?xml version="1.0" encoding="utf-8"?>
<a:theme xmlns:a="http://schemas.openxmlformats.org/drawingml/2006/main" name="最上資料館">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最上資料館">
      <a:majorFont>
        <a:latin typeface="Times New Roman"/>
        <a:ea typeface="HG丸ｺﾞｼｯｸM-PRO"/>
        <a:cs typeface=""/>
      </a:majorFont>
      <a:minorFont>
        <a:latin typeface="Times New Roman"/>
        <a:ea typeface="HG丸ｺﾞｼｯｸM-PRO"/>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最上資料館" id="{440CFE19-B9E6-4D92-942E-821B7E76583A}" vid="{ECB87F9D-7D10-4771-A238-47DA0BA700A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最上資料館</Template>
  <TotalTime>430</TotalTime>
  <Words>4374</Words>
  <Application>Microsoft Office PowerPoint</Application>
  <PresentationFormat>ワイド画面</PresentationFormat>
  <Paragraphs>214</Paragraphs>
  <Slides>28</Slides>
  <Notes>26</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28</vt:i4>
      </vt:variant>
    </vt:vector>
  </HeadingPairs>
  <TitlesOfParts>
    <vt:vector size="33" baseType="lpstr">
      <vt:lpstr>HG丸ｺﾞｼｯｸM-PRO</vt:lpstr>
      <vt:lpstr>Arial</vt:lpstr>
      <vt:lpstr>Calibri</vt:lpstr>
      <vt:lpstr>Times New Roman</vt:lpstr>
      <vt:lpstr>最上資料館</vt:lpstr>
      <vt:lpstr>マーケティング・マネジメント</vt:lpstr>
      <vt:lpstr>戦略と戦術</vt:lpstr>
      <vt:lpstr>戦略的マーケティング</vt:lpstr>
      <vt:lpstr>マス・マーケティング</vt:lpstr>
      <vt:lpstr>戦略的アプローチ</vt:lpstr>
      <vt:lpstr>市場の細分化 （Segmentation）</vt:lpstr>
      <vt:lpstr>市場の選択と集中 （Targeting）</vt:lpstr>
      <vt:lpstr>価値のポジショニング （Positioning）</vt:lpstr>
      <vt:lpstr>戦術的マーケティング （マーケティング・ミックスの開発）</vt:lpstr>
      <vt:lpstr>価値の提供</vt:lpstr>
      <vt:lpstr>価値の伝達</vt:lpstr>
      <vt:lpstr>マーケティング努力の設計図</vt:lpstr>
      <vt:lpstr>事業の定義</vt:lpstr>
      <vt:lpstr>戦略的事業単位</vt:lpstr>
      <vt:lpstr>ＢＣＧポートフォーリオ</vt:lpstr>
      <vt:lpstr>事業の戦略</vt:lpstr>
      <vt:lpstr>マーケティング環境分析</vt:lpstr>
      <vt:lpstr>外部マクロ環境</vt:lpstr>
      <vt:lpstr>外部ミクロ環境</vt:lpstr>
      <vt:lpstr>内部環境分析</vt:lpstr>
      <vt:lpstr>ＳＷＯＴ分析</vt:lpstr>
      <vt:lpstr>目標設定</vt:lpstr>
      <vt:lpstr>５つの競争要因</vt:lpstr>
      <vt:lpstr>コスト・リーダーシップ</vt:lpstr>
      <vt:lpstr>差別化</vt:lpstr>
      <vt:lpstr>集中</vt:lpstr>
      <vt:lpstr>実践とフィードバック</vt:lpstr>
      <vt:lpstr>トータル・マネージメントの重要性</vt:lpstr>
    </vt:vector>
  </TitlesOfParts>
  <Company>jitaku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マーケティング・マネジメント についての理解</dc:title>
  <dc:creator>kenbou</dc:creator>
  <cp:lastModifiedBy>ゆっくり市場調査論</cp:lastModifiedBy>
  <cp:revision>36</cp:revision>
  <dcterms:created xsi:type="dcterms:W3CDTF">2010-11-12T12:45:44Z</dcterms:created>
  <dcterms:modified xsi:type="dcterms:W3CDTF">2022-01-07T11:56:08Z</dcterms:modified>
</cp:coreProperties>
</file>