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handoutMasterIdLst>
    <p:handoutMasterId r:id="rId29"/>
  </p:handoutMasterIdLst>
  <p:sldIdLst>
    <p:sldId id="256" r:id="rId2"/>
    <p:sldId id="257" r:id="rId3"/>
    <p:sldId id="314" r:id="rId4"/>
    <p:sldId id="260" r:id="rId5"/>
    <p:sldId id="262" r:id="rId6"/>
    <p:sldId id="312" r:id="rId7"/>
    <p:sldId id="264" r:id="rId8"/>
    <p:sldId id="266" r:id="rId9"/>
    <p:sldId id="267" r:id="rId10"/>
    <p:sldId id="270" r:id="rId11"/>
    <p:sldId id="271" r:id="rId12"/>
    <p:sldId id="273" r:id="rId13"/>
    <p:sldId id="276" r:id="rId14"/>
    <p:sldId id="277" r:id="rId15"/>
    <p:sldId id="280" r:id="rId16"/>
    <p:sldId id="283" r:id="rId17"/>
    <p:sldId id="315" r:id="rId18"/>
    <p:sldId id="284" r:id="rId19"/>
    <p:sldId id="286" r:id="rId20"/>
    <p:sldId id="316" r:id="rId21"/>
    <p:sldId id="288" r:id="rId22"/>
    <p:sldId id="289" r:id="rId23"/>
    <p:sldId id="290" r:id="rId24"/>
    <p:sldId id="291" r:id="rId25"/>
    <p:sldId id="318" r:id="rId26"/>
    <p:sldId id="317" r:id="rId27"/>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1F1EF7D-BE9F-4ED6-A69F-7F8179D81794}" v="2" dt="2021-10-15T12:04:11.8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0465" autoAdjust="0"/>
  </p:normalViewPr>
  <p:slideViewPr>
    <p:cSldViewPr>
      <p:cViewPr varScale="1">
        <p:scale>
          <a:sx n="56" d="100"/>
          <a:sy n="56" d="100"/>
        </p:scale>
        <p:origin x="72" y="264"/>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ゆっくり市場調査論" userId="03e094fd-291a-4030-9f28-a3cc6b5984cc" providerId="ADAL" clId="{31F1EF7D-BE9F-4ED6-A69F-7F8179D81794}"/>
    <pc:docChg chg="custSel modSld modMainMaster modNotesMaster">
      <pc:chgData name="ゆっくり市場調査論" userId="03e094fd-291a-4030-9f28-a3cc6b5984cc" providerId="ADAL" clId="{31F1EF7D-BE9F-4ED6-A69F-7F8179D81794}" dt="2022-01-07T09:26:41.585" v="122" actId="20577"/>
      <pc:docMkLst>
        <pc:docMk/>
      </pc:docMkLst>
      <pc:sldChg chg="modSp">
        <pc:chgData name="ゆっくり市場調査論" userId="03e094fd-291a-4030-9f28-a3cc6b5984cc" providerId="ADAL" clId="{31F1EF7D-BE9F-4ED6-A69F-7F8179D81794}" dt="2021-10-15T12:04:11.810" v="6"/>
        <pc:sldMkLst>
          <pc:docMk/>
          <pc:sldMk cId="0" sldId="256"/>
        </pc:sldMkLst>
        <pc:spChg chg="mod">
          <ac:chgData name="ゆっくり市場調査論" userId="03e094fd-291a-4030-9f28-a3cc6b5984cc" providerId="ADAL" clId="{31F1EF7D-BE9F-4ED6-A69F-7F8179D81794}" dt="2021-10-15T12:04:08.678" v="0"/>
          <ac:spMkLst>
            <pc:docMk/>
            <pc:sldMk cId="0" sldId="256"/>
            <ac:spMk id="2" creationId="{00000000-0000-0000-0000-000000000000}"/>
          </ac:spMkLst>
        </pc:spChg>
        <pc:spChg chg="mod">
          <ac:chgData name="ゆっくり市場調査論" userId="03e094fd-291a-4030-9f28-a3cc6b5984cc" providerId="ADAL" clId="{31F1EF7D-BE9F-4ED6-A69F-7F8179D81794}" dt="2021-10-15T12:04:08.678" v="0"/>
          <ac:spMkLst>
            <pc:docMk/>
            <pc:sldMk cId="0" sldId="256"/>
            <ac:spMk id="3" creationId="{00000000-0000-0000-0000-000000000000}"/>
          </ac:spMkLst>
        </pc:spChg>
        <pc:spChg chg="mod">
          <ac:chgData name="ゆっくり市場調査論" userId="03e094fd-291a-4030-9f28-a3cc6b5984cc" providerId="ADAL" clId="{31F1EF7D-BE9F-4ED6-A69F-7F8179D81794}" dt="2021-10-15T12:04:11.810" v="6"/>
          <ac:spMkLst>
            <pc:docMk/>
            <pc:sldMk cId="0" sldId="256"/>
            <ac:spMk id="4" creationId="{00000000-0000-0000-0000-000000000000}"/>
          </ac:spMkLst>
        </pc:spChg>
      </pc:sldChg>
      <pc:sldChg chg="modSp modNotes">
        <pc:chgData name="ゆっくり市場調査論" userId="03e094fd-291a-4030-9f28-a3cc6b5984cc" providerId="ADAL" clId="{31F1EF7D-BE9F-4ED6-A69F-7F8179D81794}" dt="2021-10-15T12:04:11.810" v="6"/>
        <pc:sldMkLst>
          <pc:docMk/>
          <pc:sldMk cId="0" sldId="257"/>
        </pc:sldMkLst>
        <pc:spChg chg="mod">
          <ac:chgData name="ゆっくり市場調査論" userId="03e094fd-291a-4030-9f28-a3cc6b5984cc" providerId="ADAL" clId="{31F1EF7D-BE9F-4ED6-A69F-7F8179D81794}" dt="2021-10-15T12:04:08.678" v="0"/>
          <ac:spMkLst>
            <pc:docMk/>
            <pc:sldMk cId="0" sldId="257"/>
            <ac:spMk id="2" creationId="{00000000-0000-0000-0000-000000000000}"/>
          </ac:spMkLst>
        </pc:spChg>
        <pc:spChg chg="mod">
          <ac:chgData name="ゆっくり市場調査論" userId="03e094fd-291a-4030-9f28-a3cc6b5984cc" providerId="ADAL" clId="{31F1EF7D-BE9F-4ED6-A69F-7F8179D81794}" dt="2021-10-15T12:04:08.678" v="0"/>
          <ac:spMkLst>
            <pc:docMk/>
            <pc:sldMk cId="0" sldId="257"/>
            <ac:spMk id="3" creationId="{00000000-0000-0000-0000-000000000000}"/>
          </ac:spMkLst>
        </pc:spChg>
        <pc:spChg chg="mod">
          <ac:chgData name="ゆっくり市場調査論" userId="03e094fd-291a-4030-9f28-a3cc6b5984cc" providerId="ADAL" clId="{31F1EF7D-BE9F-4ED6-A69F-7F8179D81794}" dt="2021-10-15T12:04:11.810" v="6"/>
          <ac:spMkLst>
            <pc:docMk/>
            <pc:sldMk cId="0" sldId="257"/>
            <ac:spMk id="4" creationId="{00000000-0000-0000-0000-000000000000}"/>
          </ac:spMkLst>
        </pc:spChg>
      </pc:sldChg>
      <pc:sldChg chg="modSp mod modNotes">
        <pc:chgData name="ゆっくり市場調査論" userId="03e094fd-291a-4030-9f28-a3cc6b5984cc" providerId="ADAL" clId="{31F1EF7D-BE9F-4ED6-A69F-7F8179D81794}" dt="2021-10-15T12:04:11.978" v="7" actId="27636"/>
        <pc:sldMkLst>
          <pc:docMk/>
          <pc:sldMk cId="0" sldId="260"/>
        </pc:sldMkLst>
        <pc:spChg chg="mod">
          <ac:chgData name="ゆっくり市場調査論" userId="03e094fd-291a-4030-9f28-a3cc6b5984cc" providerId="ADAL" clId="{31F1EF7D-BE9F-4ED6-A69F-7F8179D81794}" dt="2021-10-15T12:04:08.678" v="0"/>
          <ac:spMkLst>
            <pc:docMk/>
            <pc:sldMk cId="0" sldId="260"/>
            <ac:spMk id="2" creationId="{00000000-0000-0000-0000-000000000000}"/>
          </ac:spMkLst>
        </pc:spChg>
        <pc:spChg chg="mod">
          <ac:chgData name="ゆっくり市場調査論" userId="03e094fd-291a-4030-9f28-a3cc6b5984cc" providerId="ADAL" clId="{31F1EF7D-BE9F-4ED6-A69F-7F8179D81794}" dt="2021-10-15T12:04:11.978" v="7" actId="27636"/>
          <ac:spMkLst>
            <pc:docMk/>
            <pc:sldMk cId="0" sldId="260"/>
            <ac:spMk id="3" creationId="{00000000-0000-0000-0000-000000000000}"/>
          </ac:spMkLst>
        </pc:spChg>
        <pc:spChg chg="mod">
          <ac:chgData name="ゆっくり市場調査論" userId="03e094fd-291a-4030-9f28-a3cc6b5984cc" providerId="ADAL" clId="{31F1EF7D-BE9F-4ED6-A69F-7F8179D81794}" dt="2021-10-15T12:04:11.810" v="6"/>
          <ac:spMkLst>
            <pc:docMk/>
            <pc:sldMk cId="0" sldId="260"/>
            <ac:spMk id="4" creationId="{00000000-0000-0000-0000-000000000000}"/>
          </ac:spMkLst>
        </pc:spChg>
      </pc:sldChg>
      <pc:sldChg chg="modSp modNotes">
        <pc:chgData name="ゆっくり市場調査論" userId="03e094fd-291a-4030-9f28-a3cc6b5984cc" providerId="ADAL" clId="{31F1EF7D-BE9F-4ED6-A69F-7F8179D81794}" dt="2021-10-15T12:04:11.810" v="6"/>
        <pc:sldMkLst>
          <pc:docMk/>
          <pc:sldMk cId="0" sldId="262"/>
        </pc:sldMkLst>
        <pc:spChg chg="mod">
          <ac:chgData name="ゆっくり市場調査論" userId="03e094fd-291a-4030-9f28-a3cc6b5984cc" providerId="ADAL" clId="{31F1EF7D-BE9F-4ED6-A69F-7F8179D81794}" dt="2021-10-15T12:04:08.678" v="0"/>
          <ac:spMkLst>
            <pc:docMk/>
            <pc:sldMk cId="0" sldId="262"/>
            <ac:spMk id="2" creationId="{00000000-0000-0000-0000-000000000000}"/>
          </ac:spMkLst>
        </pc:spChg>
        <pc:spChg chg="mod">
          <ac:chgData name="ゆっくり市場調査論" userId="03e094fd-291a-4030-9f28-a3cc6b5984cc" providerId="ADAL" clId="{31F1EF7D-BE9F-4ED6-A69F-7F8179D81794}" dt="2021-10-15T12:04:08.678" v="0"/>
          <ac:spMkLst>
            <pc:docMk/>
            <pc:sldMk cId="0" sldId="262"/>
            <ac:spMk id="3" creationId="{00000000-0000-0000-0000-000000000000}"/>
          </ac:spMkLst>
        </pc:spChg>
        <pc:spChg chg="mod">
          <ac:chgData name="ゆっくり市場調査論" userId="03e094fd-291a-4030-9f28-a3cc6b5984cc" providerId="ADAL" clId="{31F1EF7D-BE9F-4ED6-A69F-7F8179D81794}" dt="2021-10-15T12:04:11.810" v="6"/>
          <ac:spMkLst>
            <pc:docMk/>
            <pc:sldMk cId="0" sldId="262"/>
            <ac:spMk id="4" creationId="{00000000-0000-0000-0000-000000000000}"/>
          </ac:spMkLst>
        </pc:spChg>
      </pc:sldChg>
      <pc:sldChg chg="modSp modNotes">
        <pc:chgData name="ゆっくり市場調査論" userId="03e094fd-291a-4030-9f28-a3cc6b5984cc" providerId="ADAL" clId="{31F1EF7D-BE9F-4ED6-A69F-7F8179D81794}" dt="2021-10-15T12:04:11.810" v="6"/>
        <pc:sldMkLst>
          <pc:docMk/>
          <pc:sldMk cId="0" sldId="264"/>
        </pc:sldMkLst>
        <pc:spChg chg="mod">
          <ac:chgData name="ゆっくり市場調査論" userId="03e094fd-291a-4030-9f28-a3cc6b5984cc" providerId="ADAL" clId="{31F1EF7D-BE9F-4ED6-A69F-7F8179D81794}" dt="2021-10-15T12:04:08.678" v="0"/>
          <ac:spMkLst>
            <pc:docMk/>
            <pc:sldMk cId="0" sldId="264"/>
            <ac:spMk id="2" creationId="{00000000-0000-0000-0000-000000000000}"/>
          </ac:spMkLst>
        </pc:spChg>
        <pc:spChg chg="mod">
          <ac:chgData name="ゆっくり市場調査論" userId="03e094fd-291a-4030-9f28-a3cc6b5984cc" providerId="ADAL" clId="{31F1EF7D-BE9F-4ED6-A69F-7F8179D81794}" dt="2021-10-15T12:04:08.678" v="0"/>
          <ac:spMkLst>
            <pc:docMk/>
            <pc:sldMk cId="0" sldId="264"/>
            <ac:spMk id="3" creationId="{00000000-0000-0000-0000-000000000000}"/>
          </ac:spMkLst>
        </pc:spChg>
        <pc:spChg chg="mod">
          <ac:chgData name="ゆっくり市場調査論" userId="03e094fd-291a-4030-9f28-a3cc6b5984cc" providerId="ADAL" clId="{31F1EF7D-BE9F-4ED6-A69F-7F8179D81794}" dt="2021-10-15T12:04:11.810" v="6"/>
          <ac:spMkLst>
            <pc:docMk/>
            <pc:sldMk cId="0" sldId="264"/>
            <ac:spMk id="4" creationId="{00000000-0000-0000-0000-000000000000}"/>
          </ac:spMkLst>
        </pc:spChg>
      </pc:sldChg>
      <pc:sldChg chg="modSp modNotes">
        <pc:chgData name="ゆっくり市場調査論" userId="03e094fd-291a-4030-9f28-a3cc6b5984cc" providerId="ADAL" clId="{31F1EF7D-BE9F-4ED6-A69F-7F8179D81794}" dt="2021-10-15T12:04:11.810" v="6"/>
        <pc:sldMkLst>
          <pc:docMk/>
          <pc:sldMk cId="0" sldId="266"/>
        </pc:sldMkLst>
        <pc:spChg chg="mod">
          <ac:chgData name="ゆっくり市場調査論" userId="03e094fd-291a-4030-9f28-a3cc6b5984cc" providerId="ADAL" clId="{31F1EF7D-BE9F-4ED6-A69F-7F8179D81794}" dt="2021-10-15T12:04:08.678" v="0"/>
          <ac:spMkLst>
            <pc:docMk/>
            <pc:sldMk cId="0" sldId="266"/>
            <ac:spMk id="2" creationId="{00000000-0000-0000-0000-000000000000}"/>
          </ac:spMkLst>
        </pc:spChg>
        <pc:spChg chg="mod">
          <ac:chgData name="ゆっくり市場調査論" userId="03e094fd-291a-4030-9f28-a3cc6b5984cc" providerId="ADAL" clId="{31F1EF7D-BE9F-4ED6-A69F-7F8179D81794}" dt="2021-10-15T12:04:08.678" v="0"/>
          <ac:spMkLst>
            <pc:docMk/>
            <pc:sldMk cId="0" sldId="266"/>
            <ac:spMk id="3" creationId="{00000000-0000-0000-0000-000000000000}"/>
          </ac:spMkLst>
        </pc:spChg>
        <pc:spChg chg="mod">
          <ac:chgData name="ゆっくり市場調査論" userId="03e094fd-291a-4030-9f28-a3cc6b5984cc" providerId="ADAL" clId="{31F1EF7D-BE9F-4ED6-A69F-7F8179D81794}" dt="2021-10-15T12:04:11.810" v="6"/>
          <ac:spMkLst>
            <pc:docMk/>
            <pc:sldMk cId="0" sldId="266"/>
            <ac:spMk id="4" creationId="{00000000-0000-0000-0000-000000000000}"/>
          </ac:spMkLst>
        </pc:spChg>
      </pc:sldChg>
      <pc:sldChg chg="modSp modNotes">
        <pc:chgData name="ゆっくり市場調査論" userId="03e094fd-291a-4030-9f28-a3cc6b5984cc" providerId="ADAL" clId="{31F1EF7D-BE9F-4ED6-A69F-7F8179D81794}" dt="2021-10-15T12:04:11.810" v="6"/>
        <pc:sldMkLst>
          <pc:docMk/>
          <pc:sldMk cId="0" sldId="267"/>
        </pc:sldMkLst>
        <pc:spChg chg="mod">
          <ac:chgData name="ゆっくり市場調査論" userId="03e094fd-291a-4030-9f28-a3cc6b5984cc" providerId="ADAL" clId="{31F1EF7D-BE9F-4ED6-A69F-7F8179D81794}" dt="2021-10-15T12:04:08.678" v="0"/>
          <ac:spMkLst>
            <pc:docMk/>
            <pc:sldMk cId="0" sldId="267"/>
            <ac:spMk id="2" creationId="{00000000-0000-0000-0000-000000000000}"/>
          </ac:spMkLst>
        </pc:spChg>
        <pc:spChg chg="mod">
          <ac:chgData name="ゆっくり市場調査論" userId="03e094fd-291a-4030-9f28-a3cc6b5984cc" providerId="ADAL" clId="{31F1EF7D-BE9F-4ED6-A69F-7F8179D81794}" dt="2021-10-15T12:04:08.678" v="0"/>
          <ac:spMkLst>
            <pc:docMk/>
            <pc:sldMk cId="0" sldId="267"/>
            <ac:spMk id="3" creationId="{00000000-0000-0000-0000-000000000000}"/>
          </ac:spMkLst>
        </pc:spChg>
        <pc:spChg chg="mod">
          <ac:chgData name="ゆっくり市場調査論" userId="03e094fd-291a-4030-9f28-a3cc6b5984cc" providerId="ADAL" clId="{31F1EF7D-BE9F-4ED6-A69F-7F8179D81794}" dt="2021-10-15T12:04:11.810" v="6"/>
          <ac:spMkLst>
            <pc:docMk/>
            <pc:sldMk cId="0" sldId="267"/>
            <ac:spMk id="4" creationId="{00000000-0000-0000-0000-000000000000}"/>
          </ac:spMkLst>
        </pc:spChg>
      </pc:sldChg>
      <pc:sldChg chg="modSp modNotes">
        <pc:chgData name="ゆっくり市場調査論" userId="03e094fd-291a-4030-9f28-a3cc6b5984cc" providerId="ADAL" clId="{31F1EF7D-BE9F-4ED6-A69F-7F8179D81794}" dt="2021-10-15T12:04:11.810" v="6"/>
        <pc:sldMkLst>
          <pc:docMk/>
          <pc:sldMk cId="0" sldId="270"/>
        </pc:sldMkLst>
        <pc:spChg chg="mod">
          <ac:chgData name="ゆっくり市場調査論" userId="03e094fd-291a-4030-9f28-a3cc6b5984cc" providerId="ADAL" clId="{31F1EF7D-BE9F-4ED6-A69F-7F8179D81794}" dt="2021-10-15T12:04:08.678" v="0"/>
          <ac:spMkLst>
            <pc:docMk/>
            <pc:sldMk cId="0" sldId="270"/>
            <ac:spMk id="2" creationId="{00000000-0000-0000-0000-000000000000}"/>
          </ac:spMkLst>
        </pc:spChg>
        <pc:spChg chg="mod">
          <ac:chgData name="ゆっくり市場調査論" userId="03e094fd-291a-4030-9f28-a3cc6b5984cc" providerId="ADAL" clId="{31F1EF7D-BE9F-4ED6-A69F-7F8179D81794}" dt="2021-10-15T12:04:08.678" v="0"/>
          <ac:spMkLst>
            <pc:docMk/>
            <pc:sldMk cId="0" sldId="270"/>
            <ac:spMk id="3" creationId="{00000000-0000-0000-0000-000000000000}"/>
          </ac:spMkLst>
        </pc:spChg>
        <pc:spChg chg="mod">
          <ac:chgData name="ゆっくり市場調査論" userId="03e094fd-291a-4030-9f28-a3cc6b5984cc" providerId="ADAL" clId="{31F1EF7D-BE9F-4ED6-A69F-7F8179D81794}" dt="2021-10-15T12:04:11.810" v="6"/>
          <ac:spMkLst>
            <pc:docMk/>
            <pc:sldMk cId="0" sldId="270"/>
            <ac:spMk id="4" creationId="{00000000-0000-0000-0000-000000000000}"/>
          </ac:spMkLst>
        </pc:spChg>
      </pc:sldChg>
      <pc:sldChg chg="modSp modNotes">
        <pc:chgData name="ゆっくり市場調査論" userId="03e094fd-291a-4030-9f28-a3cc6b5984cc" providerId="ADAL" clId="{31F1EF7D-BE9F-4ED6-A69F-7F8179D81794}" dt="2021-10-15T12:04:11.810" v="6"/>
        <pc:sldMkLst>
          <pc:docMk/>
          <pc:sldMk cId="0" sldId="271"/>
        </pc:sldMkLst>
        <pc:spChg chg="mod">
          <ac:chgData name="ゆっくり市場調査論" userId="03e094fd-291a-4030-9f28-a3cc6b5984cc" providerId="ADAL" clId="{31F1EF7D-BE9F-4ED6-A69F-7F8179D81794}" dt="2021-10-15T12:04:08.678" v="0"/>
          <ac:spMkLst>
            <pc:docMk/>
            <pc:sldMk cId="0" sldId="271"/>
            <ac:spMk id="2" creationId="{00000000-0000-0000-0000-000000000000}"/>
          </ac:spMkLst>
        </pc:spChg>
        <pc:spChg chg="mod">
          <ac:chgData name="ゆっくり市場調査論" userId="03e094fd-291a-4030-9f28-a3cc6b5984cc" providerId="ADAL" clId="{31F1EF7D-BE9F-4ED6-A69F-7F8179D81794}" dt="2021-10-15T12:04:08.678" v="0"/>
          <ac:spMkLst>
            <pc:docMk/>
            <pc:sldMk cId="0" sldId="271"/>
            <ac:spMk id="3" creationId="{00000000-0000-0000-0000-000000000000}"/>
          </ac:spMkLst>
        </pc:spChg>
        <pc:spChg chg="mod">
          <ac:chgData name="ゆっくり市場調査論" userId="03e094fd-291a-4030-9f28-a3cc6b5984cc" providerId="ADAL" clId="{31F1EF7D-BE9F-4ED6-A69F-7F8179D81794}" dt="2021-10-15T12:04:11.810" v="6"/>
          <ac:spMkLst>
            <pc:docMk/>
            <pc:sldMk cId="0" sldId="271"/>
            <ac:spMk id="4" creationId="{00000000-0000-0000-0000-000000000000}"/>
          </ac:spMkLst>
        </pc:spChg>
      </pc:sldChg>
      <pc:sldChg chg="modSp mod modNotes">
        <pc:chgData name="ゆっくり市場調査論" userId="03e094fd-291a-4030-9f28-a3cc6b5984cc" providerId="ADAL" clId="{31F1EF7D-BE9F-4ED6-A69F-7F8179D81794}" dt="2021-10-15T12:04:11.810" v="6"/>
        <pc:sldMkLst>
          <pc:docMk/>
          <pc:sldMk cId="0" sldId="273"/>
        </pc:sldMkLst>
        <pc:spChg chg="mod">
          <ac:chgData name="ゆっくり市場調査論" userId="03e094fd-291a-4030-9f28-a3cc6b5984cc" providerId="ADAL" clId="{31F1EF7D-BE9F-4ED6-A69F-7F8179D81794}" dt="2021-10-15T12:04:08.678" v="0"/>
          <ac:spMkLst>
            <pc:docMk/>
            <pc:sldMk cId="0" sldId="273"/>
            <ac:spMk id="2" creationId="{00000000-0000-0000-0000-000000000000}"/>
          </ac:spMkLst>
        </pc:spChg>
        <pc:spChg chg="mod">
          <ac:chgData name="ゆっくり市場調査論" userId="03e094fd-291a-4030-9f28-a3cc6b5984cc" providerId="ADAL" clId="{31F1EF7D-BE9F-4ED6-A69F-7F8179D81794}" dt="2021-10-15T12:04:09.007" v="2" actId="27636"/>
          <ac:spMkLst>
            <pc:docMk/>
            <pc:sldMk cId="0" sldId="273"/>
            <ac:spMk id="3" creationId="{00000000-0000-0000-0000-000000000000}"/>
          </ac:spMkLst>
        </pc:spChg>
        <pc:spChg chg="mod">
          <ac:chgData name="ゆっくり市場調査論" userId="03e094fd-291a-4030-9f28-a3cc6b5984cc" providerId="ADAL" clId="{31F1EF7D-BE9F-4ED6-A69F-7F8179D81794}" dt="2021-10-15T12:04:11.810" v="6"/>
          <ac:spMkLst>
            <pc:docMk/>
            <pc:sldMk cId="0" sldId="273"/>
            <ac:spMk id="4" creationId="{00000000-0000-0000-0000-000000000000}"/>
          </ac:spMkLst>
        </pc:spChg>
      </pc:sldChg>
      <pc:sldChg chg="modSp modNotes">
        <pc:chgData name="ゆっくり市場調査論" userId="03e094fd-291a-4030-9f28-a3cc6b5984cc" providerId="ADAL" clId="{31F1EF7D-BE9F-4ED6-A69F-7F8179D81794}" dt="2021-10-15T12:04:11.810" v="6"/>
        <pc:sldMkLst>
          <pc:docMk/>
          <pc:sldMk cId="0" sldId="276"/>
        </pc:sldMkLst>
        <pc:spChg chg="mod">
          <ac:chgData name="ゆっくり市場調査論" userId="03e094fd-291a-4030-9f28-a3cc6b5984cc" providerId="ADAL" clId="{31F1EF7D-BE9F-4ED6-A69F-7F8179D81794}" dt="2021-10-15T12:04:08.678" v="0"/>
          <ac:spMkLst>
            <pc:docMk/>
            <pc:sldMk cId="0" sldId="276"/>
            <ac:spMk id="2" creationId="{00000000-0000-0000-0000-000000000000}"/>
          </ac:spMkLst>
        </pc:spChg>
        <pc:spChg chg="mod">
          <ac:chgData name="ゆっくり市場調査論" userId="03e094fd-291a-4030-9f28-a3cc6b5984cc" providerId="ADAL" clId="{31F1EF7D-BE9F-4ED6-A69F-7F8179D81794}" dt="2021-10-15T12:04:08.678" v="0"/>
          <ac:spMkLst>
            <pc:docMk/>
            <pc:sldMk cId="0" sldId="276"/>
            <ac:spMk id="3" creationId="{00000000-0000-0000-0000-000000000000}"/>
          </ac:spMkLst>
        </pc:spChg>
        <pc:spChg chg="mod">
          <ac:chgData name="ゆっくり市場調査論" userId="03e094fd-291a-4030-9f28-a3cc6b5984cc" providerId="ADAL" clId="{31F1EF7D-BE9F-4ED6-A69F-7F8179D81794}" dt="2021-10-15T12:04:11.810" v="6"/>
          <ac:spMkLst>
            <pc:docMk/>
            <pc:sldMk cId="0" sldId="276"/>
            <ac:spMk id="4" creationId="{00000000-0000-0000-0000-000000000000}"/>
          </ac:spMkLst>
        </pc:spChg>
      </pc:sldChg>
      <pc:sldChg chg="modSp modNotes">
        <pc:chgData name="ゆっくり市場調査論" userId="03e094fd-291a-4030-9f28-a3cc6b5984cc" providerId="ADAL" clId="{31F1EF7D-BE9F-4ED6-A69F-7F8179D81794}" dt="2021-10-15T12:04:11.810" v="6"/>
        <pc:sldMkLst>
          <pc:docMk/>
          <pc:sldMk cId="0" sldId="277"/>
        </pc:sldMkLst>
        <pc:spChg chg="mod">
          <ac:chgData name="ゆっくり市場調査論" userId="03e094fd-291a-4030-9f28-a3cc6b5984cc" providerId="ADAL" clId="{31F1EF7D-BE9F-4ED6-A69F-7F8179D81794}" dt="2021-10-15T12:04:08.678" v="0"/>
          <ac:spMkLst>
            <pc:docMk/>
            <pc:sldMk cId="0" sldId="277"/>
            <ac:spMk id="2" creationId="{00000000-0000-0000-0000-000000000000}"/>
          </ac:spMkLst>
        </pc:spChg>
        <pc:spChg chg="mod">
          <ac:chgData name="ゆっくり市場調査論" userId="03e094fd-291a-4030-9f28-a3cc6b5984cc" providerId="ADAL" clId="{31F1EF7D-BE9F-4ED6-A69F-7F8179D81794}" dt="2021-10-15T12:04:08.678" v="0"/>
          <ac:spMkLst>
            <pc:docMk/>
            <pc:sldMk cId="0" sldId="277"/>
            <ac:spMk id="3" creationId="{00000000-0000-0000-0000-000000000000}"/>
          </ac:spMkLst>
        </pc:spChg>
        <pc:spChg chg="mod">
          <ac:chgData name="ゆっくり市場調査論" userId="03e094fd-291a-4030-9f28-a3cc6b5984cc" providerId="ADAL" clId="{31F1EF7D-BE9F-4ED6-A69F-7F8179D81794}" dt="2021-10-15T12:04:11.810" v="6"/>
          <ac:spMkLst>
            <pc:docMk/>
            <pc:sldMk cId="0" sldId="277"/>
            <ac:spMk id="4" creationId="{00000000-0000-0000-0000-000000000000}"/>
          </ac:spMkLst>
        </pc:spChg>
      </pc:sldChg>
      <pc:sldChg chg="modSp modNotes">
        <pc:chgData name="ゆっくり市場調査論" userId="03e094fd-291a-4030-9f28-a3cc6b5984cc" providerId="ADAL" clId="{31F1EF7D-BE9F-4ED6-A69F-7F8179D81794}" dt="2021-10-15T12:04:11.810" v="6"/>
        <pc:sldMkLst>
          <pc:docMk/>
          <pc:sldMk cId="0" sldId="280"/>
        </pc:sldMkLst>
        <pc:spChg chg="mod">
          <ac:chgData name="ゆっくり市場調査論" userId="03e094fd-291a-4030-9f28-a3cc6b5984cc" providerId="ADAL" clId="{31F1EF7D-BE9F-4ED6-A69F-7F8179D81794}" dt="2021-10-15T12:04:08.678" v="0"/>
          <ac:spMkLst>
            <pc:docMk/>
            <pc:sldMk cId="0" sldId="280"/>
            <ac:spMk id="2" creationId="{00000000-0000-0000-0000-000000000000}"/>
          </ac:spMkLst>
        </pc:spChg>
        <pc:spChg chg="mod">
          <ac:chgData name="ゆっくり市場調査論" userId="03e094fd-291a-4030-9f28-a3cc6b5984cc" providerId="ADAL" clId="{31F1EF7D-BE9F-4ED6-A69F-7F8179D81794}" dt="2021-10-15T12:04:08.678" v="0"/>
          <ac:spMkLst>
            <pc:docMk/>
            <pc:sldMk cId="0" sldId="280"/>
            <ac:spMk id="3" creationId="{00000000-0000-0000-0000-000000000000}"/>
          </ac:spMkLst>
        </pc:spChg>
        <pc:spChg chg="mod">
          <ac:chgData name="ゆっくり市場調査論" userId="03e094fd-291a-4030-9f28-a3cc6b5984cc" providerId="ADAL" clId="{31F1EF7D-BE9F-4ED6-A69F-7F8179D81794}" dt="2021-10-15T12:04:11.810" v="6"/>
          <ac:spMkLst>
            <pc:docMk/>
            <pc:sldMk cId="0" sldId="280"/>
            <ac:spMk id="4" creationId="{00000000-0000-0000-0000-000000000000}"/>
          </ac:spMkLst>
        </pc:spChg>
      </pc:sldChg>
      <pc:sldChg chg="modSp modNotes">
        <pc:chgData name="ゆっくり市場調査論" userId="03e094fd-291a-4030-9f28-a3cc6b5984cc" providerId="ADAL" clId="{31F1EF7D-BE9F-4ED6-A69F-7F8179D81794}" dt="2021-10-15T12:04:11.810" v="6"/>
        <pc:sldMkLst>
          <pc:docMk/>
          <pc:sldMk cId="0" sldId="283"/>
        </pc:sldMkLst>
        <pc:spChg chg="mod">
          <ac:chgData name="ゆっくり市場調査論" userId="03e094fd-291a-4030-9f28-a3cc6b5984cc" providerId="ADAL" clId="{31F1EF7D-BE9F-4ED6-A69F-7F8179D81794}" dt="2021-10-15T12:04:08.678" v="0"/>
          <ac:spMkLst>
            <pc:docMk/>
            <pc:sldMk cId="0" sldId="283"/>
            <ac:spMk id="2" creationId="{00000000-0000-0000-0000-000000000000}"/>
          </ac:spMkLst>
        </pc:spChg>
        <pc:spChg chg="mod">
          <ac:chgData name="ゆっくり市場調査論" userId="03e094fd-291a-4030-9f28-a3cc6b5984cc" providerId="ADAL" clId="{31F1EF7D-BE9F-4ED6-A69F-7F8179D81794}" dt="2021-10-15T12:04:08.678" v="0"/>
          <ac:spMkLst>
            <pc:docMk/>
            <pc:sldMk cId="0" sldId="283"/>
            <ac:spMk id="3" creationId="{00000000-0000-0000-0000-000000000000}"/>
          </ac:spMkLst>
        </pc:spChg>
        <pc:spChg chg="mod">
          <ac:chgData name="ゆっくり市場調査論" userId="03e094fd-291a-4030-9f28-a3cc6b5984cc" providerId="ADAL" clId="{31F1EF7D-BE9F-4ED6-A69F-7F8179D81794}" dt="2021-10-15T12:04:11.810" v="6"/>
          <ac:spMkLst>
            <pc:docMk/>
            <pc:sldMk cId="0" sldId="283"/>
            <ac:spMk id="4" creationId="{00000000-0000-0000-0000-000000000000}"/>
          </ac:spMkLst>
        </pc:spChg>
      </pc:sldChg>
      <pc:sldChg chg="modSp mod modNotes">
        <pc:chgData name="ゆっくり市場調査論" userId="03e094fd-291a-4030-9f28-a3cc6b5984cc" providerId="ADAL" clId="{31F1EF7D-BE9F-4ED6-A69F-7F8179D81794}" dt="2021-10-15T12:04:11.810" v="6"/>
        <pc:sldMkLst>
          <pc:docMk/>
          <pc:sldMk cId="0" sldId="284"/>
        </pc:sldMkLst>
        <pc:spChg chg="mod">
          <ac:chgData name="ゆっくり市場調査論" userId="03e094fd-291a-4030-9f28-a3cc6b5984cc" providerId="ADAL" clId="{31F1EF7D-BE9F-4ED6-A69F-7F8179D81794}" dt="2021-10-15T12:04:08.678" v="0"/>
          <ac:spMkLst>
            <pc:docMk/>
            <pc:sldMk cId="0" sldId="284"/>
            <ac:spMk id="2" creationId="{00000000-0000-0000-0000-000000000000}"/>
          </ac:spMkLst>
        </pc:spChg>
        <pc:spChg chg="mod">
          <ac:chgData name="ゆっくり市場調査論" userId="03e094fd-291a-4030-9f28-a3cc6b5984cc" providerId="ADAL" clId="{31F1EF7D-BE9F-4ED6-A69F-7F8179D81794}" dt="2021-10-15T12:04:09.041" v="3" actId="27636"/>
          <ac:spMkLst>
            <pc:docMk/>
            <pc:sldMk cId="0" sldId="284"/>
            <ac:spMk id="3" creationId="{00000000-0000-0000-0000-000000000000}"/>
          </ac:spMkLst>
        </pc:spChg>
        <pc:spChg chg="mod">
          <ac:chgData name="ゆっくり市場調査論" userId="03e094fd-291a-4030-9f28-a3cc6b5984cc" providerId="ADAL" clId="{31F1EF7D-BE9F-4ED6-A69F-7F8179D81794}" dt="2021-10-15T12:04:11.810" v="6"/>
          <ac:spMkLst>
            <pc:docMk/>
            <pc:sldMk cId="0" sldId="284"/>
            <ac:spMk id="4" creationId="{00000000-0000-0000-0000-000000000000}"/>
          </ac:spMkLst>
        </pc:spChg>
      </pc:sldChg>
      <pc:sldChg chg="modSp mod modNotes">
        <pc:chgData name="ゆっくり市場調査論" userId="03e094fd-291a-4030-9f28-a3cc6b5984cc" providerId="ADAL" clId="{31F1EF7D-BE9F-4ED6-A69F-7F8179D81794}" dt="2022-01-07T09:18:13.273" v="100" actId="6549"/>
        <pc:sldMkLst>
          <pc:docMk/>
          <pc:sldMk cId="0" sldId="286"/>
        </pc:sldMkLst>
        <pc:spChg chg="mod">
          <ac:chgData name="ゆっくり市場調査論" userId="03e094fd-291a-4030-9f28-a3cc6b5984cc" providerId="ADAL" clId="{31F1EF7D-BE9F-4ED6-A69F-7F8179D81794}" dt="2021-10-15T12:04:08.678" v="0"/>
          <ac:spMkLst>
            <pc:docMk/>
            <pc:sldMk cId="0" sldId="286"/>
            <ac:spMk id="2" creationId="{00000000-0000-0000-0000-000000000000}"/>
          </ac:spMkLst>
        </pc:spChg>
        <pc:spChg chg="mod">
          <ac:chgData name="ゆっくり市場調査論" userId="03e094fd-291a-4030-9f28-a3cc6b5984cc" providerId="ADAL" clId="{31F1EF7D-BE9F-4ED6-A69F-7F8179D81794}" dt="2022-01-07T09:18:13.273" v="100" actId="6549"/>
          <ac:spMkLst>
            <pc:docMk/>
            <pc:sldMk cId="0" sldId="286"/>
            <ac:spMk id="3" creationId="{00000000-0000-0000-0000-000000000000}"/>
          </ac:spMkLst>
        </pc:spChg>
        <pc:spChg chg="mod">
          <ac:chgData name="ゆっくり市場調査論" userId="03e094fd-291a-4030-9f28-a3cc6b5984cc" providerId="ADAL" clId="{31F1EF7D-BE9F-4ED6-A69F-7F8179D81794}" dt="2021-10-15T12:04:11.810" v="6"/>
          <ac:spMkLst>
            <pc:docMk/>
            <pc:sldMk cId="0" sldId="286"/>
            <ac:spMk id="4" creationId="{00000000-0000-0000-0000-000000000000}"/>
          </ac:spMkLst>
        </pc:spChg>
      </pc:sldChg>
      <pc:sldChg chg="modSp mod modNotes">
        <pc:chgData name="ゆっくり市場調査論" userId="03e094fd-291a-4030-9f28-a3cc6b5984cc" providerId="ADAL" clId="{31F1EF7D-BE9F-4ED6-A69F-7F8179D81794}" dt="2022-01-07T09:19:58.716" v="105" actId="20577"/>
        <pc:sldMkLst>
          <pc:docMk/>
          <pc:sldMk cId="0" sldId="288"/>
        </pc:sldMkLst>
        <pc:spChg chg="mod">
          <ac:chgData name="ゆっくり市場調査論" userId="03e094fd-291a-4030-9f28-a3cc6b5984cc" providerId="ADAL" clId="{31F1EF7D-BE9F-4ED6-A69F-7F8179D81794}" dt="2021-10-15T12:04:08.678" v="0"/>
          <ac:spMkLst>
            <pc:docMk/>
            <pc:sldMk cId="0" sldId="288"/>
            <ac:spMk id="2" creationId="{00000000-0000-0000-0000-000000000000}"/>
          </ac:spMkLst>
        </pc:spChg>
        <pc:spChg chg="mod">
          <ac:chgData name="ゆっくり市場調査論" userId="03e094fd-291a-4030-9f28-a3cc6b5984cc" providerId="ADAL" clId="{31F1EF7D-BE9F-4ED6-A69F-7F8179D81794}" dt="2022-01-07T09:19:58.716" v="105" actId="20577"/>
          <ac:spMkLst>
            <pc:docMk/>
            <pc:sldMk cId="0" sldId="288"/>
            <ac:spMk id="3" creationId="{00000000-0000-0000-0000-000000000000}"/>
          </ac:spMkLst>
        </pc:spChg>
        <pc:spChg chg="mod">
          <ac:chgData name="ゆっくり市場調査論" userId="03e094fd-291a-4030-9f28-a3cc6b5984cc" providerId="ADAL" clId="{31F1EF7D-BE9F-4ED6-A69F-7F8179D81794}" dt="2021-10-15T12:04:11.810" v="6"/>
          <ac:spMkLst>
            <pc:docMk/>
            <pc:sldMk cId="0" sldId="288"/>
            <ac:spMk id="4" creationId="{00000000-0000-0000-0000-000000000000}"/>
          </ac:spMkLst>
        </pc:spChg>
      </pc:sldChg>
      <pc:sldChg chg="modSp modNotes">
        <pc:chgData name="ゆっくり市場調査論" userId="03e094fd-291a-4030-9f28-a3cc6b5984cc" providerId="ADAL" clId="{31F1EF7D-BE9F-4ED6-A69F-7F8179D81794}" dt="2021-10-15T12:04:11.810" v="6"/>
        <pc:sldMkLst>
          <pc:docMk/>
          <pc:sldMk cId="0" sldId="289"/>
        </pc:sldMkLst>
        <pc:spChg chg="mod">
          <ac:chgData name="ゆっくり市場調査論" userId="03e094fd-291a-4030-9f28-a3cc6b5984cc" providerId="ADAL" clId="{31F1EF7D-BE9F-4ED6-A69F-7F8179D81794}" dt="2021-10-15T12:04:08.678" v="0"/>
          <ac:spMkLst>
            <pc:docMk/>
            <pc:sldMk cId="0" sldId="289"/>
            <ac:spMk id="2" creationId="{00000000-0000-0000-0000-000000000000}"/>
          </ac:spMkLst>
        </pc:spChg>
        <pc:spChg chg="mod">
          <ac:chgData name="ゆっくり市場調査論" userId="03e094fd-291a-4030-9f28-a3cc6b5984cc" providerId="ADAL" clId="{31F1EF7D-BE9F-4ED6-A69F-7F8179D81794}" dt="2021-10-15T12:04:08.678" v="0"/>
          <ac:spMkLst>
            <pc:docMk/>
            <pc:sldMk cId="0" sldId="289"/>
            <ac:spMk id="3" creationId="{00000000-0000-0000-0000-000000000000}"/>
          </ac:spMkLst>
        </pc:spChg>
        <pc:spChg chg="mod">
          <ac:chgData name="ゆっくり市場調査論" userId="03e094fd-291a-4030-9f28-a3cc6b5984cc" providerId="ADAL" clId="{31F1EF7D-BE9F-4ED6-A69F-7F8179D81794}" dt="2021-10-15T12:04:11.810" v="6"/>
          <ac:spMkLst>
            <pc:docMk/>
            <pc:sldMk cId="0" sldId="289"/>
            <ac:spMk id="4" creationId="{00000000-0000-0000-0000-000000000000}"/>
          </ac:spMkLst>
        </pc:spChg>
      </pc:sldChg>
      <pc:sldChg chg="modSp modNotes">
        <pc:chgData name="ゆっくり市場調査論" userId="03e094fd-291a-4030-9f28-a3cc6b5984cc" providerId="ADAL" clId="{31F1EF7D-BE9F-4ED6-A69F-7F8179D81794}" dt="2021-10-15T12:04:11.810" v="6"/>
        <pc:sldMkLst>
          <pc:docMk/>
          <pc:sldMk cId="0" sldId="290"/>
        </pc:sldMkLst>
        <pc:spChg chg="mod">
          <ac:chgData name="ゆっくり市場調査論" userId="03e094fd-291a-4030-9f28-a3cc6b5984cc" providerId="ADAL" clId="{31F1EF7D-BE9F-4ED6-A69F-7F8179D81794}" dt="2021-10-15T12:04:08.678" v="0"/>
          <ac:spMkLst>
            <pc:docMk/>
            <pc:sldMk cId="0" sldId="290"/>
            <ac:spMk id="2" creationId="{00000000-0000-0000-0000-000000000000}"/>
          </ac:spMkLst>
        </pc:spChg>
        <pc:spChg chg="mod">
          <ac:chgData name="ゆっくり市場調査論" userId="03e094fd-291a-4030-9f28-a3cc6b5984cc" providerId="ADAL" clId="{31F1EF7D-BE9F-4ED6-A69F-7F8179D81794}" dt="2021-10-15T12:04:08.678" v="0"/>
          <ac:spMkLst>
            <pc:docMk/>
            <pc:sldMk cId="0" sldId="290"/>
            <ac:spMk id="3" creationId="{00000000-0000-0000-0000-000000000000}"/>
          </ac:spMkLst>
        </pc:spChg>
        <pc:spChg chg="mod">
          <ac:chgData name="ゆっくり市場調査論" userId="03e094fd-291a-4030-9f28-a3cc6b5984cc" providerId="ADAL" clId="{31F1EF7D-BE9F-4ED6-A69F-7F8179D81794}" dt="2021-10-15T12:04:11.810" v="6"/>
          <ac:spMkLst>
            <pc:docMk/>
            <pc:sldMk cId="0" sldId="290"/>
            <ac:spMk id="4" creationId="{00000000-0000-0000-0000-000000000000}"/>
          </ac:spMkLst>
        </pc:spChg>
      </pc:sldChg>
      <pc:sldChg chg="modSp mod modNotes">
        <pc:chgData name="ゆっくり市場調査論" userId="03e094fd-291a-4030-9f28-a3cc6b5984cc" providerId="ADAL" clId="{31F1EF7D-BE9F-4ED6-A69F-7F8179D81794}" dt="2021-10-15T12:04:11.810" v="6"/>
        <pc:sldMkLst>
          <pc:docMk/>
          <pc:sldMk cId="0" sldId="291"/>
        </pc:sldMkLst>
        <pc:spChg chg="mod">
          <ac:chgData name="ゆっくり市場調査論" userId="03e094fd-291a-4030-9f28-a3cc6b5984cc" providerId="ADAL" clId="{31F1EF7D-BE9F-4ED6-A69F-7F8179D81794}" dt="2021-10-15T12:04:08.678" v="0"/>
          <ac:spMkLst>
            <pc:docMk/>
            <pc:sldMk cId="0" sldId="291"/>
            <ac:spMk id="2" creationId="{00000000-0000-0000-0000-000000000000}"/>
          </ac:spMkLst>
        </pc:spChg>
        <pc:spChg chg="mod">
          <ac:chgData name="ゆっくり市場調査論" userId="03e094fd-291a-4030-9f28-a3cc6b5984cc" providerId="ADAL" clId="{31F1EF7D-BE9F-4ED6-A69F-7F8179D81794}" dt="2021-10-15T12:04:09.090" v="5" actId="27636"/>
          <ac:spMkLst>
            <pc:docMk/>
            <pc:sldMk cId="0" sldId="291"/>
            <ac:spMk id="3" creationId="{00000000-0000-0000-0000-000000000000}"/>
          </ac:spMkLst>
        </pc:spChg>
        <pc:spChg chg="mod">
          <ac:chgData name="ゆっくり市場調査論" userId="03e094fd-291a-4030-9f28-a3cc6b5984cc" providerId="ADAL" clId="{31F1EF7D-BE9F-4ED6-A69F-7F8179D81794}" dt="2021-10-15T12:04:11.810" v="6"/>
          <ac:spMkLst>
            <pc:docMk/>
            <pc:sldMk cId="0" sldId="291"/>
            <ac:spMk id="4" creationId="{00000000-0000-0000-0000-000000000000}"/>
          </ac:spMkLst>
        </pc:spChg>
      </pc:sldChg>
      <pc:sldChg chg="modSp modNotes">
        <pc:chgData name="ゆっくり市場調査論" userId="03e094fd-291a-4030-9f28-a3cc6b5984cc" providerId="ADAL" clId="{31F1EF7D-BE9F-4ED6-A69F-7F8179D81794}" dt="2021-10-15T12:04:11.810" v="6"/>
        <pc:sldMkLst>
          <pc:docMk/>
          <pc:sldMk cId="0" sldId="312"/>
        </pc:sldMkLst>
        <pc:spChg chg="mod">
          <ac:chgData name="ゆっくり市場調査論" userId="03e094fd-291a-4030-9f28-a3cc6b5984cc" providerId="ADAL" clId="{31F1EF7D-BE9F-4ED6-A69F-7F8179D81794}" dt="2021-10-15T12:04:08.678" v="0"/>
          <ac:spMkLst>
            <pc:docMk/>
            <pc:sldMk cId="0" sldId="312"/>
            <ac:spMk id="2" creationId="{00000000-0000-0000-0000-000000000000}"/>
          </ac:spMkLst>
        </pc:spChg>
        <pc:spChg chg="mod">
          <ac:chgData name="ゆっくり市場調査論" userId="03e094fd-291a-4030-9f28-a3cc6b5984cc" providerId="ADAL" clId="{31F1EF7D-BE9F-4ED6-A69F-7F8179D81794}" dt="2021-10-15T12:04:08.678" v="0"/>
          <ac:spMkLst>
            <pc:docMk/>
            <pc:sldMk cId="0" sldId="312"/>
            <ac:spMk id="3" creationId="{00000000-0000-0000-0000-000000000000}"/>
          </ac:spMkLst>
        </pc:spChg>
        <pc:spChg chg="mod">
          <ac:chgData name="ゆっくり市場調査論" userId="03e094fd-291a-4030-9f28-a3cc6b5984cc" providerId="ADAL" clId="{31F1EF7D-BE9F-4ED6-A69F-7F8179D81794}" dt="2021-10-15T12:04:11.810" v="6"/>
          <ac:spMkLst>
            <pc:docMk/>
            <pc:sldMk cId="0" sldId="312"/>
            <ac:spMk id="4" creationId="{00000000-0000-0000-0000-000000000000}"/>
          </ac:spMkLst>
        </pc:spChg>
      </pc:sldChg>
      <pc:sldChg chg="modSp modNotes">
        <pc:chgData name="ゆっくり市場調査論" userId="03e094fd-291a-4030-9f28-a3cc6b5984cc" providerId="ADAL" clId="{31F1EF7D-BE9F-4ED6-A69F-7F8179D81794}" dt="2021-10-15T12:04:11.810" v="6"/>
        <pc:sldMkLst>
          <pc:docMk/>
          <pc:sldMk cId="0" sldId="314"/>
        </pc:sldMkLst>
        <pc:spChg chg="mod">
          <ac:chgData name="ゆっくり市場調査論" userId="03e094fd-291a-4030-9f28-a3cc6b5984cc" providerId="ADAL" clId="{31F1EF7D-BE9F-4ED6-A69F-7F8179D81794}" dt="2021-10-15T12:04:08.678" v="0"/>
          <ac:spMkLst>
            <pc:docMk/>
            <pc:sldMk cId="0" sldId="314"/>
            <ac:spMk id="2" creationId="{00000000-0000-0000-0000-000000000000}"/>
          </ac:spMkLst>
        </pc:spChg>
        <pc:spChg chg="mod">
          <ac:chgData name="ゆっくり市場調査論" userId="03e094fd-291a-4030-9f28-a3cc6b5984cc" providerId="ADAL" clId="{31F1EF7D-BE9F-4ED6-A69F-7F8179D81794}" dt="2021-10-15T12:04:08.678" v="0"/>
          <ac:spMkLst>
            <pc:docMk/>
            <pc:sldMk cId="0" sldId="314"/>
            <ac:spMk id="3" creationId="{00000000-0000-0000-0000-000000000000}"/>
          </ac:spMkLst>
        </pc:spChg>
        <pc:spChg chg="mod">
          <ac:chgData name="ゆっくり市場調査論" userId="03e094fd-291a-4030-9f28-a3cc6b5984cc" providerId="ADAL" clId="{31F1EF7D-BE9F-4ED6-A69F-7F8179D81794}" dt="2021-10-15T12:04:11.810" v="6"/>
          <ac:spMkLst>
            <pc:docMk/>
            <pc:sldMk cId="0" sldId="314"/>
            <ac:spMk id="4" creationId="{00000000-0000-0000-0000-000000000000}"/>
          </ac:spMkLst>
        </pc:spChg>
      </pc:sldChg>
      <pc:sldChg chg="modSp modNotes">
        <pc:chgData name="ゆっくり市場調査論" userId="03e094fd-291a-4030-9f28-a3cc6b5984cc" providerId="ADAL" clId="{31F1EF7D-BE9F-4ED6-A69F-7F8179D81794}" dt="2021-10-15T12:04:11.810" v="6"/>
        <pc:sldMkLst>
          <pc:docMk/>
          <pc:sldMk cId="0" sldId="315"/>
        </pc:sldMkLst>
        <pc:spChg chg="mod">
          <ac:chgData name="ゆっくり市場調査論" userId="03e094fd-291a-4030-9f28-a3cc6b5984cc" providerId="ADAL" clId="{31F1EF7D-BE9F-4ED6-A69F-7F8179D81794}" dt="2021-10-15T12:04:08.678" v="0"/>
          <ac:spMkLst>
            <pc:docMk/>
            <pc:sldMk cId="0" sldId="315"/>
            <ac:spMk id="2" creationId="{00000000-0000-0000-0000-000000000000}"/>
          </ac:spMkLst>
        </pc:spChg>
        <pc:spChg chg="mod">
          <ac:chgData name="ゆっくり市場調査論" userId="03e094fd-291a-4030-9f28-a3cc6b5984cc" providerId="ADAL" clId="{31F1EF7D-BE9F-4ED6-A69F-7F8179D81794}" dt="2021-10-15T12:04:08.678" v="0"/>
          <ac:spMkLst>
            <pc:docMk/>
            <pc:sldMk cId="0" sldId="315"/>
            <ac:spMk id="3" creationId="{00000000-0000-0000-0000-000000000000}"/>
          </ac:spMkLst>
        </pc:spChg>
        <pc:spChg chg="mod">
          <ac:chgData name="ゆっくり市場調査論" userId="03e094fd-291a-4030-9f28-a3cc6b5984cc" providerId="ADAL" clId="{31F1EF7D-BE9F-4ED6-A69F-7F8179D81794}" dt="2021-10-15T12:04:11.810" v="6"/>
          <ac:spMkLst>
            <pc:docMk/>
            <pc:sldMk cId="0" sldId="315"/>
            <ac:spMk id="4" creationId="{00000000-0000-0000-0000-000000000000}"/>
          </ac:spMkLst>
        </pc:spChg>
      </pc:sldChg>
      <pc:sldChg chg="modSp modNotes">
        <pc:chgData name="ゆっくり市場調査論" userId="03e094fd-291a-4030-9f28-a3cc6b5984cc" providerId="ADAL" clId="{31F1EF7D-BE9F-4ED6-A69F-7F8179D81794}" dt="2021-10-15T12:04:11.810" v="6"/>
        <pc:sldMkLst>
          <pc:docMk/>
          <pc:sldMk cId="0" sldId="316"/>
        </pc:sldMkLst>
        <pc:spChg chg="mod">
          <ac:chgData name="ゆっくり市場調査論" userId="03e094fd-291a-4030-9f28-a3cc6b5984cc" providerId="ADAL" clId="{31F1EF7D-BE9F-4ED6-A69F-7F8179D81794}" dt="2021-10-15T12:04:08.678" v="0"/>
          <ac:spMkLst>
            <pc:docMk/>
            <pc:sldMk cId="0" sldId="316"/>
            <ac:spMk id="2" creationId="{00000000-0000-0000-0000-000000000000}"/>
          </ac:spMkLst>
        </pc:spChg>
        <pc:spChg chg="mod">
          <ac:chgData name="ゆっくり市場調査論" userId="03e094fd-291a-4030-9f28-a3cc6b5984cc" providerId="ADAL" clId="{31F1EF7D-BE9F-4ED6-A69F-7F8179D81794}" dt="2021-10-15T12:04:08.678" v="0"/>
          <ac:spMkLst>
            <pc:docMk/>
            <pc:sldMk cId="0" sldId="316"/>
            <ac:spMk id="3" creationId="{00000000-0000-0000-0000-000000000000}"/>
          </ac:spMkLst>
        </pc:spChg>
        <pc:spChg chg="mod">
          <ac:chgData name="ゆっくり市場調査論" userId="03e094fd-291a-4030-9f28-a3cc6b5984cc" providerId="ADAL" clId="{31F1EF7D-BE9F-4ED6-A69F-7F8179D81794}" dt="2021-10-15T12:04:11.810" v="6"/>
          <ac:spMkLst>
            <pc:docMk/>
            <pc:sldMk cId="0" sldId="316"/>
            <ac:spMk id="4" creationId="{00000000-0000-0000-0000-000000000000}"/>
          </ac:spMkLst>
        </pc:spChg>
      </pc:sldChg>
      <pc:sldChg chg="modSp modNotes">
        <pc:chgData name="ゆっくり市場調査論" userId="03e094fd-291a-4030-9f28-a3cc6b5984cc" providerId="ADAL" clId="{31F1EF7D-BE9F-4ED6-A69F-7F8179D81794}" dt="2021-10-15T12:04:11.810" v="6"/>
        <pc:sldMkLst>
          <pc:docMk/>
          <pc:sldMk cId="0" sldId="317"/>
        </pc:sldMkLst>
        <pc:spChg chg="mod">
          <ac:chgData name="ゆっくり市場調査論" userId="03e094fd-291a-4030-9f28-a3cc6b5984cc" providerId="ADAL" clId="{31F1EF7D-BE9F-4ED6-A69F-7F8179D81794}" dt="2021-10-15T12:04:08.678" v="0"/>
          <ac:spMkLst>
            <pc:docMk/>
            <pc:sldMk cId="0" sldId="317"/>
            <ac:spMk id="2" creationId="{00000000-0000-0000-0000-000000000000}"/>
          </ac:spMkLst>
        </pc:spChg>
        <pc:spChg chg="mod">
          <ac:chgData name="ゆっくり市場調査論" userId="03e094fd-291a-4030-9f28-a3cc6b5984cc" providerId="ADAL" clId="{31F1EF7D-BE9F-4ED6-A69F-7F8179D81794}" dt="2021-10-15T12:04:08.678" v="0"/>
          <ac:spMkLst>
            <pc:docMk/>
            <pc:sldMk cId="0" sldId="317"/>
            <ac:spMk id="3" creationId="{00000000-0000-0000-0000-000000000000}"/>
          </ac:spMkLst>
        </pc:spChg>
        <pc:spChg chg="mod">
          <ac:chgData name="ゆっくり市場調査論" userId="03e094fd-291a-4030-9f28-a3cc6b5984cc" providerId="ADAL" clId="{31F1EF7D-BE9F-4ED6-A69F-7F8179D81794}" dt="2021-10-15T12:04:11.810" v="6"/>
          <ac:spMkLst>
            <pc:docMk/>
            <pc:sldMk cId="0" sldId="317"/>
            <ac:spMk id="4" creationId="{00000000-0000-0000-0000-000000000000}"/>
          </ac:spMkLst>
        </pc:spChg>
      </pc:sldChg>
      <pc:sldChg chg="modSp mod modNotes">
        <pc:chgData name="ゆっくり市場調査論" userId="03e094fd-291a-4030-9f28-a3cc6b5984cc" providerId="ADAL" clId="{31F1EF7D-BE9F-4ED6-A69F-7F8179D81794}" dt="2022-01-07T09:26:41.585" v="122" actId="20577"/>
        <pc:sldMkLst>
          <pc:docMk/>
          <pc:sldMk cId="0" sldId="318"/>
        </pc:sldMkLst>
        <pc:spChg chg="mod">
          <ac:chgData name="ゆっくり市場調査論" userId="03e094fd-291a-4030-9f28-a3cc6b5984cc" providerId="ADAL" clId="{31F1EF7D-BE9F-4ED6-A69F-7F8179D81794}" dt="2021-10-15T12:04:08.678" v="0"/>
          <ac:spMkLst>
            <pc:docMk/>
            <pc:sldMk cId="0" sldId="318"/>
            <ac:spMk id="2" creationId="{00000000-0000-0000-0000-000000000000}"/>
          </ac:spMkLst>
        </pc:spChg>
        <pc:spChg chg="mod">
          <ac:chgData name="ゆっくり市場調査論" userId="03e094fd-291a-4030-9f28-a3cc6b5984cc" providerId="ADAL" clId="{31F1EF7D-BE9F-4ED6-A69F-7F8179D81794}" dt="2022-01-07T09:26:41.585" v="122" actId="20577"/>
          <ac:spMkLst>
            <pc:docMk/>
            <pc:sldMk cId="0" sldId="318"/>
            <ac:spMk id="3" creationId="{00000000-0000-0000-0000-000000000000}"/>
          </ac:spMkLst>
        </pc:spChg>
        <pc:spChg chg="mod">
          <ac:chgData name="ゆっくり市場調査論" userId="03e094fd-291a-4030-9f28-a3cc6b5984cc" providerId="ADAL" clId="{31F1EF7D-BE9F-4ED6-A69F-7F8179D81794}" dt="2021-10-15T12:04:11.810" v="6"/>
          <ac:spMkLst>
            <pc:docMk/>
            <pc:sldMk cId="0" sldId="318"/>
            <ac:spMk id="4" creationId="{00000000-0000-0000-0000-000000000000}"/>
          </ac:spMkLst>
        </pc:spChg>
      </pc:sldChg>
      <pc:sldMasterChg chg="modSp modSldLayout">
        <pc:chgData name="ゆっくり市場調査論" userId="03e094fd-291a-4030-9f28-a3cc6b5984cc" providerId="ADAL" clId="{31F1EF7D-BE9F-4ED6-A69F-7F8179D81794}" dt="2021-10-15T12:04:11.810" v="6"/>
        <pc:sldMasterMkLst>
          <pc:docMk/>
          <pc:sldMasterMk cId="1343885731" sldId="2147483660"/>
        </pc:sldMasterMkLst>
        <pc:spChg chg="mod">
          <ac:chgData name="ゆっくり市場調査論" userId="03e094fd-291a-4030-9f28-a3cc6b5984cc" providerId="ADAL" clId="{31F1EF7D-BE9F-4ED6-A69F-7F8179D81794}" dt="2021-10-15T12:04:11.810" v="6"/>
          <ac:spMkLst>
            <pc:docMk/>
            <pc:sldMasterMk cId="1343885731" sldId="2147483660"/>
            <ac:spMk id="2" creationId="{394848FC-8FD4-47B3-9E63-BEC2DACAAE06}"/>
          </ac:spMkLst>
        </pc:spChg>
        <pc:spChg chg="mod">
          <ac:chgData name="ゆっくり市場調査論" userId="03e094fd-291a-4030-9f28-a3cc6b5984cc" providerId="ADAL" clId="{31F1EF7D-BE9F-4ED6-A69F-7F8179D81794}" dt="2021-10-15T12:04:11.810" v="6"/>
          <ac:spMkLst>
            <pc:docMk/>
            <pc:sldMasterMk cId="1343885731" sldId="2147483660"/>
            <ac:spMk id="3" creationId="{60CB7889-C20D-44E9-957F-2618FE52DA71}"/>
          </ac:spMkLst>
        </pc:spChg>
        <pc:spChg chg="mod">
          <ac:chgData name="ゆっくり市場調査論" userId="03e094fd-291a-4030-9f28-a3cc6b5984cc" providerId="ADAL" clId="{31F1EF7D-BE9F-4ED6-A69F-7F8179D81794}" dt="2021-10-15T12:04:11.810" v="6"/>
          <ac:spMkLst>
            <pc:docMk/>
            <pc:sldMasterMk cId="1343885731" sldId="2147483660"/>
            <ac:spMk id="7" creationId="{BA533CAB-5193-4A40-8A3A-7B43FBE30B50}"/>
          </ac:spMkLst>
        </pc:spChg>
        <pc:spChg chg="mod">
          <ac:chgData name="ゆっくり市場調査論" userId="03e094fd-291a-4030-9f28-a3cc6b5984cc" providerId="ADAL" clId="{31F1EF7D-BE9F-4ED6-A69F-7F8179D81794}" dt="2021-10-15T12:04:11.810" v="6"/>
          <ac:spMkLst>
            <pc:docMk/>
            <pc:sldMasterMk cId="1343885731" sldId="2147483660"/>
            <ac:spMk id="8" creationId="{27DE077F-9A4B-4AFF-8FF6-02246F0AC47C}"/>
          </ac:spMkLst>
        </pc:spChg>
        <pc:cxnChg chg="mod">
          <ac:chgData name="ゆっくり市場調査論" userId="03e094fd-291a-4030-9f28-a3cc6b5984cc" providerId="ADAL" clId="{31F1EF7D-BE9F-4ED6-A69F-7F8179D81794}" dt="2021-10-15T12:04:11.810" v="6"/>
          <ac:cxnSpMkLst>
            <pc:docMk/>
            <pc:sldMasterMk cId="1343885731" sldId="2147483660"/>
            <ac:cxnSpMk id="11" creationId="{04066329-3017-408C-9E13-2B9092C3C86B}"/>
          </ac:cxnSpMkLst>
        </pc:cxnChg>
        <pc:sldLayoutChg chg="modSp">
          <pc:chgData name="ゆっくり市場調査論" userId="03e094fd-291a-4030-9f28-a3cc6b5984cc" providerId="ADAL" clId="{31F1EF7D-BE9F-4ED6-A69F-7F8179D81794}" dt="2021-10-15T12:04:11.810" v="6"/>
          <pc:sldLayoutMkLst>
            <pc:docMk/>
            <pc:sldMasterMk cId="1343885731" sldId="2147483660"/>
            <pc:sldLayoutMk cId="2494872352" sldId="2147483661"/>
          </pc:sldLayoutMkLst>
          <pc:spChg chg="mod">
            <ac:chgData name="ゆっくり市場調査論" userId="03e094fd-291a-4030-9f28-a3cc6b5984cc" providerId="ADAL" clId="{31F1EF7D-BE9F-4ED6-A69F-7F8179D81794}" dt="2021-10-15T12:04:11.810" v="6"/>
            <ac:spMkLst>
              <pc:docMk/>
              <pc:sldMasterMk cId="1343885731" sldId="2147483660"/>
              <pc:sldLayoutMk cId="2494872352" sldId="2147483661"/>
              <ac:spMk id="5" creationId="{3635A8BC-B9F7-4AF3-82A0-77CBD4E781A4}"/>
            </ac:spMkLst>
          </pc:spChg>
          <pc:spChg chg="mod">
            <ac:chgData name="ゆっくり市場調査論" userId="03e094fd-291a-4030-9f28-a3cc6b5984cc" providerId="ADAL" clId="{31F1EF7D-BE9F-4ED6-A69F-7F8179D81794}" dt="2021-10-15T12:04:11.810" v="6"/>
            <ac:spMkLst>
              <pc:docMk/>
              <pc:sldMasterMk cId="1343885731" sldId="2147483660"/>
              <pc:sldLayoutMk cId="2494872352" sldId="2147483661"/>
              <ac:spMk id="10" creationId="{99DA8F78-B9D8-4B59-B96B-645F111A5E60}"/>
            </ac:spMkLst>
          </pc:spChg>
          <pc:spChg chg="mod">
            <ac:chgData name="ゆっくり市場調査論" userId="03e094fd-291a-4030-9f28-a3cc6b5984cc" providerId="ADAL" clId="{31F1EF7D-BE9F-4ED6-A69F-7F8179D81794}" dt="2021-10-15T12:04:11.810" v="6"/>
            <ac:spMkLst>
              <pc:docMk/>
              <pc:sldMasterMk cId="1343885731" sldId="2147483660"/>
              <pc:sldLayoutMk cId="2494872352" sldId="2147483661"/>
              <ac:spMk id="11" creationId="{D4F1E9C9-A246-4C96-BEE5-DD4D04048CEB}"/>
            </ac:spMkLst>
          </pc:spChg>
          <pc:spChg chg="mod">
            <ac:chgData name="ゆっくり市場調査論" userId="03e094fd-291a-4030-9f28-a3cc6b5984cc" providerId="ADAL" clId="{31F1EF7D-BE9F-4ED6-A69F-7F8179D81794}" dt="2021-10-15T12:04:11.810" v="6"/>
            <ac:spMkLst>
              <pc:docMk/>
              <pc:sldMasterMk cId="1343885731" sldId="2147483660"/>
              <pc:sldLayoutMk cId="2494872352" sldId="2147483661"/>
              <ac:spMk id="12" creationId="{7BA94A5F-1BB8-4784-8966-9F12C1E0763F}"/>
            </ac:spMkLst>
          </pc:spChg>
        </pc:sldLayoutChg>
        <pc:sldLayoutChg chg="modSp">
          <pc:chgData name="ゆっくり市場調査論" userId="03e094fd-291a-4030-9f28-a3cc6b5984cc" providerId="ADAL" clId="{31F1EF7D-BE9F-4ED6-A69F-7F8179D81794}" dt="2021-10-15T12:04:11.810" v="6"/>
          <pc:sldLayoutMkLst>
            <pc:docMk/>
            <pc:sldMasterMk cId="1343885731" sldId="2147483660"/>
            <pc:sldLayoutMk cId="2366092594" sldId="2147483663"/>
          </pc:sldLayoutMkLst>
          <pc:spChg chg="mod">
            <ac:chgData name="ゆっくり市場調査論" userId="03e094fd-291a-4030-9f28-a3cc6b5984cc" providerId="ADAL" clId="{31F1EF7D-BE9F-4ED6-A69F-7F8179D81794}" dt="2021-10-15T12:04:11.810" v="6"/>
            <ac:spMkLst>
              <pc:docMk/>
              <pc:sldMasterMk cId="1343885731" sldId="2147483660"/>
              <pc:sldLayoutMk cId="2366092594" sldId="2147483663"/>
              <ac:spMk id="2" creationId="{DD894919-9EF6-44E2-8D4C-30D15D7F4125}"/>
            </ac:spMkLst>
          </pc:spChg>
          <pc:spChg chg="mod">
            <ac:chgData name="ゆっくり市場調査論" userId="03e094fd-291a-4030-9f28-a3cc6b5984cc" providerId="ADAL" clId="{31F1EF7D-BE9F-4ED6-A69F-7F8179D81794}" dt="2021-10-15T12:04:11.810" v="6"/>
            <ac:spMkLst>
              <pc:docMk/>
              <pc:sldMasterMk cId="1343885731" sldId="2147483660"/>
              <pc:sldLayoutMk cId="2366092594" sldId="2147483663"/>
              <ac:spMk id="3" creationId="{BC098FE9-2D4B-4ACF-AD11-60C12BCF1D04}"/>
            </ac:spMkLst>
          </pc:spChg>
        </pc:sldLayoutChg>
        <pc:sldLayoutChg chg="modSp">
          <pc:chgData name="ゆっくり市場調査論" userId="03e094fd-291a-4030-9f28-a3cc6b5984cc" providerId="ADAL" clId="{31F1EF7D-BE9F-4ED6-A69F-7F8179D81794}" dt="2021-10-15T12:04:11.810" v="6"/>
          <pc:sldLayoutMkLst>
            <pc:docMk/>
            <pc:sldMasterMk cId="1343885731" sldId="2147483660"/>
            <pc:sldLayoutMk cId="3594466119" sldId="2147483664"/>
          </pc:sldLayoutMkLst>
          <pc:spChg chg="mod">
            <ac:chgData name="ゆっくり市場調査論" userId="03e094fd-291a-4030-9f28-a3cc6b5984cc" providerId="ADAL" clId="{31F1EF7D-BE9F-4ED6-A69F-7F8179D81794}" dt="2021-10-15T12:04:11.810" v="6"/>
            <ac:spMkLst>
              <pc:docMk/>
              <pc:sldMasterMk cId="1343885731" sldId="2147483660"/>
              <pc:sldLayoutMk cId="3594466119" sldId="2147483664"/>
              <ac:spMk id="3" creationId="{CA1F8FC7-44E9-4BE7-9C8A-D2C41ADBA1ED}"/>
            </ac:spMkLst>
          </pc:spChg>
          <pc:spChg chg="mod">
            <ac:chgData name="ゆっくり市場調査論" userId="03e094fd-291a-4030-9f28-a3cc6b5984cc" providerId="ADAL" clId="{31F1EF7D-BE9F-4ED6-A69F-7F8179D81794}" dt="2021-10-15T12:04:11.810" v="6"/>
            <ac:spMkLst>
              <pc:docMk/>
              <pc:sldMasterMk cId="1343885731" sldId="2147483660"/>
              <pc:sldLayoutMk cId="3594466119" sldId="2147483664"/>
              <ac:spMk id="4" creationId="{74488444-3515-4535-BE84-685E56EB9887}"/>
            </ac:spMkLst>
          </pc:spChg>
        </pc:sldLayoutChg>
        <pc:sldLayoutChg chg="modSp">
          <pc:chgData name="ゆっくり市場調査論" userId="03e094fd-291a-4030-9f28-a3cc6b5984cc" providerId="ADAL" clId="{31F1EF7D-BE9F-4ED6-A69F-7F8179D81794}" dt="2021-10-15T12:04:11.810" v="6"/>
          <pc:sldLayoutMkLst>
            <pc:docMk/>
            <pc:sldMasterMk cId="1343885731" sldId="2147483660"/>
            <pc:sldLayoutMk cId="1081218262" sldId="2147483665"/>
          </pc:sldLayoutMkLst>
          <pc:spChg chg="mod">
            <ac:chgData name="ゆっくり市場調査論" userId="03e094fd-291a-4030-9f28-a3cc6b5984cc" providerId="ADAL" clId="{31F1EF7D-BE9F-4ED6-A69F-7F8179D81794}" dt="2021-10-15T12:04:11.810" v="6"/>
            <ac:spMkLst>
              <pc:docMk/>
              <pc:sldMasterMk cId="1343885731" sldId="2147483660"/>
              <pc:sldLayoutMk cId="1081218262" sldId="2147483665"/>
              <ac:spMk id="2" creationId="{FA48CD2C-4059-429B-8CD5-D9300B8A9ADE}"/>
            </ac:spMkLst>
          </pc:spChg>
          <pc:spChg chg="mod">
            <ac:chgData name="ゆっくり市場調査論" userId="03e094fd-291a-4030-9f28-a3cc6b5984cc" providerId="ADAL" clId="{31F1EF7D-BE9F-4ED6-A69F-7F8179D81794}" dt="2021-10-15T12:04:11.810" v="6"/>
            <ac:spMkLst>
              <pc:docMk/>
              <pc:sldMasterMk cId="1343885731" sldId="2147483660"/>
              <pc:sldLayoutMk cId="1081218262" sldId="2147483665"/>
              <ac:spMk id="3" creationId="{B09ACD8B-D477-420F-8BF2-F31FBDEB571B}"/>
            </ac:spMkLst>
          </pc:spChg>
          <pc:spChg chg="mod">
            <ac:chgData name="ゆっくり市場調査論" userId="03e094fd-291a-4030-9f28-a3cc6b5984cc" providerId="ADAL" clId="{31F1EF7D-BE9F-4ED6-A69F-7F8179D81794}" dt="2021-10-15T12:04:11.810" v="6"/>
            <ac:spMkLst>
              <pc:docMk/>
              <pc:sldMasterMk cId="1343885731" sldId="2147483660"/>
              <pc:sldLayoutMk cId="1081218262" sldId="2147483665"/>
              <ac:spMk id="4" creationId="{DFCD26A9-A420-4BFC-A2D3-47A061A7DCCA}"/>
            </ac:spMkLst>
          </pc:spChg>
          <pc:spChg chg="mod">
            <ac:chgData name="ゆっくり市場調査論" userId="03e094fd-291a-4030-9f28-a3cc6b5984cc" providerId="ADAL" clId="{31F1EF7D-BE9F-4ED6-A69F-7F8179D81794}" dt="2021-10-15T12:04:11.810" v="6"/>
            <ac:spMkLst>
              <pc:docMk/>
              <pc:sldMasterMk cId="1343885731" sldId="2147483660"/>
              <pc:sldLayoutMk cId="1081218262" sldId="2147483665"/>
              <ac:spMk id="5" creationId="{1694B4BC-1DA0-438B-890F-57D96B116718}"/>
            </ac:spMkLst>
          </pc:spChg>
          <pc:spChg chg="mod">
            <ac:chgData name="ゆっくり市場調査論" userId="03e094fd-291a-4030-9f28-a3cc6b5984cc" providerId="ADAL" clId="{31F1EF7D-BE9F-4ED6-A69F-7F8179D81794}" dt="2021-10-15T12:04:11.810" v="6"/>
            <ac:spMkLst>
              <pc:docMk/>
              <pc:sldMasterMk cId="1343885731" sldId="2147483660"/>
              <pc:sldLayoutMk cId="1081218262" sldId="2147483665"/>
              <ac:spMk id="6" creationId="{85D1D472-FF57-4773-8733-AD0EED9C24F8}"/>
            </ac:spMkLst>
          </pc:spChg>
        </pc:sldLayoutChg>
        <pc:sldLayoutChg chg="modSp">
          <pc:chgData name="ゆっくり市場調査論" userId="03e094fd-291a-4030-9f28-a3cc6b5984cc" providerId="ADAL" clId="{31F1EF7D-BE9F-4ED6-A69F-7F8179D81794}" dt="2021-10-15T12:04:11.810" v="6"/>
          <pc:sldLayoutMkLst>
            <pc:docMk/>
            <pc:sldMasterMk cId="1343885731" sldId="2147483660"/>
            <pc:sldLayoutMk cId="4224149292" sldId="2147483668"/>
          </pc:sldLayoutMkLst>
          <pc:spChg chg="mod">
            <ac:chgData name="ゆっくり市場調査論" userId="03e094fd-291a-4030-9f28-a3cc6b5984cc" providerId="ADAL" clId="{31F1EF7D-BE9F-4ED6-A69F-7F8179D81794}" dt="2021-10-15T12:04:11.810" v="6"/>
            <ac:spMkLst>
              <pc:docMk/>
              <pc:sldMasterMk cId="1343885731" sldId="2147483660"/>
              <pc:sldLayoutMk cId="4224149292" sldId="2147483668"/>
              <ac:spMk id="2" creationId="{D0BAB93B-D8E3-448B-A30C-41AA5B309E7A}"/>
            </ac:spMkLst>
          </pc:spChg>
          <pc:spChg chg="mod">
            <ac:chgData name="ゆっくり市場調査論" userId="03e094fd-291a-4030-9f28-a3cc6b5984cc" providerId="ADAL" clId="{31F1EF7D-BE9F-4ED6-A69F-7F8179D81794}" dt="2021-10-15T12:04:11.810" v="6"/>
            <ac:spMkLst>
              <pc:docMk/>
              <pc:sldMasterMk cId="1343885731" sldId="2147483660"/>
              <pc:sldLayoutMk cId="4224149292" sldId="2147483668"/>
              <ac:spMk id="3" creationId="{9FD9F558-5C5D-4D91-98CE-2B2956993CD9}"/>
            </ac:spMkLst>
          </pc:spChg>
          <pc:spChg chg="mod">
            <ac:chgData name="ゆっくり市場調査論" userId="03e094fd-291a-4030-9f28-a3cc6b5984cc" providerId="ADAL" clId="{31F1EF7D-BE9F-4ED6-A69F-7F8179D81794}" dt="2021-10-15T12:04:11.810" v="6"/>
            <ac:spMkLst>
              <pc:docMk/>
              <pc:sldMasterMk cId="1343885731" sldId="2147483660"/>
              <pc:sldLayoutMk cId="4224149292" sldId="2147483668"/>
              <ac:spMk id="4" creationId="{6DC14249-A1FD-4B28-B850-60EE2BDF40CE}"/>
            </ac:spMkLst>
          </pc:spChg>
        </pc:sldLayoutChg>
        <pc:sldLayoutChg chg="modSp">
          <pc:chgData name="ゆっくり市場調査論" userId="03e094fd-291a-4030-9f28-a3cc6b5984cc" providerId="ADAL" clId="{31F1EF7D-BE9F-4ED6-A69F-7F8179D81794}" dt="2021-10-15T12:04:11.810" v="6"/>
          <pc:sldLayoutMkLst>
            <pc:docMk/>
            <pc:sldMasterMk cId="1343885731" sldId="2147483660"/>
            <pc:sldLayoutMk cId="1552731540" sldId="2147483669"/>
          </pc:sldLayoutMkLst>
          <pc:spChg chg="mod">
            <ac:chgData name="ゆっくり市場調査論" userId="03e094fd-291a-4030-9f28-a3cc6b5984cc" providerId="ADAL" clId="{31F1EF7D-BE9F-4ED6-A69F-7F8179D81794}" dt="2021-10-15T12:04:11.810" v="6"/>
            <ac:spMkLst>
              <pc:docMk/>
              <pc:sldMasterMk cId="1343885731" sldId="2147483660"/>
              <pc:sldLayoutMk cId="1552731540" sldId="2147483669"/>
              <ac:spMk id="2" creationId="{A4A46272-FA4C-4A75-B67A-F70DA01D67ED}"/>
            </ac:spMkLst>
          </pc:spChg>
          <pc:spChg chg="mod">
            <ac:chgData name="ゆっくり市場調査論" userId="03e094fd-291a-4030-9f28-a3cc6b5984cc" providerId="ADAL" clId="{31F1EF7D-BE9F-4ED6-A69F-7F8179D81794}" dt="2021-10-15T12:04:11.810" v="6"/>
            <ac:spMkLst>
              <pc:docMk/>
              <pc:sldMasterMk cId="1343885731" sldId="2147483660"/>
              <pc:sldLayoutMk cId="1552731540" sldId="2147483669"/>
              <ac:spMk id="3" creationId="{498145CF-05EF-4122-B743-EDBC6624A147}"/>
            </ac:spMkLst>
          </pc:spChg>
          <pc:spChg chg="mod">
            <ac:chgData name="ゆっくり市場調査論" userId="03e094fd-291a-4030-9f28-a3cc6b5984cc" providerId="ADAL" clId="{31F1EF7D-BE9F-4ED6-A69F-7F8179D81794}" dt="2021-10-15T12:04:11.810" v="6"/>
            <ac:spMkLst>
              <pc:docMk/>
              <pc:sldMasterMk cId="1343885731" sldId="2147483660"/>
              <pc:sldLayoutMk cId="1552731540" sldId="2147483669"/>
              <ac:spMk id="4" creationId="{43E59E83-8573-4310-92B4-3D1C9E8DAEA6}"/>
            </ac:spMkLst>
          </pc:spChg>
        </pc:sldLayoutChg>
        <pc:sldLayoutChg chg="modSp">
          <pc:chgData name="ゆっくり市場調査論" userId="03e094fd-291a-4030-9f28-a3cc6b5984cc" providerId="ADAL" clId="{31F1EF7D-BE9F-4ED6-A69F-7F8179D81794}" dt="2021-10-15T12:04:11.810" v="6"/>
          <pc:sldLayoutMkLst>
            <pc:docMk/>
            <pc:sldMasterMk cId="1343885731" sldId="2147483660"/>
            <pc:sldLayoutMk cId="1753064059" sldId="2147483671"/>
          </pc:sldLayoutMkLst>
          <pc:spChg chg="mod">
            <ac:chgData name="ゆっくり市場調査論" userId="03e094fd-291a-4030-9f28-a3cc6b5984cc" providerId="ADAL" clId="{31F1EF7D-BE9F-4ED6-A69F-7F8179D81794}" dt="2021-10-15T12:04:11.810" v="6"/>
            <ac:spMkLst>
              <pc:docMk/>
              <pc:sldMasterMk cId="1343885731" sldId="2147483660"/>
              <pc:sldLayoutMk cId="1753064059" sldId="2147483671"/>
              <ac:spMk id="2" creationId="{2F02AE55-F39F-4578-9975-9AB9C3CFD588}"/>
            </ac:spMkLst>
          </pc:spChg>
          <pc:spChg chg="mod">
            <ac:chgData name="ゆっくり市場調査論" userId="03e094fd-291a-4030-9f28-a3cc6b5984cc" providerId="ADAL" clId="{31F1EF7D-BE9F-4ED6-A69F-7F8179D81794}" dt="2021-10-15T12:04:11.810" v="6"/>
            <ac:spMkLst>
              <pc:docMk/>
              <pc:sldMasterMk cId="1343885731" sldId="2147483660"/>
              <pc:sldLayoutMk cId="1753064059" sldId="2147483671"/>
              <ac:spMk id="3" creationId="{9DE454FC-8290-4511-B537-14354AEFBB3D}"/>
            </ac:spMkLst>
          </pc:spChg>
        </pc:sldLayoutChg>
        <pc:sldLayoutChg chg="modSp">
          <pc:chgData name="ゆっくり市場調査論" userId="03e094fd-291a-4030-9f28-a3cc6b5984cc" providerId="ADAL" clId="{31F1EF7D-BE9F-4ED6-A69F-7F8179D81794}" dt="2021-10-15T12:04:11.810" v="6"/>
          <pc:sldLayoutMkLst>
            <pc:docMk/>
            <pc:sldMasterMk cId="1343885731" sldId="2147483660"/>
            <pc:sldLayoutMk cId="821329025" sldId="2147483672"/>
          </pc:sldLayoutMkLst>
          <pc:spChg chg="mod">
            <ac:chgData name="ゆっくり市場調査論" userId="03e094fd-291a-4030-9f28-a3cc6b5984cc" providerId="ADAL" clId="{31F1EF7D-BE9F-4ED6-A69F-7F8179D81794}" dt="2021-10-15T12:04:11.810" v="6"/>
            <ac:spMkLst>
              <pc:docMk/>
              <pc:sldMasterMk cId="1343885731" sldId="2147483660"/>
              <pc:sldLayoutMk cId="821329025" sldId="2147483672"/>
              <ac:spMk id="2" creationId="{FFCC40BE-E10C-40F0-9229-57C18FFE12B6}"/>
            </ac:spMkLst>
          </pc:spChg>
          <pc:spChg chg="mod">
            <ac:chgData name="ゆっくり市場調査論" userId="03e094fd-291a-4030-9f28-a3cc6b5984cc" providerId="ADAL" clId="{31F1EF7D-BE9F-4ED6-A69F-7F8179D81794}" dt="2021-10-15T12:04:11.810" v="6"/>
            <ac:spMkLst>
              <pc:docMk/>
              <pc:sldMasterMk cId="1343885731" sldId="2147483660"/>
              <pc:sldLayoutMk cId="821329025" sldId="2147483672"/>
              <ac:spMk id="3" creationId="{07AB8A5F-A6ED-4411-9937-6E824EAD1216}"/>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5587DD3-DA64-497F-B07B-7CC8F28C786B}" type="datetimeFigureOut">
              <a:rPr kumimoji="1" lang="ja-JP" altLang="en-US" smtClean="0"/>
              <a:pPr/>
              <a:t>2022/1/7</a:t>
            </a:fld>
            <a:endParaRPr kumimoji="1" lang="ja-JP" altLang="en-US"/>
          </a:p>
        </p:txBody>
      </p:sp>
      <p:sp>
        <p:nvSpPr>
          <p:cNvPr id="4" name="フッター プレースホル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FC80D69-2044-4569-BD5A-9A3FD481DB1C}" type="slidenum">
              <a:rPr kumimoji="1" lang="ja-JP" altLang="en-US" smtClean="0"/>
              <a:pPr/>
              <a:t>‹#›</a:t>
            </a:fld>
            <a:endParaRPr kumimoji="1" lang="ja-JP" altLang="en-US"/>
          </a:p>
        </p:txBody>
      </p:sp>
    </p:spTree>
    <p:extLst>
      <p:ext uri="{BB962C8B-B14F-4D97-AF65-F5344CB8AC3E}">
        <p14:creationId xmlns:p14="http://schemas.microsoft.com/office/powerpoint/2010/main" val="35611972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BA23600-FF0E-41BA-A6A2-14F558A3AC96}" type="datetimeFigureOut">
              <a:rPr kumimoji="1" lang="ja-JP" altLang="en-US" smtClean="0"/>
              <a:pPr/>
              <a:t>2022/1/7</a:t>
            </a:fld>
            <a:endParaRPr kumimoji="1" lang="ja-JP" altLang="en-US"/>
          </a:p>
        </p:txBody>
      </p:sp>
      <p:sp>
        <p:nvSpPr>
          <p:cNvPr id="4" name="スライド イメージ プレースホルダ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68980AA-E465-4344-AD17-AB1C24539F1C}" type="slidenum">
              <a:rPr kumimoji="1" lang="ja-JP" altLang="en-US" smtClean="0"/>
              <a:pPr/>
              <a:t>‹#›</a:t>
            </a:fld>
            <a:endParaRPr kumimoji="1" lang="ja-JP" altLang="en-US"/>
          </a:p>
        </p:txBody>
      </p:sp>
    </p:spTree>
    <p:extLst>
      <p:ext uri="{BB962C8B-B14F-4D97-AF65-F5344CB8AC3E}">
        <p14:creationId xmlns:p14="http://schemas.microsoft.com/office/powerpoint/2010/main" val="125832917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ja-JP" altLang="en-US" dirty="0"/>
              <a:t>　歴史的・文化的環境、社会的・経済的環境の変化とともにマーケティングも変化してきた。また顧客というマーケティング対象の変化とともにマーケティングも革新されてきた。むしろマーケティング環境と顧客が絶え間なく変化していくにもかかわらず、変わらないのであれば、そのマーケティングの成功確率は低減していくだろう。すなわち、マーケティング環境と顧客の変化とともにマーケティングもイノベーションしていかなければならず、されなければならない。従って、マーケティングの定義も変化するのである。</a:t>
            </a:r>
          </a:p>
          <a:p>
            <a:r>
              <a:rPr kumimoji="1" lang="ja-JP" altLang="en-US" dirty="0"/>
              <a:t>　アメリカマーケティング協会（</a:t>
            </a:r>
            <a:r>
              <a:rPr kumimoji="1" lang="en-US" altLang="ja-JP" dirty="0"/>
              <a:t>American Marketing Association: AMA</a:t>
            </a:r>
            <a:r>
              <a:rPr kumimoji="1" lang="ja-JP" altLang="en-US" dirty="0"/>
              <a:t>）は、</a:t>
            </a:r>
            <a:r>
              <a:rPr kumimoji="1" lang="en-US" altLang="ja-JP" dirty="0"/>
              <a:t>1935</a:t>
            </a:r>
            <a:r>
              <a:rPr kumimoji="1" lang="ja-JP" altLang="en-US" dirty="0"/>
              <a:t>年に初めてマーケティングの定義を発表、</a:t>
            </a:r>
            <a:r>
              <a:rPr kumimoji="1" lang="en-US" altLang="ja-JP" dirty="0"/>
              <a:t>1948</a:t>
            </a:r>
            <a:r>
              <a:rPr kumimoji="1" lang="ja-JP" altLang="en-US" dirty="0"/>
              <a:t>年、</a:t>
            </a:r>
            <a:r>
              <a:rPr kumimoji="1" lang="en-US" altLang="ja-JP" dirty="0"/>
              <a:t>1960</a:t>
            </a:r>
            <a:r>
              <a:rPr kumimoji="1" lang="ja-JP" altLang="en-US" dirty="0"/>
              <a:t>年、</a:t>
            </a:r>
            <a:r>
              <a:rPr kumimoji="1" lang="en-US" altLang="ja-JP" dirty="0"/>
              <a:t>1985</a:t>
            </a:r>
            <a:r>
              <a:rPr kumimoji="1" lang="ja-JP" altLang="en-US" dirty="0"/>
              <a:t>年、</a:t>
            </a:r>
            <a:r>
              <a:rPr kumimoji="1" lang="en-US" altLang="ja-JP" dirty="0"/>
              <a:t>2004</a:t>
            </a:r>
            <a:r>
              <a:rPr kumimoji="1" lang="ja-JP" altLang="en-US" dirty="0"/>
              <a:t>年にその定義を改訂してきた。そして</a:t>
            </a:r>
            <a:r>
              <a:rPr kumimoji="1" lang="en-US" altLang="ja-JP" dirty="0"/>
              <a:t>2007</a:t>
            </a:r>
            <a:r>
              <a:rPr kumimoji="1" lang="ja-JP" altLang="en-US" dirty="0"/>
              <a:t>年</a:t>
            </a:r>
            <a:r>
              <a:rPr kumimoji="1" lang="en-US" altLang="ja-JP" dirty="0"/>
              <a:t>10</a:t>
            </a:r>
            <a:r>
              <a:rPr kumimoji="1" lang="ja-JP" altLang="en-US" dirty="0"/>
              <a:t>月、「マーケティングとは、顧客、依頼人、パートナー、そして社会全体にとって価値ある提供物を創造・伝達・配達・交換するための活動、一連の制度、過程である」と新たなマーケティングの定義を発表した。</a:t>
            </a:r>
          </a:p>
          <a:p>
            <a:endParaRPr kumimoji="1" lang="ja-JP" altLang="en-US" dirty="0"/>
          </a:p>
        </p:txBody>
      </p:sp>
      <p:sp>
        <p:nvSpPr>
          <p:cNvPr id="4" name="スライド番号プレースホルダ 3"/>
          <p:cNvSpPr>
            <a:spLocks noGrp="1"/>
          </p:cNvSpPr>
          <p:nvPr>
            <p:ph type="sldNum" sz="quarter" idx="10"/>
          </p:nvPr>
        </p:nvSpPr>
        <p:spPr/>
        <p:txBody>
          <a:bodyPr/>
          <a:lstStyle/>
          <a:p>
            <a:fld id="{668980AA-E465-4344-AD17-AB1C24539F1C}" type="slidenum">
              <a:rPr kumimoji="1" lang="ja-JP" altLang="en-US" smtClean="0"/>
              <a:pPr/>
              <a:t>2</a:t>
            </a:fld>
            <a:endParaRPr kumimoji="1" lang="ja-JP"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a:solidFill>
                  <a:schemeClr val="tx1"/>
                </a:solidFill>
                <a:latin typeface="+mn-lt"/>
                <a:ea typeface="+mn-ea"/>
                <a:cs typeface="+mn-cs"/>
              </a:rPr>
              <a:t>　ソサイエタル・マーケティング・コンセプトは、地球環境の悪化、資源の枯渇、爆発的な人口増加、世界的飢餓と貧困などの様々な問題を抱える今日、顧客の価値と満足を追求するマーケティング・コンセプトを拡大した考え方として、企業の利益、顧客の満足、社会の利害をバランスさせるという考え方に基づき、標的市場のニーズ、欲求、関心を正しく判断し、顧客と社会の幸福を維持・向上させ、要望に沿う満足を効果的かつ効率的に提供する。</a:t>
            </a:r>
          </a:p>
          <a:p>
            <a:endParaRPr kumimoji="1" lang="ja-JP" altLang="en-US" dirty="0"/>
          </a:p>
        </p:txBody>
      </p:sp>
      <p:sp>
        <p:nvSpPr>
          <p:cNvPr id="4" name="スライド番号プレースホルダ 3"/>
          <p:cNvSpPr>
            <a:spLocks noGrp="1"/>
          </p:cNvSpPr>
          <p:nvPr>
            <p:ph type="sldNum" sz="quarter" idx="10"/>
          </p:nvPr>
        </p:nvSpPr>
        <p:spPr/>
        <p:txBody>
          <a:bodyPr/>
          <a:lstStyle/>
          <a:p>
            <a:fld id="{668980AA-E465-4344-AD17-AB1C24539F1C}" type="slidenum">
              <a:rPr kumimoji="1" lang="ja-JP" altLang="en-US" smtClean="0"/>
              <a:pPr/>
              <a:t>11</a:t>
            </a:fld>
            <a:endParaRPr kumimoji="1" lang="ja-JP"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a:solidFill>
                  <a:schemeClr val="tx1"/>
                </a:solidFill>
                <a:latin typeface="+mn-lt"/>
                <a:ea typeface="+mn-ea"/>
                <a:cs typeface="+mn-cs"/>
              </a:rPr>
              <a:t>　近年のように急速かつ激しく変化するマーケティング環境に企業が適応していくためには、一層全体的で包括的なマーケティング方針が必要とされると言われている。すなわち、ホリスティック・マーケティング・コンセプトとは、マーケティングに関わる全ての重要性と相互依存性を認識、幅広く統一感ある方針に基づいたマーケティングを計画実践する必要があるという考え方である。</a:t>
            </a:r>
          </a:p>
          <a:p>
            <a:endParaRPr kumimoji="1" lang="ja-JP" altLang="en-US" dirty="0"/>
          </a:p>
        </p:txBody>
      </p:sp>
      <p:sp>
        <p:nvSpPr>
          <p:cNvPr id="4" name="スライド番号プレースホルダ 3"/>
          <p:cNvSpPr>
            <a:spLocks noGrp="1"/>
          </p:cNvSpPr>
          <p:nvPr>
            <p:ph type="sldNum" sz="quarter" idx="10"/>
          </p:nvPr>
        </p:nvSpPr>
        <p:spPr/>
        <p:txBody>
          <a:bodyPr/>
          <a:lstStyle/>
          <a:p>
            <a:fld id="{668980AA-E465-4344-AD17-AB1C24539F1C}" type="slidenum">
              <a:rPr kumimoji="1" lang="ja-JP" altLang="en-US" smtClean="0"/>
              <a:pPr/>
              <a:t>12</a:t>
            </a:fld>
            <a:endParaRPr kumimoji="1"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ja-JP" altLang="ja-JP" sz="1200" kern="1200" dirty="0">
                <a:solidFill>
                  <a:schemeClr val="tx1"/>
                </a:solidFill>
                <a:latin typeface="+mn-lt"/>
                <a:ea typeface="+mn-ea"/>
                <a:cs typeface="+mn-cs"/>
              </a:rPr>
              <a:t>　企業は、顧客、従業員、供給業者、流通業者、小売業者、広告会社、株主、投資家、アナリストなどの利害関係者との間で相互にビジネス関係を築いており、相互に支え合っている。</a:t>
            </a:r>
          </a:p>
          <a:p>
            <a:r>
              <a:rPr kumimoji="1" lang="ja-JP" altLang="ja-JP" sz="1200" kern="1200" dirty="0">
                <a:solidFill>
                  <a:schemeClr val="tx1"/>
                </a:solidFill>
                <a:latin typeface="+mn-lt"/>
                <a:ea typeface="+mn-ea"/>
                <a:cs typeface="+mn-cs"/>
              </a:rPr>
              <a:t>　リレーションシップ・マーケティングは、このような利害関係者と経済的、技術的、社会的な結びつきをマーケティング・ネットワークという独自の資産へと発展させることを目的とする。従来、顧客とのリレーションシップに特化して議論されてきたカスタマー・リレーションシップ・マネジメント（</a:t>
            </a:r>
            <a:r>
              <a:rPr kumimoji="1" lang="en-US" altLang="ja-JP" sz="1200" kern="1200" dirty="0">
                <a:solidFill>
                  <a:schemeClr val="tx1"/>
                </a:solidFill>
                <a:latin typeface="+mn-lt"/>
                <a:ea typeface="+mn-ea"/>
                <a:cs typeface="+mn-cs"/>
              </a:rPr>
              <a:t>CRM</a:t>
            </a:r>
            <a:r>
              <a:rPr kumimoji="1" lang="ja-JP" altLang="ja-JP" sz="1200" kern="1200" dirty="0">
                <a:solidFill>
                  <a:schemeClr val="tx1"/>
                </a:solidFill>
                <a:latin typeface="+mn-lt"/>
                <a:ea typeface="+mn-ea"/>
                <a:cs typeface="+mn-cs"/>
              </a:rPr>
              <a:t>）に加えてパートナー・リレーションシップ・マネジメント（</a:t>
            </a:r>
            <a:r>
              <a:rPr kumimoji="1" lang="en-US" altLang="ja-JP" sz="1200" kern="1200" dirty="0">
                <a:solidFill>
                  <a:schemeClr val="tx1"/>
                </a:solidFill>
                <a:latin typeface="+mn-lt"/>
                <a:ea typeface="+mn-ea"/>
                <a:cs typeface="+mn-cs"/>
              </a:rPr>
              <a:t>PRM</a:t>
            </a:r>
            <a:r>
              <a:rPr kumimoji="1" lang="ja-JP" altLang="ja-JP" sz="1200" kern="1200" dirty="0">
                <a:solidFill>
                  <a:schemeClr val="tx1"/>
                </a:solidFill>
                <a:latin typeface="+mn-lt"/>
                <a:ea typeface="+mn-ea"/>
                <a:cs typeface="+mn-cs"/>
              </a:rPr>
              <a:t>）をも行うことで、高い顧客ロイヤルティと顧客価値を創造し、一層大きなマーケット・シェアを獲得、利益ある成長が実現されるのである。</a:t>
            </a:r>
          </a:p>
          <a:p>
            <a:endParaRPr kumimoji="1" lang="ja-JP" altLang="en-US" dirty="0"/>
          </a:p>
        </p:txBody>
      </p:sp>
      <p:sp>
        <p:nvSpPr>
          <p:cNvPr id="4" name="スライド番号プレースホルダ 3"/>
          <p:cNvSpPr>
            <a:spLocks noGrp="1"/>
          </p:cNvSpPr>
          <p:nvPr>
            <p:ph type="sldNum" sz="quarter" idx="10"/>
          </p:nvPr>
        </p:nvSpPr>
        <p:spPr/>
        <p:txBody>
          <a:bodyPr/>
          <a:lstStyle/>
          <a:p>
            <a:fld id="{668980AA-E465-4344-AD17-AB1C24539F1C}" type="slidenum">
              <a:rPr kumimoji="1" lang="ja-JP" altLang="en-US" smtClean="0"/>
              <a:pPr/>
              <a:t>13</a:t>
            </a:fld>
            <a:endParaRPr kumimoji="1" lang="ja-JP"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ja-JP" altLang="ja-JP" sz="1200" kern="1200" dirty="0">
                <a:solidFill>
                  <a:schemeClr val="tx1"/>
                </a:solidFill>
                <a:latin typeface="+mn-lt"/>
                <a:ea typeface="+mn-ea"/>
                <a:cs typeface="+mn-cs"/>
              </a:rPr>
              <a:t>　企業は、標的市場から望ましい反応を引き出すために様々なマーケティング・ツール使う。無限に存在するマーケティングのツールは、製品（</a:t>
            </a:r>
            <a:r>
              <a:rPr kumimoji="1" lang="en-US" altLang="ja-JP" sz="1200" kern="1200" dirty="0">
                <a:solidFill>
                  <a:schemeClr val="tx1"/>
                </a:solidFill>
                <a:latin typeface="+mn-lt"/>
                <a:ea typeface="+mn-ea"/>
                <a:cs typeface="+mn-cs"/>
              </a:rPr>
              <a:t>Product</a:t>
            </a:r>
            <a:r>
              <a:rPr kumimoji="1" lang="ja-JP" altLang="ja-JP" sz="1200" kern="1200" dirty="0">
                <a:solidFill>
                  <a:schemeClr val="tx1"/>
                </a:solidFill>
                <a:latin typeface="+mn-lt"/>
                <a:ea typeface="+mn-ea"/>
                <a:cs typeface="+mn-cs"/>
              </a:rPr>
              <a:t>）、価格（</a:t>
            </a:r>
            <a:r>
              <a:rPr kumimoji="1" lang="en-US" altLang="ja-JP" sz="1200" kern="1200" dirty="0">
                <a:solidFill>
                  <a:schemeClr val="tx1"/>
                </a:solidFill>
                <a:latin typeface="+mn-lt"/>
                <a:ea typeface="+mn-ea"/>
                <a:cs typeface="+mn-cs"/>
              </a:rPr>
              <a:t>Price</a:t>
            </a:r>
            <a:r>
              <a:rPr kumimoji="1" lang="ja-JP" altLang="ja-JP" sz="1200" kern="1200" dirty="0">
                <a:solidFill>
                  <a:schemeClr val="tx1"/>
                </a:solidFill>
                <a:latin typeface="+mn-lt"/>
                <a:ea typeface="+mn-ea"/>
                <a:cs typeface="+mn-cs"/>
              </a:rPr>
              <a:t>）、流通（</a:t>
            </a:r>
            <a:r>
              <a:rPr kumimoji="1" lang="en-US" altLang="ja-JP" sz="1200" kern="1200" dirty="0">
                <a:solidFill>
                  <a:schemeClr val="tx1"/>
                </a:solidFill>
                <a:latin typeface="+mn-lt"/>
                <a:ea typeface="+mn-ea"/>
                <a:cs typeface="+mn-cs"/>
              </a:rPr>
              <a:t>Place</a:t>
            </a:r>
            <a:r>
              <a:rPr kumimoji="1" lang="ja-JP" altLang="ja-JP" sz="1200" kern="1200" dirty="0">
                <a:solidFill>
                  <a:schemeClr val="tx1"/>
                </a:solidFill>
                <a:latin typeface="+mn-lt"/>
                <a:ea typeface="+mn-ea"/>
                <a:cs typeface="+mn-cs"/>
              </a:rPr>
              <a:t>）、プロモーション（</a:t>
            </a:r>
            <a:r>
              <a:rPr kumimoji="1" lang="en-US" altLang="ja-JP" sz="1200" kern="1200" dirty="0">
                <a:solidFill>
                  <a:schemeClr val="tx1"/>
                </a:solidFill>
                <a:latin typeface="+mn-lt"/>
                <a:ea typeface="+mn-ea"/>
                <a:cs typeface="+mn-cs"/>
              </a:rPr>
              <a:t>Promotion</a:t>
            </a:r>
            <a:r>
              <a:rPr kumimoji="1" lang="ja-JP" altLang="ja-JP" sz="1200" kern="1200" dirty="0">
                <a:solidFill>
                  <a:schemeClr val="tx1"/>
                </a:solidFill>
                <a:latin typeface="+mn-lt"/>
                <a:ea typeface="+mn-ea"/>
                <a:cs typeface="+mn-cs"/>
              </a:rPr>
              <a:t>）の</a:t>
            </a:r>
            <a:r>
              <a:rPr kumimoji="1" lang="en-US" altLang="ja-JP" sz="1200" kern="1200" dirty="0">
                <a:solidFill>
                  <a:schemeClr val="tx1"/>
                </a:solidFill>
                <a:latin typeface="+mn-lt"/>
                <a:ea typeface="+mn-ea"/>
                <a:cs typeface="+mn-cs"/>
              </a:rPr>
              <a:t>4</a:t>
            </a:r>
            <a:r>
              <a:rPr kumimoji="1" lang="ja-JP" altLang="ja-JP" sz="1200" kern="1200" dirty="0" err="1">
                <a:solidFill>
                  <a:schemeClr val="tx1"/>
                </a:solidFill>
                <a:latin typeface="+mn-lt"/>
                <a:ea typeface="+mn-ea"/>
                <a:cs typeface="+mn-cs"/>
              </a:rPr>
              <a:t>つの</a:t>
            </a:r>
            <a:r>
              <a:rPr kumimoji="1" lang="ja-JP" altLang="ja-JP" sz="1200" kern="1200" dirty="0">
                <a:solidFill>
                  <a:schemeClr val="tx1"/>
                </a:solidFill>
                <a:latin typeface="+mn-lt"/>
                <a:ea typeface="+mn-ea"/>
                <a:cs typeface="+mn-cs"/>
              </a:rPr>
              <a:t>大きなグループに分類され、マーケティングの</a:t>
            </a:r>
            <a:r>
              <a:rPr kumimoji="1" lang="en-US" altLang="ja-JP" sz="1200" kern="1200" dirty="0">
                <a:solidFill>
                  <a:schemeClr val="tx1"/>
                </a:solidFill>
                <a:latin typeface="+mn-lt"/>
                <a:ea typeface="+mn-ea"/>
                <a:cs typeface="+mn-cs"/>
              </a:rPr>
              <a:t>4</a:t>
            </a:r>
            <a:r>
              <a:rPr kumimoji="1" lang="ja-JP" altLang="ja-JP" sz="1200" kern="1200" dirty="0" err="1">
                <a:solidFill>
                  <a:schemeClr val="tx1"/>
                </a:solidFill>
                <a:latin typeface="+mn-lt"/>
                <a:ea typeface="+mn-ea"/>
                <a:cs typeface="+mn-cs"/>
              </a:rPr>
              <a:t>つの</a:t>
            </a:r>
            <a:r>
              <a:rPr kumimoji="1" lang="en-US" altLang="ja-JP" sz="1200" kern="1200" dirty="0">
                <a:solidFill>
                  <a:schemeClr val="tx1"/>
                </a:solidFill>
                <a:latin typeface="+mn-lt"/>
                <a:ea typeface="+mn-ea"/>
                <a:cs typeface="+mn-cs"/>
              </a:rPr>
              <a:t>P</a:t>
            </a:r>
            <a:r>
              <a:rPr kumimoji="1" lang="ja-JP" altLang="ja-JP" sz="1200" kern="1200" dirty="0">
                <a:solidFill>
                  <a:schemeClr val="tx1"/>
                </a:solidFill>
                <a:latin typeface="+mn-lt"/>
                <a:ea typeface="+mn-ea"/>
                <a:cs typeface="+mn-cs"/>
              </a:rPr>
              <a:t>と呼ばれているが、これらを組み合わせることをマーケティング・ミックスという。</a:t>
            </a:r>
          </a:p>
          <a:p>
            <a:r>
              <a:rPr kumimoji="1" lang="ja-JP" altLang="ja-JP" sz="1200" kern="1200" dirty="0">
                <a:solidFill>
                  <a:schemeClr val="tx1"/>
                </a:solidFill>
                <a:latin typeface="+mn-lt"/>
                <a:ea typeface="+mn-ea"/>
                <a:cs typeface="+mn-cs"/>
              </a:rPr>
              <a:t>　統合型マーケティングは、企業が標的市場でマーケティング目的を達成するために、様々なマーケティングのツールを組み合わせたマーケティング活動を考案、価値を創造し、提供し、伝達するための統合されたマーケティング・プログラムを作成することである。すなわち、一つのマーケティング活動を立案して実践するには、多様なマーケティング・ツールを利用しつつも、利用する全てのマーケティング・ツールを連携させてその効果を最大化するという考え方である。</a:t>
            </a:r>
          </a:p>
          <a:p>
            <a:endParaRPr kumimoji="1" lang="ja-JP" altLang="en-US" dirty="0"/>
          </a:p>
        </p:txBody>
      </p:sp>
      <p:sp>
        <p:nvSpPr>
          <p:cNvPr id="4" name="スライド番号プレースホルダ 3"/>
          <p:cNvSpPr>
            <a:spLocks noGrp="1"/>
          </p:cNvSpPr>
          <p:nvPr>
            <p:ph type="sldNum" sz="quarter" idx="10"/>
          </p:nvPr>
        </p:nvSpPr>
        <p:spPr/>
        <p:txBody>
          <a:bodyPr/>
          <a:lstStyle/>
          <a:p>
            <a:fld id="{668980AA-E465-4344-AD17-AB1C24539F1C}" type="slidenum">
              <a:rPr kumimoji="1" lang="ja-JP" altLang="en-US" smtClean="0"/>
              <a:pPr/>
              <a:t>14</a:t>
            </a:fld>
            <a:endParaRPr kumimoji="1" lang="ja-JP"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a:solidFill>
                  <a:schemeClr val="tx1"/>
                </a:solidFill>
                <a:latin typeface="+mn-lt"/>
                <a:ea typeface="+mn-ea"/>
                <a:cs typeface="+mn-cs"/>
              </a:rPr>
              <a:t>　インターナル・マーケティングとは、顧客に価値を創造、伝達、提供していこうとする企業の内部において、十分な準備ができていないにもかかわらず、顧客に対して価値を約束することはナンセンスであるという考え方から、経営幹部をはじめとする組織内の全ての従業員にマーケティングの原理を理解させることである。これには、製品マネジメント、マーケティング・リサーチ、カスタマー・サービスなどの具体的なマーケティング活動を直接担当する各部門が協力連携する必要があることはもちろん、研究開発、購買、製造、販売、物流、経理、財務などの部門も顧客志向を持つこと、繰り返すと、マーケティング思考が企業全体に行き渡っていなければならない。すなわち、企業内部に向けてのマーケティング活動は、企業外部に向けてのマーケティング活動以上に重要である。</a:t>
            </a:r>
          </a:p>
          <a:p>
            <a:endParaRPr kumimoji="1" lang="ja-JP" altLang="en-US" dirty="0"/>
          </a:p>
        </p:txBody>
      </p:sp>
      <p:sp>
        <p:nvSpPr>
          <p:cNvPr id="4" name="スライド番号プレースホルダ 3"/>
          <p:cNvSpPr>
            <a:spLocks noGrp="1"/>
          </p:cNvSpPr>
          <p:nvPr>
            <p:ph type="sldNum" sz="quarter" idx="10"/>
          </p:nvPr>
        </p:nvSpPr>
        <p:spPr/>
        <p:txBody>
          <a:bodyPr/>
          <a:lstStyle/>
          <a:p>
            <a:fld id="{668980AA-E465-4344-AD17-AB1C24539F1C}" type="slidenum">
              <a:rPr kumimoji="1" lang="ja-JP" altLang="en-US" smtClean="0"/>
              <a:pPr/>
              <a:t>15</a:t>
            </a:fld>
            <a:endParaRPr kumimoji="1" lang="ja-JP"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a:solidFill>
                  <a:schemeClr val="tx1"/>
                </a:solidFill>
                <a:latin typeface="+mn-lt"/>
                <a:ea typeface="+mn-ea"/>
                <a:cs typeface="+mn-cs"/>
              </a:rPr>
              <a:t>　マーケティング活動の影響は、顧客のみならず社会全体にまで影響を与え、消費者の生活を変え、文化を変え、文明を変えるとも考えられる。従って、マーケティングを実践する際は、社会、倫理、文化などの側面にも十分な配慮が必要である。このような配慮に基づいて企業の利益、顧客の満足、公共の利益に関するバランスのとれた意思決定が重要になるのである。</a:t>
            </a:r>
          </a:p>
          <a:p>
            <a:endParaRPr kumimoji="1" lang="ja-JP" altLang="en-US" dirty="0"/>
          </a:p>
        </p:txBody>
      </p:sp>
      <p:sp>
        <p:nvSpPr>
          <p:cNvPr id="4" name="スライド番号プレースホルダ 3"/>
          <p:cNvSpPr>
            <a:spLocks noGrp="1"/>
          </p:cNvSpPr>
          <p:nvPr>
            <p:ph type="sldNum" sz="quarter" idx="10"/>
          </p:nvPr>
        </p:nvSpPr>
        <p:spPr/>
        <p:txBody>
          <a:bodyPr/>
          <a:lstStyle/>
          <a:p>
            <a:fld id="{668980AA-E465-4344-AD17-AB1C24539F1C}" type="slidenum">
              <a:rPr kumimoji="1" lang="ja-JP" altLang="en-US" smtClean="0"/>
              <a:pPr/>
              <a:t>16</a:t>
            </a:fld>
            <a:endParaRPr kumimoji="1" lang="ja-JP"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lnSpcReduction="10000"/>
          </a:bodyPr>
          <a:lstStyle/>
          <a:p>
            <a:r>
              <a:rPr kumimoji="1" lang="ja-JP" altLang="ja-JP" sz="1200" kern="1200" dirty="0">
                <a:solidFill>
                  <a:schemeClr val="tx1"/>
                </a:solidFill>
                <a:latin typeface="+mn-lt"/>
                <a:ea typeface="+mn-ea"/>
                <a:cs typeface="+mn-cs"/>
              </a:rPr>
              <a:t>　</a:t>
            </a:r>
            <a:r>
              <a:rPr kumimoji="1" lang="en-US" altLang="ja-JP" sz="1200" kern="1200" dirty="0">
                <a:solidFill>
                  <a:schemeClr val="tx1"/>
                </a:solidFill>
                <a:latin typeface="+mn-lt"/>
                <a:ea typeface="+mn-ea"/>
                <a:cs typeface="+mn-cs"/>
              </a:rPr>
              <a:t>2010</a:t>
            </a:r>
            <a:r>
              <a:rPr kumimoji="1" lang="ja-JP" altLang="ja-JP" sz="1200" kern="1200" dirty="0">
                <a:solidFill>
                  <a:schemeClr val="tx1"/>
                </a:solidFill>
                <a:latin typeface="+mn-lt"/>
                <a:ea typeface="+mn-ea"/>
                <a:cs typeface="+mn-cs"/>
              </a:rPr>
              <a:t>年、</a:t>
            </a:r>
            <a:r>
              <a:rPr kumimoji="1" lang="en-US" altLang="ja-JP" sz="1200" kern="1200" dirty="0">
                <a:solidFill>
                  <a:schemeClr val="tx1"/>
                </a:solidFill>
                <a:latin typeface="+mn-lt"/>
                <a:ea typeface="+mn-ea"/>
                <a:cs typeface="+mn-cs"/>
              </a:rPr>
              <a:t>P.</a:t>
            </a:r>
            <a:r>
              <a:rPr kumimoji="1" lang="ja-JP" altLang="ja-JP" sz="1200" kern="1200" dirty="0">
                <a:solidFill>
                  <a:schemeClr val="tx1"/>
                </a:solidFill>
                <a:latin typeface="+mn-lt"/>
                <a:ea typeface="+mn-ea"/>
                <a:cs typeface="+mn-cs"/>
              </a:rPr>
              <a:t>コトラーらは『マーケティング</a:t>
            </a:r>
            <a:r>
              <a:rPr kumimoji="1" lang="en-US" altLang="ja-JP" sz="1200" kern="1200" dirty="0">
                <a:solidFill>
                  <a:schemeClr val="tx1"/>
                </a:solidFill>
                <a:latin typeface="+mn-lt"/>
                <a:ea typeface="+mn-ea"/>
                <a:cs typeface="+mn-cs"/>
              </a:rPr>
              <a:t>3.0</a:t>
            </a:r>
            <a:r>
              <a:rPr kumimoji="1" lang="ja-JP" altLang="ja-JP" sz="1200" kern="1200" dirty="0">
                <a:solidFill>
                  <a:schemeClr val="tx1"/>
                </a:solidFill>
                <a:latin typeface="+mn-lt"/>
                <a:ea typeface="+mn-ea"/>
                <a:cs typeface="+mn-cs"/>
              </a:rPr>
              <a:t>』という画期的なタイトルの書物を発表した。まず「</a:t>
            </a:r>
            <a:r>
              <a:rPr kumimoji="1" lang="en-US" altLang="ja-JP" sz="1200" kern="1200" dirty="0">
                <a:solidFill>
                  <a:schemeClr val="tx1"/>
                </a:solidFill>
                <a:latin typeface="+mn-lt"/>
                <a:ea typeface="+mn-ea"/>
                <a:cs typeface="+mn-cs"/>
              </a:rPr>
              <a:t>1.0</a:t>
            </a:r>
            <a:r>
              <a:rPr kumimoji="1" lang="ja-JP" altLang="ja-JP" sz="1200" kern="1200" dirty="0">
                <a:solidFill>
                  <a:schemeClr val="tx1"/>
                </a:solidFill>
                <a:latin typeface="+mn-lt"/>
                <a:ea typeface="+mn-ea"/>
                <a:cs typeface="+mn-cs"/>
              </a:rPr>
              <a:t>」「</a:t>
            </a:r>
            <a:r>
              <a:rPr kumimoji="1" lang="en-US" altLang="ja-JP" sz="1200" kern="1200" dirty="0">
                <a:solidFill>
                  <a:schemeClr val="tx1"/>
                </a:solidFill>
                <a:latin typeface="+mn-lt"/>
                <a:ea typeface="+mn-ea"/>
                <a:cs typeface="+mn-cs"/>
              </a:rPr>
              <a:t>2.0</a:t>
            </a:r>
            <a:r>
              <a:rPr kumimoji="1" lang="ja-JP" altLang="ja-JP" sz="1200" kern="1200" dirty="0">
                <a:solidFill>
                  <a:schemeClr val="tx1"/>
                </a:solidFill>
                <a:latin typeface="+mn-lt"/>
                <a:ea typeface="+mn-ea"/>
                <a:cs typeface="+mn-cs"/>
              </a:rPr>
              <a:t>」「</a:t>
            </a:r>
            <a:r>
              <a:rPr kumimoji="1" lang="en-US" altLang="ja-JP" sz="1200" kern="1200" dirty="0">
                <a:solidFill>
                  <a:schemeClr val="tx1"/>
                </a:solidFill>
                <a:latin typeface="+mn-lt"/>
                <a:ea typeface="+mn-ea"/>
                <a:cs typeface="+mn-cs"/>
              </a:rPr>
              <a:t>3.0</a:t>
            </a:r>
            <a:r>
              <a:rPr kumimoji="1" lang="ja-JP" altLang="ja-JP" sz="1200" kern="1200" dirty="0">
                <a:solidFill>
                  <a:schemeClr val="tx1"/>
                </a:solidFill>
                <a:latin typeface="+mn-lt"/>
                <a:ea typeface="+mn-ea"/>
                <a:cs typeface="+mn-cs"/>
              </a:rPr>
              <a:t>」などは、パソコンもしくはスマート・フォンなどで使用され、常にアップグレードされていくアプリケーションのバージョン情報を示すものである。ところが、マーケティングとマーケティングについての考え方が常にイノベーションされ、絶えず変化し、新たなマーケティングについての考え方を提唱する書物に「</a:t>
            </a:r>
            <a:r>
              <a:rPr kumimoji="1" lang="en-US" altLang="ja-JP" sz="1200" kern="1200" dirty="0">
                <a:solidFill>
                  <a:schemeClr val="tx1"/>
                </a:solidFill>
                <a:latin typeface="+mn-lt"/>
                <a:ea typeface="+mn-ea"/>
                <a:cs typeface="+mn-cs"/>
              </a:rPr>
              <a:t>3.0</a:t>
            </a:r>
            <a:r>
              <a:rPr kumimoji="1" lang="ja-JP" altLang="ja-JP" sz="1200" kern="1200" dirty="0">
                <a:solidFill>
                  <a:schemeClr val="tx1"/>
                </a:solidFill>
                <a:latin typeface="+mn-lt"/>
                <a:ea typeface="+mn-ea"/>
                <a:cs typeface="+mn-cs"/>
              </a:rPr>
              <a:t>」という表現が用いられたことは画期的な、また現代のマーケティングを象徴していることであると評価できる。次に、</a:t>
            </a:r>
            <a:r>
              <a:rPr kumimoji="1" lang="en-US" altLang="ja-JP" sz="1200" kern="1200" dirty="0">
                <a:solidFill>
                  <a:schemeClr val="tx1"/>
                </a:solidFill>
                <a:latin typeface="+mn-lt"/>
                <a:ea typeface="+mn-ea"/>
                <a:cs typeface="+mn-cs"/>
              </a:rPr>
              <a:t>P.</a:t>
            </a:r>
            <a:r>
              <a:rPr kumimoji="1" lang="ja-JP" altLang="ja-JP" sz="1200" kern="1200" dirty="0">
                <a:solidFill>
                  <a:schemeClr val="tx1"/>
                </a:solidFill>
                <a:latin typeface="+mn-lt"/>
                <a:ea typeface="+mn-ea"/>
                <a:cs typeface="+mn-cs"/>
              </a:rPr>
              <a:t>コトラーらもマクロ経済環境などの様々なマーケティング環境が変化すれば、消費者の行動も変化し、それがマーケティングを変化させるという。そして、新しい時代の流れとともにマーケティングにもイノベーションが求められるという。次に、マーケティング</a:t>
            </a:r>
            <a:r>
              <a:rPr kumimoji="1" lang="en-US" altLang="ja-JP" sz="1200" kern="1200" dirty="0">
                <a:solidFill>
                  <a:schemeClr val="tx1"/>
                </a:solidFill>
                <a:latin typeface="+mn-lt"/>
                <a:ea typeface="+mn-ea"/>
                <a:cs typeface="+mn-cs"/>
              </a:rPr>
              <a:t>1.0</a:t>
            </a:r>
            <a:r>
              <a:rPr kumimoji="1" lang="ja-JP" altLang="ja-JP" sz="1200" kern="1200" dirty="0" err="1">
                <a:solidFill>
                  <a:schemeClr val="tx1"/>
                </a:solidFill>
                <a:latin typeface="+mn-lt"/>
                <a:ea typeface="+mn-ea"/>
                <a:cs typeface="+mn-cs"/>
              </a:rPr>
              <a:t>、</a:t>
            </a:r>
            <a:r>
              <a:rPr kumimoji="1" lang="en-US" altLang="ja-JP" sz="1200" kern="1200" dirty="0">
                <a:solidFill>
                  <a:schemeClr val="tx1"/>
                </a:solidFill>
                <a:latin typeface="+mn-lt"/>
                <a:ea typeface="+mn-ea"/>
                <a:cs typeface="+mn-cs"/>
              </a:rPr>
              <a:t>2.0</a:t>
            </a:r>
            <a:r>
              <a:rPr kumimoji="1" lang="ja-JP" altLang="ja-JP" sz="1200" kern="1200" dirty="0" err="1">
                <a:solidFill>
                  <a:schemeClr val="tx1"/>
                </a:solidFill>
                <a:latin typeface="+mn-lt"/>
                <a:ea typeface="+mn-ea"/>
                <a:cs typeface="+mn-cs"/>
              </a:rPr>
              <a:t>、</a:t>
            </a:r>
            <a:r>
              <a:rPr kumimoji="1" lang="en-US" altLang="ja-JP" sz="1200" kern="1200" dirty="0">
                <a:solidFill>
                  <a:schemeClr val="tx1"/>
                </a:solidFill>
                <a:latin typeface="+mn-lt"/>
                <a:ea typeface="+mn-ea"/>
                <a:cs typeface="+mn-cs"/>
              </a:rPr>
              <a:t>3.0</a:t>
            </a:r>
            <a:r>
              <a:rPr kumimoji="1" lang="ja-JP" altLang="ja-JP" sz="1200" kern="1200" dirty="0">
                <a:solidFill>
                  <a:schemeClr val="tx1"/>
                </a:solidFill>
                <a:latin typeface="+mn-lt"/>
                <a:ea typeface="+mn-ea"/>
                <a:cs typeface="+mn-cs"/>
              </a:rPr>
              <a:t>を比較してみると、「マーケティング</a:t>
            </a:r>
            <a:r>
              <a:rPr kumimoji="1" lang="en-US" altLang="ja-JP" sz="1200" kern="1200" dirty="0">
                <a:solidFill>
                  <a:schemeClr val="tx1"/>
                </a:solidFill>
                <a:latin typeface="+mn-lt"/>
                <a:ea typeface="+mn-ea"/>
                <a:cs typeface="+mn-cs"/>
              </a:rPr>
              <a:t>1.0</a:t>
            </a:r>
            <a:r>
              <a:rPr kumimoji="1" lang="ja-JP" altLang="ja-JP" sz="1200" kern="1200" dirty="0">
                <a:solidFill>
                  <a:schemeClr val="tx1"/>
                </a:solidFill>
                <a:latin typeface="+mn-lt"/>
                <a:ea typeface="+mn-ea"/>
                <a:cs typeface="+mn-cs"/>
              </a:rPr>
              <a:t>」は製品中心の考え方、「マーケティング</a:t>
            </a:r>
            <a:r>
              <a:rPr kumimoji="1" lang="en-US" altLang="ja-JP" sz="1200" kern="1200" dirty="0">
                <a:solidFill>
                  <a:schemeClr val="tx1"/>
                </a:solidFill>
                <a:latin typeface="+mn-lt"/>
                <a:ea typeface="+mn-ea"/>
                <a:cs typeface="+mn-cs"/>
              </a:rPr>
              <a:t>2.0</a:t>
            </a:r>
            <a:r>
              <a:rPr kumimoji="1" lang="ja-JP" altLang="ja-JP" sz="1200" kern="1200" dirty="0">
                <a:solidFill>
                  <a:schemeClr val="tx1"/>
                </a:solidFill>
                <a:latin typeface="+mn-lt"/>
                <a:ea typeface="+mn-ea"/>
                <a:cs typeface="+mn-cs"/>
              </a:rPr>
              <a:t>」は消費者中心の考え方であり、このような従来のマーケティングは受動的な消費者を機能的・感情的に満足させてきた。一方、ソーシャル・メディアが決定的な影響力を持つ時代、グローバル化した世界の消費者は精神的満足をも求めるようになったため、「マーケティング</a:t>
            </a:r>
            <a:r>
              <a:rPr kumimoji="1" lang="en-US" altLang="ja-JP" sz="1200" kern="1200" dirty="0">
                <a:solidFill>
                  <a:schemeClr val="tx1"/>
                </a:solidFill>
                <a:latin typeface="+mn-lt"/>
                <a:ea typeface="+mn-ea"/>
                <a:cs typeface="+mn-cs"/>
              </a:rPr>
              <a:t>3.0</a:t>
            </a:r>
            <a:r>
              <a:rPr kumimoji="1" lang="ja-JP" altLang="ja-JP" sz="1200" kern="1200" dirty="0">
                <a:solidFill>
                  <a:schemeClr val="tx1"/>
                </a:solidFill>
                <a:latin typeface="+mn-lt"/>
                <a:ea typeface="+mn-ea"/>
                <a:cs typeface="+mn-cs"/>
              </a:rPr>
              <a:t>」は人間中心の考え方を基本に収益性と企業の社会的責任を両立させる段階であると説明されている。</a:t>
            </a:r>
          </a:p>
          <a:p>
            <a:r>
              <a:rPr kumimoji="1" lang="ja-JP" altLang="ja-JP" sz="1200" kern="1200" dirty="0">
                <a:solidFill>
                  <a:schemeClr val="tx1"/>
                </a:solidFill>
                <a:latin typeface="+mn-lt"/>
                <a:ea typeface="+mn-ea"/>
                <a:cs typeface="+mn-cs"/>
              </a:rPr>
              <a:t>　ところが、「マーケティング</a:t>
            </a:r>
            <a:r>
              <a:rPr kumimoji="1" lang="en-US" altLang="ja-JP" sz="1200" kern="1200" dirty="0">
                <a:solidFill>
                  <a:schemeClr val="tx1"/>
                </a:solidFill>
                <a:latin typeface="+mn-lt"/>
                <a:ea typeface="+mn-ea"/>
                <a:cs typeface="+mn-cs"/>
              </a:rPr>
              <a:t>3.0</a:t>
            </a:r>
            <a:r>
              <a:rPr kumimoji="1" lang="ja-JP" altLang="ja-JP" sz="1200" kern="1200" dirty="0">
                <a:solidFill>
                  <a:schemeClr val="tx1"/>
                </a:solidFill>
                <a:latin typeface="+mn-lt"/>
                <a:ea typeface="+mn-ea"/>
                <a:cs typeface="+mn-cs"/>
              </a:rPr>
              <a:t>」も「マーケティング</a:t>
            </a:r>
            <a:r>
              <a:rPr kumimoji="1" lang="en-US" altLang="ja-JP" sz="1200" kern="1200" dirty="0">
                <a:solidFill>
                  <a:schemeClr val="tx1"/>
                </a:solidFill>
                <a:latin typeface="+mn-lt"/>
                <a:ea typeface="+mn-ea"/>
                <a:cs typeface="+mn-cs"/>
              </a:rPr>
              <a:t>2.0</a:t>
            </a:r>
            <a:r>
              <a:rPr kumimoji="1" lang="ja-JP" altLang="ja-JP" sz="1200" kern="1200" dirty="0">
                <a:solidFill>
                  <a:schemeClr val="tx1"/>
                </a:solidFill>
                <a:latin typeface="+mn-lt"/>
                <a:ea typeface="+mn-ea"/>
                <a:cs typeface="+mn-cs"/>
              </a:rPr>
              <a:t>」と同じく、「消費者を満足させることをめざす」（</a:t>
            </a:r>
            <a:r>
              <a:rPr kumimoji="1" lang="en-US" altLang="ja-JP" sz="1200" kern="1200" dirty="0">
                <a:solidFill>
                  <a:schemeClr val="tx1"/>
                </a:solidFill>
                <a:latin typeface="+mn-lt"/>
                <a:ea typeface="+mn-ea"/>
                <a:cs typeface="+mn-cs"/>
              </a:rPr>
              <a:t>P.</a:t>
            </a:r>
            <a:r>
              <a:rPr kumimoji="1" lang="ja-JP" altLang="ja-JP" sz="1200" kern="1200" dirty="0">
                <a:solidFill>
                  <a:schemeClr val="tx1"/>
                </a:solidFill>
                <a:latin typeface="+mn-lt"/>
                <a:ea typeface="+mn-ea"/>
                <a:cs typeface="+mn-cs"/>
              </a:rPr>
              <a:t>コトラーら、</a:t>
            </a:r>
            <a:r>
              <a:rPr kumimoji="1" lang="en-US" altLang="ja-JP" sz="1200" kern="1200" dirty="0">
                <a:solidFill>
                  <a:schemeClr val="tx1"/>
                </a:solidFill>
                <a:latin typeface="+mn-lt"/>
                <a:ea typeface="+mn-ea"/>
                <a:cs typeface="+mn-cs"/>
              </a:rPr>
              <a:t>2010</a:t>
            </a:r>
            <a:r>
              <a:rPr kumimoji="1" lang="ja-JP" altLang="ja-JP" sz="1200" kern="1200" dirty="0" err="1">
                <a:solidFill>
                  <a:schemeClr val="tx1"/>
                </a:solidFill>
                <a:latin typeface="+mn-lt"/>
                <a:ea typeface="+mn-ea"/>
                <a:cs typeface="+mn-cs"/>
              </a:rPr>
              <a:t>、</a:t>
            </a:r>
            <a:r>
              <a:rPr kumimoji="1" lang="en-US" altLang="ja-JP" sz="1200" kern="1200" dirty="0">
                <a:solidFill>
                  <a:schemeClr val="tx1"/>
                </a:solidFill>
                <a:latin typeface="+mn-lt"/>
                <a:ea typeface="+mn-ea"/>
                <a:cs typeface="+mn-cs"/>
              </a:rPr>
              <a:t>18</a:t>
            </a:r>
            <a:r>
              <a:rPr kumimoji="1" lang="ja-JP" altLang="ja-JP" sz="1200" kern="1200" dirty="0">
                <a:solidFill>
                  <a:schemeClr val="tx1"/>
                </a:solidFill>
                <a:latin typeface="+mn-lt"/>
                <a:ea typeface="+mn-ea"/>
                <a:cs typeface="+mn-cs"/>
              </a:rPr>
              <a:t>頁）。すなわち、マーケティング環境と顧客の変化とともにマーケティングもイノベーションされており、その定義も変化を続けるが、企業という組織体が展開するビジネスの目的を顧客の創造であるとし、顧客をビジネスという企業活動の中心に据えた顧客志向のマーケティング・コンセプトというマーケティングの本質は変わらない。</a:t>
            </a:r>
          </a:p>
          <a:p>
            <a:r>
              <a:rPr kumimoji="1" lang="en-US" altLang="ja-JP" sz="1200" kern="1200" dirty="0">
                <a:solidFill>
                  <a:schemeClr val="tx1"/>
                </a:solidFill>
                <a:latin typeface="+mn-lt"/>
                <a:ea typeface="+mn-ea"/>
                <a:cs typeface="+mn-cs"/>
              </a:rPr>
              <a:t> </a:t>
            </a:r>
            <a:endParaRPr kumimoji="1" lang="ja-JP" altLang="ja-JP" sz="1200" kern="1200" dirty="0">
              <a:solidFill>
                <a:schemeClr val="tx1"/>
              </a:solidFill>
              <a:latin typeface="+mn-lt"/>
              <a:ea typeface="+mn-ea"/>
              <a:cs typeface="+mn-cs"/>
            </a:endParaRPr>
          </a:p>
          <a:p>
            <a:endParaRPr kumimoji="1" lang="ja-JP" altLang="en-US" dirty="0"/>
          </a:p>
        </p:txBody>
      </p:sp>
      <p:sp>
        <p:nvSpPr>
          <p:cNvPr id="4" name="スライド番号プレースホルダ 3"/>
          <p:cNvSpPr>
            <a:spLocks noGrp="1"/>
          </p:cNvSpPr>
          <p:nvPr>
            <p:ph type="sldNum" sz="quarter" idx="10"/>
          </p:nvPr>
        </p:nvSpPr>
        <p:spPr/>
        <p:txBody>
          <a:bodyPr/>
          <a:lstStyle/>
          <a:p>
            <a:fld id="{668980AA-E465-4344-AD17-AB1C24539F1C}" type="slidenum">
              <a:rPr kumimoji="1" lang="ja-JP" altLang="en-US" smtClean="0"/>
              <a:pPr/>
              <a:t>17</a:t>
            </a:fld>
            <a:endParaRPr kumimoji="1" lang="ja-JP"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ja-JP" altLang="ja-JP" sz="1200" kern="1200" dirty="0">
                <a:solidFill>
                  <a:schemeClr val="tx1"/>
                </a:solidFill>
                <a:latin typeface="+mn-lt"/>
                <a:ea typeface="+mn-ea"/>
                <a:cs typeface="+mn-cs"/>
              </a:rPr>
              <a:t>　顧客は、マーケットに存在する無数の提供物の中から最も価値あるものはなにかを考えて選択し、購入という行為を行う。顧客にとっては、いかなる製品も多様な製品やサービスから得られる多様な価値と多様な満足の一部にすぎない。また顧客は、企業が生産し、販売する製品を購入するのではない。製品やサービスから得られる価値と満足を購入するのである。企業は価値を生産することも満足を供給することもできない。企業は、顧客が価値を感じ、満足を得る手段をつくって引き渡せるにすぎない。</a:t>
            </a:r>
          </a:p>
          <a:p>
            <a:endParaRPr kumimoji="1" lang="ja-JP" altLang="en-US" dirty="0"/>
          </a:p>
        </p:txBody>
      </p:sp>
      <p:sp>
        <p:nvSpPr>
          <p:cNvPr id="4" name="スライド番号プレースホルダ 3"/>
          <p:cNvSpPr>
            <a:spLocks noGrp="1"/>
          </p:cNvSpPr>
          <p:nvPr>
            <p:ph type="sldNum" sz="quarter" idx="10"/>
          </p:nvPr>
        </p:nvSpPr>
        <p:spPr/>
        <p:txBody>
          <a:bodyPr/>
          <a:lstStyle/>
          <a:p>
            <a:fld id="{668980AA-E465-4344-AD17-AB1C24539F1C}" type="slidenum">
              <a:rPr kumimoji="1" lang="ja-JP" altLang="en-US" smtClean="0"/>
              <a:pPr/>
              <a:t>18</a:t>
            </a:fld>
            <a:endParaRPr kumimoji="1" lang="ja-JP"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a:solidFill>
                  <a:schemeClr val="tx1"/>
                </a:solidFill>
                <a:latin typeface="+mn-lt"/>
                <a:ea typeface="+mn-ea"/>
                <a:cs typeface="+mn-cs"/>
              </a:rPr>
              <a:t>　顧客は合理的である。それは買わないという絶対的な権利を有するためである。そのような顧客の合理性に適応することもしくは顧客に認められる新たな論理を創造することこそが企業の仕事・課題・責任である。従って、顧客を理解した上で、顧客に価値と満足を提供することこそ、マーケティングの最終的な成果である。</a:t>
            </a:r>
          </a:p>
          <a:p>
            <a:endParaRPr kumimoji="1" lang="ja-JP" altLang="en-US" dirty="0"/>
          </a:p>
        </p:txBody>
      </p:sp>
      <p:sp>
        <p:nvSpPr>
          <p:cNvPr id="4" name="スライド番号プレースホルダ 3"/>
          <p:cNvSpPr>
            <a:spLocks noGrp="1"/>
          </p:cNvSpPr>
          <p:nvPr>
            <p:ph type="sldNum" sz="quarter" idx="10"/>
          </p:nvPr>
        </p:nvSpPr>
        <p:spPr/>
        <p:txBody>
          <a:bodyPr/>
          <a:lstStyle/>
          <a:p>
            <a:fld id="{668980AA-E465-4344-AD17-AB1C24539F1C}" type="slidenum">
              <a:rPr kumimoji="1" lang="ja-JP" altLang="en-US" smtClean="0"/>
              <a:pPr/>
              <a:t>19</a:t>
            </a:fld>
            <a:endParaRPr kumimoji="1" lang="ja-JP"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ja-JP" altLang="ja-JP" sz="1200" kern="1200" dirty="0">
                <a:solidFill>
                  <a:schemeClr val="tx1"/>
                </a:solidFill>
                <a:latin typeface="+mn-lt"/>
                <a:ea typeface="+mn-ea"/>
                <a:cs typeface="+mn-cs"/>
              </a:rPr>
              <a:t>　多くの場合、わが社の製品、わが社の技術、わが社の顧客など事業の内部からマーケティングが出発する。</a:t>
            </a:r>
          </a:p>
          <a:p>
            <a:r>
              <a:rPr kumimoji="1" lang="ja-JP" altLang="ja-JP" sz="1200" kern="1200" dirty="0">
                <a:solidFill>
                  <a:schemeClr val="tx1"/>
                </a:solidFill>
                <a:latin typeface="+mn-lt"/>
                <a:ea typeface="+mn-ea"/>
                <a:cs typeface="+mn-cs"/>
              </a:rPr>
              <a:t>　しかし企業と企業が展開する事業を外部から分析することの必要性を指摘する</a:t>
            </a:r>
            <a:r>
              <a:rPr kumimoji="1" lang="en-US" altLang="ja-JP" sz="1200" kern="1200" dirty="0">
                <a:solidFill>
                  <a:schemeClr val="tx1"/>
                </a:solidFill>
                <a:latin typeface="+mn-lt"/>
                <a:ea typeface="+mn-ea"/>
                <a:cs typeface="+mn-cs"/>
              </a:rPr>
              <a:t>P.F.</a:t>
            </a:r>
            <a:r>
              <a:rPr kumimoji="1" lang="ja-JP" altLang="ja-JP" sz="1200" kern="1200" dirty="0">
                <a:solidFill>
                  <a:schemeClr val="tx1"/>
                </a:solidFill>
                <a:latin typeface="+mn-lt"/>
                <a:ea typeface="+mn-ea"/>
                <a:cs typeface="+mn-cs"/>
              </a:rPr>
              <a:t>ドラッカーが展開する顧客の概念はユニークである。第一に、既にわが社の製品を価値あるものと認識して購入している顧客のみならず、未だわが社の製品を買わない非顧客（ノンカスタマー）は誰か、彼らはなぜ非顧客（ノンカスタマー）であるかに注目し、わが社の製品にふさわしい顧客を見つけるのではなく、わが社の顧客にふさわしい製品を創造するのである。第二に、わが社の製品を購入し、わが社の事業と成果に直接的な影響を与える顧客のみならず、原材料の供給業者、下請けメーカー、流通業者などの利害関係者もマーケティング活動によって満足させられるべき顧客であるとし、顧客の概念を拡張させたのである。</a:t>
            </a:r>
          </a:p>
          <a:p>
            <a:endParaRPr kumimoji="1" lang="ja-JP" altLang="en-US" dirty="0"/>
          </a:p>
        </p:txBody>
      </p:sp>
      <p:sp>
        <p:nvSpPr>
          <p:cNvPr id="4" name="スライド番号プレースホルダ 3"/>
          <p:cNvSpPr>
            <a:spLocks noGrp="1"/>
          </p:cNvSpPr>
          <p:nvPr>
            <p:ph type="sldNum" sz="quarter" idx="10"/>
          </p:nvPr>
        </p:nvSpPr>
        <p:spPr/>
        <p:txBody>
          <a:bodyPr/>
          <a:lstStyle/>
          <a:p>
            <a:fld id="{668980AA-E465-4344-AD17-AB1C24539F1C}" type="slidenum">
              <a:rPr kumimoji="1" lang="ja-JP" altLang="en-US" smtClean="0"/>
              <a:pPr/>
              <a:t>20</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a:solidFill>
                  <a:schemeClr val="tx1"/>
                </a:solidFill>
                <a:latin typeface="+mn-lt"/>
                <a:ea typeface="+mn-ea"/>
                <a:cs typeface="+mn-cs"/>
              </a:rPr>
              <a:t>　</a:t>
            </a:r>
            <a:r>
              <a:rPr kumimoji="1" lang="en-US" altLang="ja-JP" sz="1200" kern="1200" dirty="0">
                <a:solidFill>
                  <a:schemeClr val="tx1"/>
                </a:solidFill>
                <a:latin typeface="+mn-lt"/>
                <a:ea typeface="+mn-ea"/>
                <a:cs typeface="+mn-cs"/>
              </a:rPr>
              <a:t>P.</a:t>
            </a:r>
            <a:r>
              <a:rPr kumimoji="1" lang="ja-JP" altLang="ja-JP" sz="1200" kern="1200" dirty="0">
                <a:solidFill>
                  <a:schemeClr val="tx1"/>
                </a:solidFill>
                <a:latin typeface="+mn-lt"/>
                <a:ea typeface="+mn-ea"/>
                <a:cs typeface="+mn-cs"/>
              </a:rPr>
              <a:t>コトラーの『マーケティング・マネジメント』も</a:t>
            </a:r>
            <a:r>
              <a:rPr kumimoji="1" lang="en-US" altLang="ja-JP" sz="1200" kern="1200" dirty="0">
                <a:solidFill>
                  <a:schemeClr val="tx1"/>
                </a:solidFill>
                <a:latin typeface="+mn-lt"/>
                <a:ea typeface="+mn-ea"/>
                <a:cs typeface="+mn-cs"/>
              </a:rPr>
              <a:t>1967</a:t>
            </a:r>
            <a:r>
              <a:rPr kumimoji="1" lang="ja-JP" altLang="ja-JP" sz="1200" kern="1200" dirty="0">
                <a:solidFill>
                  <a:schemeClr val="tx1"/>
                </a:solidFill>
                <a:latin typeface="+mn-lt"/>
                <a:ea typeface="+mn-ea"/>
                <a:cs typeface="+mn-cs"/>
              </a:rPr>
              <a:t>年以降</a:t>
            </a:r>
            <a:r>
              <a:rPr kumimoji="1" lang="en-US" altLang="ja-JP" sz="1200" kern="1200" dirty="0">
                <a:solidFill>
                  <a:schemeClr val="tx1"/>
                </a:solidFill>
                <a:latin typeface="+mn-lt"/>
                <a:ea typeface="+mn-ea"/>
                <a:cs typeface="+mn-cs"/>
              </a:rPr>
              <a:t>2012</a:t>
            </a:r>
            <a:r>
              <a:rPr kumimoji="1" lang="ja-JP" altLang="ja-JP" sz="1200" kern="1200" dirty="0">
                <a:solidFill>
                  <a:schemeClr val="tx1"/>
                </a:solidFill>
                <a:latin typeface="+mn-lt"/>
                <a:ea typeface="+mn-ea"/>
                <a:cs typeface="+mn-cs"/>
              </a:rPr>
              <a:t>年まで</a:t>
            </a:r>
            <a:r>
              <a:rPr kumimoji="1" lang="en-US" altLang="ja-JP" sz="1200" kern="1200" dirty="0">
                <a:solidFill>
                  <a:schemeClr val="tx1"/>
                </a:solidFill>
                <a:latin typeface="+mn-lt"/>
                <a:ea typeface="+mn-ea"/>
                <a:cs typeface="+mn-cs"/>
              </a:rPr>
              <a:t>14</a:t>
            </a:r>
            <a:r>
              <a:rPr kumimoji="1" lang="ja-JP" altLang="ja-JP" sz="1200" kern="1200" dirty="0">
                <a:solidFill>
                  <a:schemeClr val="tx1"/>
                </a:solidFill>
                <a:latin typeface="+mn-lt"/>
                <a:ea typeface="+mn-ea"/>
                <a:cs typeface="+mn-cs"/>
              </a:rPr>
              <a:t>回にわたる改訂の中で繰り返し新たなマーケティングの定義を打ち出してきた。</a:t>
            </a:r>
            <a:r>
              <a:rPr kumimoji="1" lang="en-US" altLang="ja-JP" sz="1200" kern="1200" dirty="0">
                <a:solidFill>
                  <a:schemeClr val="tx1"/>
                </a:solidFill>
                <a:latin typeface="+mn-lt"/>
                <a:ea typeface="+mn-ea"/>
                <a:cs typeface="+mn-cs"/>
              </a:rPr>
              <a:t>P.</a:t>
            </a:r>
            <a:r>
              <a:rPr kumimoji="1" lang="ja-JP" altLang="ja-JP" sz="1200" kern="1200" dirty="0">
                <a:solidFill>
                  <a:schemeClr val="tx1"/>
                </a:solidFill>
                <a:latin typeface="+mn-lt"/>
                <a:ea typeface="+mn-ea"/>
                <a:cs typeface="+mn-cs"/>
              </a:rPr>
              <a:t>コトラーと</a:t>
            </a:r>
            <a:r>
              <a:rPr kumimoji="1" lang="en-US" altLang="ja-JP" sz="1200" kern="1200" dirty="0" err="1">
                <a:solidFill>
                  <a:schemeClr val="tx1"/>
                </a:solidFill>
                <a:latin typeface="+mn-lt"/>
                <a:ea typeface="+mn-ea"/>
                <a:cs typeface="+mn-cs"/>
              </a:rPr>
              <a:t>K.L.Keller</a:t>
            </a:r>
            <a:r>
              <a:rPr kumimoji="1" lang="ja-JP" altLang="ja-JP" sz="1200" kern="1200" dirty="0">
                <a:solidFill>
                  <a:schemeClr val="tx1"/>
                </a:solidFill>
                <a:latin typeface="+mn-lt"/>
                <a:ea typeface="+mn-ea"/>
                <a:cs typeface="+mn-cs"/>
              </a:rPr>
              <a:t>（</a:t>
            </a:r>
            <a:r>
              <a:rPr kumimoji="1" lang="en-US" altLang="ja-JP" sz="1200" kern="1200" dirty="0">
                <a:solidFill>
                  <a:schemeClr val="tx1"/>
                </a:solidFill>
                <a:latin typeface="+mn-lt"/>
                <a:ea typeface="+mn-ea"/>
                <a:cs typeface="+mn-cs"/>
              </a:rPr>
              <a:t>2008</a:t>
            </a:r>
            <a:r>
              <a:rPr kumimoji="1" lang="ja-JP" altLang="ja-JP" sz="1200" kern="1200" dirty="0">
                <a:solidFill>
                  <a:schemeClr val="tx1"/>
                </a:solidFill>
                <a:latin typeface="+mn-lt"/>
                <a:ea typeface="+mn-ea"/>
                <a:cs typeface="+mn-cs"/>
              </a:rPr>
              <a:t>）は、マーケティングを「ターゲット市場を選択し、優れた顧客価値を創造し、提供し、伝達することによって、顧客を獲得し、維持し、育てていく技術および科学である」と定義した。このようなマーケティングについての定義から分かるように、マーケティング活動の範囲は実に広い。</a:t>
            </a:r>
          </a:p>
          <a:p>
            <a:endParaRPr kumimoji="1" lang="ja-JP" altLang="en-US" dirty="0"/>
          </a:p>
        </p:txBody>
      </p:sp>
      <p:sp>
        <p:nvSpPr>
          <p:cNvPr id="4" name="スライド番号プレースホルダ 3"/>
          <p:cNvSpPr>
            <a:spLocks noGrp="1"/>
          </p:cNvSpPr>
          <p:nvPr>
            <p:ph type="sldNum" sz="quarter" idx="10"/>
          </p:nvPr>
        </p:nvSpPr>
        <p:spPr/>
        <p:txBody>
          <a:bodyPr/>
          <a:lstStyle/>
          <a:p>
            <a:fld id="{668980AA-E465-4344-AD17-AB1C24539F1C}" type="slidenum">
              <a:rPr kumimoji="1" lang="ja-JP" altLang="en-US" smtClean="0"/>
              <a:pPr/>
              <a:t>3</a:t>
            </a:fld>
            <a:endParaRPr kumimoji="1" lang="ja-JP"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ja-JP" altLang="ja-JP" sz="1200" kern="1200" dirty="0">
                <a:solidFill>
                  <a:schemeClr val="tx1"/>
                </a:solidFill>
                <a:latin typeface="+mn-lt"/>
                <a:ea typeface="+mn-ea"/>
                <a:cs typeface="+mn-cs"/>
              </a:rPr>
              <a:t>　ニーズとは、「お腹がすいた」、</a:t>
            </a:r>
            <a:r>
              <a:rPr kumimoji="1" lang="ja-JP" altLang="ja-JP" sz="1200" kern="1200" dirty="0" err="1">
                <a:solidFill>
                  <a:schemeClr val="tx1"/>
                </a:solidFill>
                <a:latin typeface="+mn-lt"/>
                <a:ea typeface="+mn-ea"/>
                <a:cs typeface="+mn-cs"/>
              </a:rPr>
              <a:t>「</a:t>
            </a:r>
            <a:r>
              <a:rPr kumimoji="1" lang="ja-JP" altLang="ja-JP" sz="1200" kern="1200" dirty="0">
                <a:solidFill>
                  <a:schemeClr val="tx1"/>
                </a:solidFill>
                <a:latin typeface="+mn-lt"/>
                <a:ea typeface="+mn-ea"/>
                <a:cs typeface="+mn-cs"/>
              </a:rPr>
              <a:t>のどが渇いた」などのような人間が生きるために必要とする基本的な要件である。生理的なニーズだけではなく、教育、趣味、娯楽などに対するニーズも存在するということを忘れてはならない。</a:t>
            </a:r>
            <a:endParaRPr kumimoji="1" lang="ja-JP" altLang="en-US" dirty="0"/>
          </a:p>
        </p:txBody>
      </p:sp>
      <p:sp>
        <p:nvSpPr>
          <p:cNvPr id="4" name="スライド番号プレースホルダ 3"/>
          <p:cNvSpPr>
            <a:spLocks noGrp="1"/>
          </p:cNvSpPr>
          <p:nvPr>
            <p:ph type="sldNum" sz="quarter" idx="10"/>
          </p:nvPr>
        </p:nvSpPr>
        <p:spPr/>
        <p:txBody>
          <a:bodyPr/>
          <a:lstStyle/>
          <a:p>
            <a:fld id="{668980AA-E465-4344-AD17-AB1C24539F1C}" type="slidenum">
              <a:rPr kumimoji="1" lang="ja-JP" altLang="en-US" smtClean="0"/>
              <a:pPr/>
              <a:t>21</a:t>
            </a:fld>
            <a:endParaRPr kumimoji="1" lang="ja-JP"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a:solidFill>
                  <a:schemeClr val="tx1"/>
                </a:solidFill>
                <a:latin typeface="+mn-lt"/>
                <a:ea typeface="+mn-ea"/>
                <a:cs typeface="+mn-cs"/>
              </a:rPr>
              <a:t>そして、企業のマーケティング活動によって顧客のニーズが具体的な特定の物に向けられるとウォンツになる。「お腹がすいた」というニーズを持つ顧客の関心が吉野家の牛丼といった具体的な提供物に向けられた時に初めて企業のマーケティング活動の成果としてウォンツが現れるのである。</a:t>
            </a:r>
          </a:p>
          <a:p>
            <a:endParaRPr kumimoji="1" lang="ja-JP" altLang="en-US" dirty="0"/>
          </a:p>
        </p:txBody>
      </p:sp>
      <p:sp>
        <p:nvSpPr>
          <p:cNvPr id="4" name="スライド番号プレースホルダ 3"/>
          <p:cNvSpPr>
            <a:spLocks noGrp="1"/>
          </p:cNvSpPr>
          <p:nvPr>
            <p:ph type="sldNum" sz="quarter" idx="10"/>
          </p:nvPr>
        </p:nvSpPr>
        <p:spPr/>
        <p:txBody>
          <a:bodyPr/>
          <a:lstStyle/>
          <a:p>
            <a:fld id="{668980AA-E465-4344-AD17-AB1C24539F1C}" type="slidenum">
              <a:rPr kumimoji="1" lang="ja-JP" altLang="en-US" smtClean="0"/>
              <a:pPr/>
              <a:t>22</a:t>
            </a:fld>
            <a:endParaRPr kumimoji="1" lang="ja-JP"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a:solidFill>
                  <a:schemeClr val="tx1"/>
                </a:solidFill>
                <a:latin typeface="+mn-lt"/>
                <a:ea typeface="+mn-ea"/>
                <a:cs typeface="+mn-cs"/>
              </a:rPr>
              <a:t>しかし、顧客のニーズがウォンツへと変化しただけでは十分ではない。</a:t>
            </a:r>
            <a:r>
              <a:rPr kumimoji="1" lang="en-US" altLang="ja-JP" sz="1200" kern="1200" dirty="0">
                <a:solidFill>
                  <a:schemeClr val="tx1"/>
                </a:solidFill>
                <a:latin typeface="+mn-lt"/>
                <a:ea typeface="+mn-ea"/>
                <a:cs typeface="+mn-cs"/>
              </a:rPr>
              <a:t>380</a:t>
            </a:r>
            <a:r>
              <a:rPr kumimoji="1" lang="ja-JP" altLang="ja-JP" sz="1200" kern="1200" dirty="0">
                <a:solidFill>
                  <a:schemeClr val="tx1"/>
                </a:solidFill>
                <a:latin typeface="+mn-lt"/>
                <a:ea typeface="+mn-ea"/>
                <a:cs typeface="+mn-cs"/>
              </a:rPr>
              <a:t>円を支払う能力を持たず、牛丼並盛の注文ができず、支払が行われなければ、企業のマーケティングの成果には結びつかないのである。むしろ、ニーズをウォンツに変えるために展開してきた様々なマーケティング活動に費やしたコストだけが残る。よって、マーケティングには「吉野家の牛丼が食べたい」というウォンツを需要へと変えるための努力も含まれることになるのである。このような努力は自動車メーカーが金融ビジネスを展開することあるいは中古車販売ビジネスを展開することなどから理解することができる。</a:t>
            </a:r>
          </a:p>
          <a:p>
            <a:endParaRPr kumimoji="1" lang="en-US" altLang="ja-JP" dirty="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a:solidFill>
                  <a:schemeClr val="tx1"/>
                </a:solidFill>
                <a:latin typeface="+mn-lt"/>
                <a:ea typeface="+mn-ea"/>
                <a:cs typeface="+mn-cs"/>
              </a:rPr>
              <a:t>　換言すると、企業から生産された優秀な製品であっても顧客による支払と購入という行為がない限り、それはモノにすぎない。従って企業は、顧客のニーズをウォンツに変えていくためのマーケティング活動の以前に、支払能力を持つ需要となり得る顧客を見分けることが重要な課題となる。</a:t>
            </a:r>
          </a:p>
          <a:p>
            <a:endParaRPr kumimoji="1" lang="ja-JP" altLang="en-US" dirty="0"/>
          </a:p>
        </p:txBody>
      </p:sp>
      <p:sp>
        <p:nvSpPr>
          <p:cNvPr id="4" name="スライド番号プレースホルダ 3"/>
          <p:cNvSpPr>
            <a:spLocks noGrp="1"/>
          </p:cNvSpPr>
          <p:nvPr>
            <p:ph type="sldNum" sz="quarter" idx="10"/>
          </p:nvPr>
        </p:nvSpPr>
        <p:spPr/>
        <p:txBody>
          <a:bodyPr/>
          <a:lstStyle/>
          <a:p>
            <a:fld id="{668980AA-E465-4344-AD17-AB1C24539F1C}" type="slidenum">
              <a:rPr kumimoji="1" lang="ja-JP" altLang="en-US" smtClean="0"/>
              <a:pPr/>
              <a:t>23</a:t>
            </a:fld>
            <a:endParaRPr kumimoji="1" lang="ja-JP"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ja-JP" altLang="ja-JP" sz="1200" kern="1200" dirty="0">
                <a:solidFill>
                  <a:schemeClr val="tx1"/>
                </a:solidFill>
                <a:latin typeface="+mn-lt"/>
                <a:ea typeface="+mn-ea"/>
                <a:cs typeface="+mn-cs"/>
              </a:rPr>
              <a:t>　企業が顧客のニーズをつくりだすことは不可能である。企業は顧客のニーズを特定の製品やサービスに向けさせるわずかな影響を与えるにすぎない。ところが、顧客が考えたこともなく、ニーズとして自覚したこともないような新しい製品をマーケットに出して顧客を夢中にさせてしまうような創造的なマーケティングを展開する企業も多数存在している。</a:t>
            </a:r>
          </a:p>
          <a:p>
            <a:r>
              <a:rPr kumimoji="1" lang="en-US" altLang="ja-JP" sz="1200" kern="1200" dirty="0">
                <a:solidFill>
                  <a:schemeClr val="tx1"/>
                </a:solidFill>
                <a:latin typeface="+mn-lt"/>
                <a:ea typeface="+mn-ea"/>
                <a:cs typeface="+mn-cs"/>
              </a:rPr>
              <a:t> </a:t>
            </a:r>
            <a:endParaRPr kumimoji="1" lang="ja-JP" altLang="ja-JP" sz="1200" kern="1200" dirty="0">
              <a:solidFill>
                <a:schemeClr val="tx1"/>
              </a:solidFill>
              <a:latin typeface="+mn-lt"/>
              <a:ea typeface="+mn-ea"/>
              <a:cs typeface="+mn-cs"/>
            </a:endParaRPr>
          </a:p>
        </p:txBody>
      </p:sp>
      <p:sp>
        <p:nvSpPr>
          <p:cNvPr id="4" name="スライド番号プレースホルダ 3"/>
          <p:cNvSpPr>
            <a:spLocks noGrp="1"/>
          </p:cNvSpPr>
          <p:nvPr>
            <p:ph type="sldNum" sz="quarter" idx="10"/>
          </p:nvPr>
        </p:nvSpPr>
        <p:spPr/>
        <p:txBody>
          <a:bodyPr/>
          <a:lstStyle/>
          <a:p>
            <a:fld id="{668980AA-E465-4344-AD17-AB1C24539F1C}" type="slidenum">
              <a:rPr kumimoji="1" lang="ja-JP" altLang="en-US" smtClean="0"/>
              <a:pPr/>
              <a:t>24</a:t>
            </a:fld>
            <a:endParaRPr kumimoji="1" lang="ja-JP"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ja-JP" altLang="en-US" dirty="0"/>
              <a:t>　</a:t>
            </a:r>
            <a:r>
              <a:rPr kumimoji="1" lang="en-US" altLang="ja-JP" dirty="0"/>
              <a:t>4.3</a:t>
            </a:r>
            <a:r>
              <a:rPr kumimoji="1" lang="ja-JP" altLang="en-US" dirty="0"/>
              <a:t>　顧客の価値と満足</a:t>
            </a:r>
          </a:p>
          <a:p>
            <a:r>
              <a:rPr kumimoji="1" lang="ja-JP" altLang="en-US" dirty="0"/>
              <a:t>　顧客が特定の製品やサービスに対するウォンツを抱き、実際の購入に至るまで商品代金以外にも様々なコストが必要とされる。家電製品や家具などを購入するためには量販店までの交通費、移動のための時間とエネルギー、心理的負担などのコストが必要とされるが、その製品が大きな価値を与えてくれるだろうと期待し、膨大なコストを支払うのである。一方、顧客が受け取る価値には、製品そのものから得られる価値以外にも、メーカーとは別の企業である販売店が提供する価値、販売員のサービスによる価値、さらにはその製品を所有することによって得られる社会的認識といった価値までもが含まれる。</a:t>
            </a:r>
          </a:p>
          <a:p>
            <a:r>
              <a:rPr kumimoji="1" lang="ja-JP" altLang="en-US" dirty="0"/>
              <a:t>　このように、購入前の期待に対してさらには未使用の未経験の製品に対して膨大なコストをかけざるをえない顧客の総受取価値が総顧客コストを上回った時、顧客の総受取価値が期待を上回った時、顧客満足へと化す。</a:t>
            </a:r>
          </a:p>
          <a:p>
            <a:endParaRPr kumimoji="1" lang="ja-JP" altLang="en-US" dirty="0"/>
          </a:p>
        </p:txBody>
      </p:sp>
      <p:sp>
        <p:nvSpPr>
          <p:cNvPr id="4" name="スライド番号プレースホルダ 3"/>
          <p:cNvSpPr>
            <a:spLocks noGrp="1"/>
          </p:cNvSpPr>
          <p:nvPr>
            <p:ph type="sldNum" sz="quarter" idx="10"/>
          </p:nvPr>
        </p:nvSpPr>
        <p:spPr/>
        <p:txBody>
          <a:bodyPr/>
          <a:lstStyle/>
          <a:p>
            <a:fld id="{668980AA-E465-4344-AD17-AB1C24539F1C}" type="slidenum">
              <a:rPr kumimoji="1" lang="ja-JP" altLang="en-US" smtClean="0"/>
              <a:pPr/>
              <a:t>25</a:t>
            </a:fld>
            <a:endParaRPr kumimoji="1" lang="ja-JP"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ja-JP" altLang="en-US" dirty="0"/>
              <a:t> 　</a:t>
            </a:r>
            <a:r>
              <a:rPr kumimoji="1" lang="en-US" altLang="ja-JP" dirty="0"/>
              <a:t>4.4</a:t>
            </a:r>
            <a:r>
              <a:rPr kumimoji="1" lang="ja-JP" altLang="en-US" dirty="0"/>
              <a:t>　顧客満足と顧客維持</a:t>
            </a:r>
          </a:p>
          <a:p>
            <a:r>
              <a:rPr kumimoji="1" lang="ja-JP" altLang="en-US" dirty="0"/>
              <a:t>　多くの企業は、新規顧客の獲得に重点をおく。しかし新規顧客の獲得には、既存顧客を満足させ、維持するために必要とされるコストの約</a:t>
            </a:r>
            <a:r>
              <a:rPr kumimoji="1" lang="en-US" altLang="ja-JP" dirty="0"/>
              <a:t>5</a:t>
            </a:r>
            <a:r>
              <a:rPr kumimoji="1" lang="ja-JP" altLang="en-US" dirty="0"/>
              <a:t>倍がかかると言われている。一度満足を覚えた既存顧客は、わが社の製品に対してロイヤルティを持ち、競合製品のブランドや価格変動などによる影響も少なく、自らのコミュニティにおいては好意的な意見を広めてくれるだけでなく、新たな製品やサービスのアイデアを提供してくれることさえある。</a:t>
            </a:r>
          </a:p>
          <a:p>
            <a:r>
              <a:rPr kumimoji="1" lang="ja-JP" altLang="en-US" dirty="0"/>
              <a:t>　このような顧客維持を実現する最も有効な方法は顧客の満足である。</a:t>
            </a:r>
          </a:p>
          <a:p>
            <a:endParaRPr kumimoji="1" lang="ja-JP" altLang="en-US" dirty="0"/>
          </a:p>
        </p:txBody>
      </p:sp>
      <p:sp>
        <p:nvSpPr>
          <p:cNvPr id="4" name="スライド番号プレースホルダ 3"/>
          <p:cNvSpPr>
            <a:spLocks noGrp="1"/>
          </p:cNvSpPr>
          <p:nvPr>
            <p:ph type="sldNum" sz="quarter" idx="10"/>
          </p:nvPr>
        </p:nvSpPr>
        <p:spPr/>
        <p:txBody>
          <a:bodyPr/>
          <a:lstStyle/>
          <a:p>
            <a:fld id="{668980AA-E465-4344-AD17-AB1C24539F1C}" type="slidenum">
              <a:rPr kumimoji="1" lang="ja-JP" altLang="en-US" smtClean="0"/>
              <a:pPr/>
              <a:t>26</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a:solidFill>
                  <a:schemeClr val="tx1"/>
                </a:solidFill>
                <a:latin typeface="+mn-lt"/>
                <a:ea typeface="+mn-ea"/>
                <a:cs typeface="+mn-cs"/>
              </a:rPr>
              <a:t>　マーケティングは、商品が生産された後に必要な販売活動であると理解されることが多いが、顧客は製造方法、加工方法、特許、原材料、広告費、販売方法などには全く無関心である。言い換えると、企業活動は製品を生産するプロセスでもなければ、製品を仕入れて販売するプロセスでもない。企業活動とは、顧客のニーズを明らかにして触発する、新たな顧客のニーズを創造する、顧客に少しでも多くの満足を与えられる価値を創造するマーケティング活動のことである。</a:t>
            </a:r>
          </a:p>
          <a:p>
            <a:endParaRPr kumimoji="1" lang="ja-JP" altLang="en-US" dirty="0"/>
          </a:p>
        </p:txBody>
      </p:sp>
      <p:sp>
        <p:nvSpPr>
          <p:cNvPr id="4" name="スライド番号プレースホルダ 3"/>
          <p:cNvSpPr>
            <a:spLocks noGrp="1"/>
          </p:cNvSpPr>
          <p:nvPr>
            <p:ph type="sldNum" sz="quarter" idx="10"/>
          </p:nvPr>
        </p:nvSpPr>
        <p:spPr/>
        <p:txBody>
          <a:bodyPr/>
          <a:lstStyle/>
          <a:p>
            <a:fld id="{668980AA-E465-4344-AD17-AB1C24539F1C}" type="slidenum">
              <a:rPr kumimoji="1" lang="ja-JP" altLang="en-US" smtClean="0"/>
              <a:pPr/>
              <a:t>4</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ja-JP" altLang="ja-JP" sz="1200" kern="1200" dirty="0">
                <a:solidFill>
                  <a:schemeClr val="tx1"/>
                </a:solidFill>
                <a:latin typeface="+mn-lt"/>
                <a:ea typeface="+mn-ea"/>
                <a:cs typeface="+mn-cs"/>
              </a:rPr>
              <a:t>　マーケティングは、絶え間なく変化する顧客のニーズとウォンツを企業活動に結び付け、企業活動の全てを顧客に向けさせ、企業という組織が有する全ての資源とエネルギーをベクトルに変えさせることである。すなわちマーケティングは、企業が実現すべき目標と努力の方向を示すマップである。</a:t>
            </a:r>
          </a:p>
          <a:p>
            <a:r>
              <a:rPr kumimoji="1" lang="ja-JP" altLang="ja-JP" sz="1200" kern="1200" dirty="0">
                <a:solidFill>
                  <a:schemeClr val="tx1"/>
                </a:solidFill>
                <a:latin typeface="+mn-lt"/>
                <a:ea typeface="+mn-ea"/>
                <a:cs typeface="+mn-cs"/>
              </a:rPr>
              <a:t>　マーケティングは、マーケティング活動そのものの主体となる企業組織内部、供給業者あるいは卸売業、小売業などのパートナー、お客様あるいは消費者などとも呼ばれる顧客、マーケットにおいて競合する競争相手、さらには社会までをも対象とする活動である。そして、これらの対象にとって価値ある製品やサービスを創造し、実際に提供し、その価値を伝えなければならない。また、これらの対象がその価値に対して満足し、再び自社の市場提供物を求めるリピーターにさせなければならない。</a:t>
            </a:r>
          </a:p>
          <a:p>
            <a:endParaRPr kumimoji="1" lang="ja-JP" altLang="en-US" dirty="0"/>
          </a:p>
        </p:txBody>
      </p:sp>
      <p:sp>
        <p:nvSpPr>
          <p:cNvPr id="4" name="スライド番号プレースホルダ 3"/>
          <p:cNvSpPr>
            <a:spLocks noGrp="1"/>
          </p:cNvSpPr>
          <p:nvPr>
            <p:ph type="sldNum" sz="quarter" idx="10"/>
          </p:nvPr>
        </p:nvSpPr>
        <p:spPr/>
        <p:txBody>
          <a:bodyPr/>
          <a:lstStyle/>
          <a:p>
            <a:fld id="{668980AA-E465-4344-AD17-AB1C24539F1C}" type="slidenum">
              <a:rPr kumimoji="1" lang="ja-JP" altLang="en-US" smtClean="0"/>
              <a:pPr/>
              <a:t>5</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a:solidFill>
                  <a:schemeClr val="tx1"/>
                </a:solidFill>
                <a:latin typeface="+mn-lt"/>
                <a:ea typeface="+mn-ea"/>
                <a:cs typeface="+mn-cs"/>
              </a:rPr>
              <a:t>　マーケットに対する企業活動は様々なマーケティング方針に基づいて行われる。ここでは、</a:t>
            </a:r>
            <a:r>
              <a:rPr kumimoji="1" lang="en-US" altLang="ja-JP" sz="1200" kern="1200" dirty="0">
                <a:solidFill>
                  <a:schemeClr val="tx1"/>
                </a:solidFill>
                <a:latin typeface="+mn-lt"/>
                <a:ea typeface="+mn-ea"/>
                <a:cs typeface="+mn-cs"/>
              </a:rPr>
              <a:t>P.</a:t>
            </a:r>
            <a:r>
              <a:rPr kumimoji="1" lang="ja-JP" altLang="ja-JP" sz="1200" kern="1200" dirty="0">
                <a:solidFill>
                  <a:schemeClr val="tx1"/>
                </a:solidFill>
                <a:latin typeface="+mn-lt"/>
                <a:ea typeface="+mn-ea"/>
                <a:cs typeface="+mn-cs"/>
              </a:rPr>
              <a:t>コトラーが挙げる生産コンセプト、製品コンセプト、販売コンセプト、マーケティング・コンセプト、ソサイエタル・マーケティング・コンセプト、ホリスティック・マーケティング・コンセプトを紹介してみよう。</a:t>
            </a:r>
          </a:p>
          <a:p>
            <a:endParaRPr kumimoji="1" lang="ja-JP" altLang="en-US" dirty="0"/>
          </a:p>
        </p:txBody>
      </p:sp>
      <p:sp>
        <p:nvSpPr>
          <p:cNvPr id="4" name="スライド番号プレースホルダ 3"/>
          <p:cNvSpPr>
            <a:spLocks noGrp="1"/>
          </p:cNvSpPr>
          <p:nvPr>
            <p:ph type="sldNum" sz="quarter" idx="10"/>
          </p:nvPr>
        </p:nvSpPr>
        <p:spPr/>
        <p:txBody>
          <a:bodyPr/>
          <a:lstStyle/>
          <a:p>
            <a:fld id="{668980AA-E465-4344-AD17-AB1C24539F1C}" type="slidenum">
              <a:rPr kumimoji="1" lang="ja-JP" altLang="en-US" smtClean="0"/>
              <a:pPr/>
              <a:t>6</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ja-JP" altLang="ja-JP" sz="1200" kern="1200" dirty="0">
                <a:solidFill>
                  <a:schemeClr val="tx1"/>
                </a:solidFill>
                <a:latin typeface="+mn-lt"/>
                <a:ea typeface="+mn-ea"/>
                <a:cs typeface="+mn-cs"/>
              </a:rPr>
              <a:t>生産コンセプトは、顧客は製品の入手可能性と安い価格を好むという考え方に基づき、生産性を向上させてコストを削減、大量生産と大量流通、大量販売を通じて利益が確保されるというマーケティングの方針である。生産コンセプトについては、急速な経済成長に伴って消費者の所得水準が向上されつつある開発途上国における耐久消費財マーケットなどがイメージできる。</a:t>
            </a:r>
          </a:p>
          <a:p>
            <a:r>
              <a:rPr kumimoji="1" lang="en-US" altLang="ja-JP" sz="1200" kern="1200" dirty="0">
                <a:solidFill>
                  <a:schemeClr val="tx1"/>
                </a:solidFill>
                <a:latin typeface="+mn-lt"/>
                <a:ea typeface="+mn-ea"/>
                <a:cs typeface="+mn-cs"/>
              </a:rPr>
              <a:t> </a:t>
            </a:r>
            <a:endParaRPr kumimoji="1" lang="ja-JP" altLang="ja-JP" sz="1200" kern="1200" dirty="0">
              <a:solidFill>
                <a:schemeClr val="tx1"/>
              </a:solidFill>
              <a:latin typeface="+mn-lt"/>
              <a:ea typeface="+mn-ea"/>
              <a:cs typeface="+mn-cs"/>
            </a:endParaRPr>
          </a:p>
          <a:p>
            <a:endParaRPr kumimoji="1" lang="ja-JP" altLang="en-US" dirty="0"/>
          </a:p>
        </p:txBody>
      </p:sp>
      <p:sp>
        <p:nvSpPr>
          <p:cNvPr id="4" name="スライド番号プレースホルダ 3"/>
          <p:cNvSpPr>
            <a:spLocks noGrp="1"/>
          </p:cNvSpPr>
          <p:nvPr>
            <p:ph type="sldNum" sz="quarter" idx="10"/>
          </p:nvPr>
        </p:nvSpPr>
        <p:spPr/>
        <p:txBody>
          <a:bodyPr/>
          <a:lstStyle/>
          <a:p>
            <a:fld id="{668980AA-E465-4344-AD17-AB1C24539F1C}" type="slidenum">
              <a:rPr kumimoji="1" lang="ja-JP" altLang="en-US" smtClean="0"/>
              <a:pPr/>
              <a:t>7</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ja-JP" altLang="ja-JP" sz="1200" kern="1200" dirty="0">
                <a:solidFill>
                  <a:schemeClr val="tx1"/>
                </a:solidFill>
                <a:latin typeface="+mn-lt"/>
                <a:ea typeface="+mn-ea"/>
                <a:cs typeface="+mn-cs"/>
              </a:rPr>
              <a:t>製品コンセプトは、顧客は品質や性能または革新的な技術的特徴がある製品を選好するという考え方に基づき、既存製品の改良、新技術による新製品開発に重点をおく。しかし、多額の費用と長期にわたる時間を費やして開発された製品であっても、適切な価格、チャネル、広告、販売が行われなければ、顧客の価値と満足には結び付かない。</a:t>
            </a:r>
          </a:p>
          <a:p>
            <a:r>
              <a:rPr kumimoji="1" lang="en-US" altLang="ja-JP" sz="1200" kern="1200" dirty="0">
                <a:solidFill>
                  <a:schemeClr val="tx1"/>
                </a:solidFill>
                <a:latin typeface="+mn-lt"/>
                <a:ea typeface="+mn-ea"/>
                <a:cs typeface="+mn-cs"/>
              </a:rPr>
              <a:t> </a:t>
            </a:r>
            <a:endParaRPr kumimoji="1" lang="ja-JP" altLang="ja-JP" sz="1200" kern="1200" dirty="0">
              <a:solidFill>
                <a:schemeClr val="tx1"/>
              </a:solidFill>
              <a:latin typeface="+mn-lt"/>
              <a:ea typeface="+mn-ea"/>
              <a:cs typeface="+mn-cs"/>
            </a:endParaRPr>
          </a:p>
          <a:p>
            <a:endParaRPr kumimoji="1" lang="ja-JP" altLang="en-US" dirty="0"/>
          </a:p>
        </p:txBody>
      </p:sp>
      <p:sp>
        <p:nvSpPr>
          <p:cNvPr id="4" name="スライド番号プレースホルダ 3"/>
          <p:cNvSpPr>
            <a:spLocks noGrp="1"/>
          </p:cNvSpPr>
          <p:nvPr>
            <p:ph type="sldNum" sz="quarter" idx="10"/>
          </p:nvPr>
        </p:nvSpPr>
        <p:spPr/>
        <p:txBody>
          <a:bodyPr/>
          <a:lstStyle/>
          <a:p>
            <a:fld id="{668980AA-E465-4344-AD17-AB1C24539F1C}" type="slidenum">
              <a:rPr kumimoji="1" lang="ja-JP" altLang="en-US" smtClean="0"/>
              <a:pPr/>
              <a:t>8</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a:solidFill>
                  <a:schemeClr val="tx1"/>
                </a:solidFill>
                <a:latin typeface="+mn-lt"/>
                <a:ea typeface="+mn-ea"/>
                <a:cs typeface="+mn-cs"/>
              </a:rPr>
              <a:t>　販売コンセプトは、企業側が何もしないと顧客は製品を購入してくれないという考え方、または顧客が求めるものを生産するよりも自社が生産した製品を販売することを目的とし、積極的なプロモーションと販売促進活動を行う。販売コンセプトに基づいて売り込み攻勢に頼る企業は、顧客は必ず自社の製品に満足してくれるという思いこみを前提としている。</a:t>
            </a:r>
          </a:p>
          <a:p>
            <a:endParaRPr kumimoji="1" lang="ja-JP" altLang="en-US" dirty="0"/>
          </a:p>
        </p:txBody>
      </p:sp>
      <p:sp>
        <p:nvSpPr>
          <p:cNvPr id="4" name="スライド番号プレースホルダ 3"/>
          <p:cNvSpPr>
            <a:spLocks noGrp="1"/>
          </p:cNvSpPr>
          <p:nvPr>
            <p:ph type="sldNum" sz="quarter" idx="10"/>
          </p:nvPr>
        </p:nvSpPr>
        <p:spPr/>
        <p:txBody>
          <a:bodyPr/>
          <a:lstStyle/>
          <a:p>
            <a:fld id="{668980AA-E465-4344-AD17-AB1C24539F1C}" type="slidenum">
              <a:rPr kumimoji="1" lang="ja-JP" altLang="en-US" smtClean="0"/>
              <a:pPr/>
              <a:t>9</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ja-JP" altLang="en-US" dirty="0"/>
              <a:t>　マーケティング・コンセプトは、企業という組織体が展開するビジネスの目的は顧客の創造であるとし、顧客をビジネスという企業活動の中心に据えた</a:t>
            </a:r>
            <a:r>
              <a:rPr kumimoji="1" lang="en-US" altLang="ja-JP" dirty="0"/>
              <a:t>P.F.</a:t>
            </a:r>
            <a:r>
              <a:rPr kumimoji="1" lang="ja-JP" altLang="en-US" dirty="0"/>
              <a:t>ドラッカーの</a:t>
            </a:r>
            <a:r>
              <a:rPr kumimoji="1" lang="en-US" altLang="ja-JP" dirty="0"/>
              <a:t>『</a:t>
            </a:r>
            <a:r>
              <a:rPr kumimoji="1" lang="ja-JP" altLang="en-US" dirty="0"/>
              <a:t>現代の経営</a:t>
            </a:r>
            <a:r>
              <a:rPr kumimoji="1" lang="en-US" altLang="ja-JP" dirty="0"/>
              <a:t>』</a:t>
            </a:r>
            <a:r>
              <a:rPr kumimoji="1" lang="ja-JP" altLang="en-US" dirty="0"/>
              <a:t>から出発し、</a:t>
            </a:r>
            <a:r>
              <a:rPr kumimoji="1" lang="en-US" altLang="ja-JP" dirty="0"/>
              <a:t>T.</a:t>
            </a:r>
            <a:r>
              <a:rPr kumimoji="1" lang="ja-JP" altLang="en-US" dirty="0"/>
              <a:t>レビットなどによって根付いてきた考え方である。すなわち、生産、製品、販売を重要視してきた従来のマーケティングと、現代の多くの経営者または実務家の間で活発に議論、展開、実践されているマーケティング・コンセプトの大きな違いは、全社的な顧客志向にある。</a:t>
            </a:r>
          </a:p>
          <a:p>
            <a:endParaRPr kumimoji="1" lang="ja-JP" altLang="en-US" dirty="0"/>
          </a:p>
        </p:txBody>
      </p:sp>
      <p:sp>
        <p:nvSpPr>
          <p:cNvPr id="4" name="スライド番号プレースホルダ 3"/>
          <p:cNvSpPr>
            <a:spLocks noGrp="1"/>
          </p:cNvSpPr>
          <p:nvPr>
            <p:ph type="sldNum" sz="quarter" idx="10"/>
          </p:nvPr>
        </p:nvSpPr>
        <p:spPr/>
        <p:txBody>
          <a:bodyPr/>
          <a:lstStyle/>
          <a:p>
            <a:fld id="{668980AA-E465-4344-AD17-AB1C24539F1C}" type="slidenum">
              <a:rPr kumimoji="1" lang="ja-JP" altLang="en-US" smtClean="0"/>
              <a:pPr/>
              <a:t>10</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タイトル スライド">
    <p:spTree>
      <p:nvGrpSpPr>
        <p:cNvPr id="1" name=""/>
        <p:cNvGrpSpPr/>
        <p:nvPr/>
      </p:nvGrpSpPr>
      <p:grpSpPr>
        <a:xfrm>
          <a:off x="0" y="0"/>
          <a:ext cx="0" cy="0"/>
          <a:chOff x="0" y="0"/>
          <a:chExt cx="0" cy="0"/>
        </a:xfrm>
      </p:grpSpPr>
      <p:sp>
        <p:nvSpPr>
          <p:cNvPr id="10" name="テキスト プレースホルダー 9">
            <a:extLst>
              <a:ext uri="{FF2B5EF4-FFF2-40B4-BE49-F238E27FC236}">
                <a16:creationId xmlns:a16="http://schemas.microsoft.com/office/drawing/2014/main" id="{99DA8F78-B9D8-4B59-B96B-645F111A5E60}"/>
              </a:ext>
            </a:extLst>
          </p:cNvPr>
          <p:cNvSpPr>
            <a:spLocks noGrp="1"/>
          </p:cNvSpPr>
          <p:nvPr>
            <p:ph type="body" sz="quarter" idx="10"/>
          </p:nvPr>
        </p:nvSpPr>
        <p:spPr>
          <a:xfrm>
            <a:off x="696001" y="2709002"/>
            <a:ext cx="5039639" cy="2880587"/>
          </a:xfrm>
        </p:spPr>
        <p:txBody>
          <a:bodyPr>
            <a:normAutofit/>
          </a:bodyPr>
          <a:lstStyle>
            <a:lvl1pPr>
              <a:lnSpc>
                <a:spcPct val="100000"/>
              </a:lnSpc>
              <a:defRPr sz="2400"/>
            </a:lvl1pPr>
            <a:lvl2pPr>
              <a:lnSpc>
                <a:spcPct val="100000"/>
              </a:lnSpc>
              <a:defRPr sz="2400"/>
            </a:lvl2pPr>
            <a:lvl3pPr>
              <a:lnSpc>
                <a:spcPct val="100000"/>
              </a:lnSpc>
              <a:defRPr sz="2400"/>
            </a:lvl3pPr>
            <a:lvl4pPr>
              <a:lnSpc>
                <a:spcPct val="100000"/>
              </a:lnSpc>
              <a:defRPr sz="2400"/>
            </a:lvl4pPr>
            <a:lvl5pPr>
              <a:lnSpc>
                <a:spcPct val="100000"/>
              </a:lnSpc>
              <a:defRPr sz="240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p:txBody>
      </p:sp>
      <p:sp>
        <p:nvSpPr>
          <p:cNvPr id="11" name="テキスト プレースホルダー 9">
            <a:extLst>
              <a:ext uri="{FF2B5EF4-FFF2-40B4-BE49-F238E27FC236}">
                <a16:creationId xmlns:a16="http://schemas.microsoft.com/office/drawing/2014/main" id="{D4F1E9C9-A246-4C96-BEE5-DD4D04048CEB}"/>
              </a:ext>
            </a:extLst>
          </p:cNvPr>
          <p:cNvSpPr>
            <a:spLocks noGrp="1"/>
          </p:cNvSpPr>
          <p:nvPr>
            <p:ph type="body" sz="quarter" idx="11"/>
          </p:nvPr>
        </p:nvSpPr>
        <p:spPr>
          <a:xfrm>
            <a:off x="6456001" y="2709000"/>
            <a:ext cx="5039639" cy="2880588"/>
          </a:xfrm>
        </p:spPr>
        <p:txBody>
          <a:bodyPr/>
          <a:lstStyle>
            <a:lvl1pPr>
              <a:lnSpc>
                <a:spcPct val="100000"/>
              </a:lnSpc>
              <a:defRPr sz="2400"/>
            </a:lvl1pPr>
            <a:lvl2pPr>
              <a:lnSpc>
                <a:spcPct val="100000"/>
              </a:lnSpc>
              <a:defRPr sz="2400"/>
            </a:lvl2pPr>
            <a:lvl3pPr>
              <a:lnSpc>
                <a:spcPct val="100000"/>
              </a:lnSpc>
              <a:defRPr sz="2400"/>
            </a:lvl3pPr>
            <a:lvl4pPr>
              <a:lnSpc>
                <a:spcPct val="100000"/>
              </a:lnSpc>
              <a:defRPr sz="2400"/>
            </a:lvl4pPr>
            <a:lvl5pPr>
              <a:lnSpc>
                <a:spcPct val="100000"/>
              </a:lnSpc>
              <a:defRPr sz="240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p:txBody>
      </p:sp>
      <p:sp>
        <p:nvSpPr>
          <p:cNvPr id="5" name="テキスト プレースホルダー 4">
            <a:extLst>
              <a:ext uri="{FF2B5EF4-FFF2-40B4-BE49-F238E27FC236}">
                <a16:creationId xmlns:a16="http://schemas.microsoft.com/office/drawing/2014/main" id="{3635A8BC-B9F7-4AF3-82A0-77CBD4E781A4}"/>
              </a:ext>
            </a:extLst>
          </p:cNvPr>
          <p:cNvSpPr>
            <a:spLocks noGrp="1"/>
          </p:cNvSpPr>
          <p:nvPr>
            <p:ph type="body" sz="quarter" idx="12"/>
          </p:nvPr>
        </p:nvSpPr>
        <p:spPr>
          <a:xfrm>
            <a:off x="695326" y="1989138"/>
            <a:ext cx="5040313" cy="719862"/>
          </a:xfrm>
        </p:spPr>
        <p:txBody>
          <a:bodyPr/>
          <a:lstStyle>
            <a:lvl1pPr marL="0" indent="0">
              <a:buNone/>
              <a:defRPr/>
            </a:lvl1pPr>
          </a:lstStyle>
          <a:p>
            <a:pPr lvl="0"/>
            <a:r>
              <a:rPr kumimoji="1" lang="ja-JP" altLang="en-US"/>
              <a:t>マスター テキストの書式設定</a:t>
            </a:r>
          </a:p>
        </p:txBody>
      </p:sp>
      <p:sp>
        <p:nvSpPr>
          <p:cNvPr id="12" name="テキスト プレースホルダー 4">
            <a:extLst>
              <a:ext uri="{FF2B5EF4-FFF2-40B4-BE49-F238E27FC236}">
                <a16:creationId xmlns:a16="http://schemas.microsoft.com/office/drawing/2014/main" id="{7BA94A5F-1BB8-4784-8966-9F12C1E0763F}"/>
              </a:ext>
            </a:extLst>
          </p:cNvPr>
          <p:cNvSpPr>
            <a:spLocks noGrp="1"/>
          </p:cNvSpPr>
          <p:nvPr>
            <p:ph type="body" sz="quarter" idx="13"/>
          </p:nvPr>
        </p:nvSpPr>
        <p:spPr>
          <a:xfrm>
            <a:off x="6456001" y="1989000"/>
            <a:ext cx="5040313" cy="719862"/>
          </a:xfrm>
        </p:spPr>
        <p:txBody>
          <a:bodyPr/>
          <a:lstStyle>
            <a:lvl1pPr marL="0" indent="0">
              <a:buNone/>
              <a:defRPr/>
            </a:lvl1pPr>
          </a:lstStyle>
          <a:p>
            <a:pPr lvl="0"/>
            <a:r>
              <a:rPr kumimoji="1" lang="ja-JP" altLang="en-US"/>
              <a:t>マスター テキストの書式設定</a:t>
            </a:r>
          </a:p>
        </p:txBody>
      </p:sp>
      <p:sp>
        <p:nvSpPr>
          <p:cNvPr id="9" name="タイトル 8">
            <a:extLst>
              <a:ext uri="{FF2B5EF4-FFF2-40B4-BE49-F238E27FC236}">
                <a16:creationId xmlns:a16="http://schemas.microsoft.com/office/drawing/2014/main" id="{101AA1B8-3819-4CB8-A810-8BC50CEA77FE}"/>
              </a:ext>
            </a:extLst>
          </p:cNvPr>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2494872352"/>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A89425-97F9-47B5-8047-E4837ECFA6D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2257B29-B1E5-401D-9665-AABDE4D8FC6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4101287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2F02AE55-F39F-4578-9975-9AB9C3CFD588}"/>
              </a:ext>
            </a:extLst>
          </p:cNvPr>
          <p:cNvSpPr>
            <a:spLocks noGrp="1"/>
          </p:cNvSpPr>
          <p:nvPr>
            <p:ph type="title" orient="vert"/>
          </p:nvPr>
        </p:nvSpPr>
        <p:spPr>
          <a:xfrm>
            <a:off x="8724901"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DE454FC-8290-4511-B537-14354AEFBB3D}"/>
              </a:ext>
            </a:extLst>
          </p:cNvPr>
          <p:cNvSpPr>
            <a:spLocks noGrp="1"/>
          </p:cNvSpPr>
          <p:nvPr>
            <p:ph type="body" orient="vert" idx="1"/>
          </p:nvPr>
        </p:nvSpPr>
        <p:spPr>
          <a:xfrm>
            <a:off x="838201"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753064059"/>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CC40BE-E10C-40F0-9229-57C18FFE12B6}"/>
              </a:ext>
            </a:extLst>
          </p:cNvPr>
          <p:cNvSpPr>
            <a:spLocks noGrp="1"/>
          </p:cNvSpPr>
          <p:nvPr>
            <p:ph type="ctrTitle"/>
          </p:nvPr>
        </p:nvSpPr>
        <p:spPr>
          <a:xfrm>
            <a:off x="1524000" y="1122363"/>
            <a:ext cx="9144000" cy="2387600"/>
          </a:xfrm>
        </p:spPr>
        <p:txBody>
          <a:bodyPr anchor="b"/>
          <a:lstStyle>
            <a:lvl1pPr algn="ctr">
              <a:defRPr sz="45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7AB8A5F-A6ED-4411-9937-6E824EAD1216}"/>
              </a:ext>
            </a:extLst>
          </p:cNvPr>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Tree>
    <p:extLst>
      <p:ext uri="{BB962C8B-B14F-4D97-AF65-F5344CB8AC3E}">
        <p14:creationId xmlns:p14="http://schemas.microsoft.com/office/powerpoint/2010/main" val="821329025"/>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481381-A4EC-4683-B00C-2B73F49673F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3DD7017-F1A7-428A-B1B4-DAE73C58DC9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Tree>
    <p:extLst>
      <p:ext uri="{BB962C8B-B14F-4D97-AF65-F5344CB8AC3E}">
        <p14:creationId xmlns:p14="http://schemas.microsoft.com/office/powerpoint/2010/main" val="1302887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894919-9EF6-44E2-8D4C-30D15D7F4125}"/>
              </a:ext>
            </a:extLst>
          </p:cNvPr>
          <p:cNvSpPr>
            <a:spLocks noGrp="1"/>
          </p:cNvSpPr>
          <p:nvPr>
            <p:ph type="title"/>
          </p:nvPr>
        </p:nvSpPr>
        <p:spPr>
          <a:xfrm>
            <a:off x="831851" y="1709740"/>
            <a:ext cx="10515600" cy="2852737"/>
          </a:xfrm>
        </p:spPr>
        <p:txBody>
          <a:bodyPr anchor="b"/>
          <a:lstStyle>
            <a:lvl1pPr>
              <a:defRPr sz="45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C098FE9-2D4B-4ACF-AD11-60C12BCF1D04}"/>
              </a:ext>
            </a:extLst>
          </p:cNvPr>
          <p:cNvSpPr>
            <a:spLocks noGrp="1"/>
          </p:cNvSpPr>
          <p:nvPr>
            <p:ph type="body" idx="1"/>
          </p:nvPr>
        </p:nvSpPr>
        <p:spPr>
          <a:xfrm>
            <a:off x="831851" y="4589465"/>
            <a:ext cx="10515600" cy="135985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Tree>
    <p:extLst>
      <p:ext uri="{BB962C8B-B14F-4D97-AF65-F5344CB8AC3E}">
        <p14:creationId xmlns:p14="http://schemas.microsoft.com/office/powerpoint/2010/main" val="2366092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DB25DA-589F-4804-AA77-C6C96C6284F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A1F8FC7-44E9-4BE7-9C8A-D2C41ADBA1ED}"/>
              </a:ext>
            </a:extLst>
          </p:cNvPr>
          <p:cNvSpPr>
            <a:spLocks noGrp="1"/>
          </p:cNvSpPr>
          <p:nvPr>
            <p:ph sz="half" idx="1"/>
          </p:nvPr>
        </p:nvSpPr>
        <p:spPr>
          <a:xfrm>
            <a:off x="838200" y="1825626"/>
            <a:ext cx="5181600" cy="412369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74488444-3515-4535-BE84-685E56EB9887}"/>
              </a:ext>
            </a:extLst>
          </p:cNvPr>
          <p:cNvSpPr>
            <a:spLocks noGrp="1"/>
          </p:cNvSpPr>
          <p:nvPr>
            <p:ph sz="half" idx="2"/>
          </p:nvPr>
        </p:nvSpPr>
        <p:spPr>
          <a:xfrm>
            <a:off x="6172200" y="1825627"/>
            <a:ext cx="5181600" cy="412369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3594466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48CD2C-4059-429B-8CD5-D9300B8A9ADE}"/>
              </a:ext>
            </a:extLst>
          </p:cNvPr>
          <p:cNvSpPr>
            <a:spLocks noGrp="1"/>
          </p:cNvSpPr>
          <p:nvPr>
            <p:ph type="title"/>
          </p:nvPr>
        </p:nvSpPr>
        <p:spPr>
          <a:xfrm>
            <a:off x="839788" y="365127"/>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09ACD8B-D477-420F-8BF2-F31FBDEB571B}"/>
              </a:ext>
            </a:extLst>
          </p:cNvPr>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FCD26A9-A420-4BFC-A2D3-47A061A7DCCA}"/>
              </a:ext>
            </a:extLst>
          </p:cNvPr>
          <p:cNvSpPr>
            <a:spLocks noGrp="1"/>
          </p:cNvSpPr>
          <p:nvPr>
            <p:ph sz="half" idx="2"/>
          </p:nvPr>
        </p:nvSpPr>
        <p:spPr>
          <a:xfrm>
            <a:off x="839789" y="2505077"/>
            <a:ext cx="5157787" cy="344424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5" name="テキスト プレースホルダー 4">
            <a:extLst>
              <a:ext uri="{FF2B5EF4-FFF2-40B4-BE49-F238E27FC236}">
                <a16:creationId xmlns:a16="http://schemas.microsoft.com/office/drawing/2014/main" id="{1694B4BC-1DA0-438B-890F-57D96B116718}"/>
              </a:ext>
            </a:extLst>
          </p:cNvPr>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5D1D472-FF57-4773-8733-AD0EED9C24F8}"/>
              </a:ext>
            </a:extLst>
          </p:cNvPr>
          <p:cNvSpPr>
            <a:spLocks noGrp="1"/>
          </p:cNvSpPr>
          <p:nvPr>
            <p:ph sz="quarter" idx="4"/>
          </p:nvPr>
        </p:nvSpPr>
        <p:spPr>
          <a:xfrm>
            <a:off x="6172201" y="2505077"/>
            <a:ext cx="5183188" cy="344424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081218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9B9F55-55C0-4A53-B2A4-3FCA857F83C1}"/>
              </a:ext>
            </a:extLst>
          </p:cNvPr>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998903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1280806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0BAB93B-D8E3-448B-A30C-41AA5B309E7A}"/>
              </a:ext>
            </a:extLst>
          </p:cNvPr>
          <p:cNvSpPr>
            <a:spLocks noGrp="1"/>
          </p:cNvSpPr>
          <p:nvPr>
            <p:ph type="title"/>
          </p:nvPr>
        </p:nvSpPr>
        <p:spPr>
          <a:xfrm>
            <a:off x="839788" y="457200"/>
            <a:ext cx="3932237" cy="1600200"/>
          </a:xfrm>
        </p:spPr>
        <p:txBody>
          <a:bodyPr anchor="b"/>
          <a:lstStyle>
            <a:lvl1pPr>
              <a:defRPr sz="24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FD9F558-5C5D-4D91-98CE-2B2956993CD9}"/>
              </a:ext>
            </a:extLst>
          </p:cNvPr>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6DC14249-A1FD-4B28-B850-60EE2BDF40CE}"/>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Tree>
    <p:extLst>
      <p:ext uri="{BB962C8B-B14F-4D97-AF65-F5344CB8AC3E}">
        <p14:creationId xmlns:p14="http://schemas.microsoft.com/office/powerpoint/2010/main" val="4224149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4A46272-FA4C-4A75-B67A-F70DA01D67ED}"/>
              </a:ext>
            </a:extLst>
          </p:cNvPr>
          <p:cNvSpPr>
            <a:spLocks noGrp="1"/>
          </p:cNvSpPr>
          <p:nvPr>
            <p:ph type="title"/>
          </p:nvPr>
        </p:nvSpPr>
        <p:spPr>
          <a:xfrm>
            <a:off x="839788" y="457200"/>
            <a:ext cx="3932237" cy="1600200"/>
          </a:xfrm>
        </p:spPr>
        <p:txBody>
          <a:bodyPr anchor="b"/>
          <a:lstStyle>
            <a:lvl1pPr>
              <a:defRPr sz="24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498145CF-05EF-4122-B743-EDBC6624A147}"/>
              </a:ext>
            </a:extLst>
          </p:cNvPr>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kumimoji="1" lang="ja-JP" altLang="en-US"/>
              <a:t>アイコンをクリックして図を追加</a:t>
            </a:r>
          </a:p>
        </p:txBody>
      </p:sp>
      <p:sp>
        <p:nvSpPr>
          <p:cNvPr id="4" name="テキスト プレースホルダー 3">
            <a:extLst>
              <a:ext uri="{FF2B5EF4-FFF2-40B4-BE49-F238E27FC236}">
                <a16:creationId xmlns:a16="http://schemas.microsoft.com/office/drawing/2014/main" id="{43E59E83-8573-4310-92B4-3D1C9E8DAEA6}"/>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Tree>
    <p:extLst>
      <p:ext uri="{BB962C8B-B14F-4D97-AF65-F5344CB8AC3E}">
        <p14:creationId xmlns:p14="http://schemas.microsoft.com/office/powerpoint/2010/main" val="15527315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94848FC-8FD4-47B3-9E63-BEC2DACAAE06}"/>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60CB7889-C20D-44E9-957F-2618FE52DA71}"/>
              </a:ext>
            </a:extLst>
          </p:cNvPr>
          <p:cNvSpPr>
            <a:spLocks noGrp="1"/>
          </p:cNvSpPr>
          <p:nvPr>
            <p:ph type="body" idx="1"/>
          </p:nvPr>
        </p:nvSpPr>
        <p:spPr>
          <a:xfrm>
            <a:off x="838200" y="1825627"/>
            <a:ext cx="10515600" cy="4123697"/>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7" name="正方形/長方形 6">
            <a:extLst>
              <a:ext uri="{FF2B5EF4-FFF2-40B4-BE49-F238E27FC236}">
                <a16:creationId xmlns:a16="http://schemas.microsoft.com/office/drawing/2014/main" id="{BA533CAB-5193-4A40-8A3A-7B43FBE30B50}"/>
              </a:ext>
            </a:extLst>
          </p:cNvPr>
          <p:cNvSpPr/>
          <p:nvPr/>
        </p:nvSpPr>
        <p:spPr>
          <a:xfrm>
            <a:off x="10560496" y="6381328"/>
            <a:ext cx="1631504" cy="463134"/>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fld id="{30C569E4-5184-4B7F-A0B3-04E059100E97}" type="slidenum">
              <a:rPr kumimoji="1" lang="ja-JP" altLang="en-US" sz="2100" smtClean="0">
                <a:solidFill>
                  <a:schemeClr val="tx1"/>
                </a:solidFill>
              </a:rPr>
              <a:pPr algn="r"/>
              <a:t>‹#›</a:t>
            </a:fld>
            <a:endParaRPr kumimoji="1" lang="ja-JP" altLang="en-US" sz="3000" dirty="0">
              <a:solidFill>
                <a:schemeClr val="tx1"/>
              </a:solidFill>
            </a:endParaRPr>
          </a:p>
        </p:txBody>
      </p:sp>
      <p:sp>
        <p:nvSpPr>
          <p:cNvPr id="8" name="正方形/長方形 7">
            <a:extLst>
              <a:ext uri="{FF2B5EF4-FFF2-40B4-BE49-F238E27FC236}">
                <a16:creationId xmlns:a16="http://schemas.microsoft.com/office/drawing/2014/main" id="{27DE077F-9A4B-4AFF-8FF6-02246F0AC47C}"/>
              </a:ext>
            </a:extLst>
          </p:cNvPr>
          <p:cNvSpPr/>
          <p:nvPr/>
        </p:nvSpPr>
        <p:spPr>
          <a:xfrm>
            <a:off x="0" y="6442364"/>
            <a:ext cx="3293195" cy="415636"/>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800" dirty="0">
                <a:solidFill>
                  <a:schemeClr val="tx1"/>
                </a:solidFill>
              </a:rPr>
              <a:t>最上資料館</a:t>
            </a:r>
          </a:p>
        </p:txBody>
      </p:sp>
      <p:cxnSp>
        <p:nvCxnSpPr>
          <p:cNvPr id="11" name="直線コネクタ 10">
            <a:extLst>
              <a:ext uri="{FF2B5EF4-FFF2-40B4-BE49-F238E27FC236}">
                <a16:creationId xmlns:a16="http://schemas.microsoft.com/office/drawing/2014/main" id="{04066329-3017-408C-9E13-2B9092C3C86B}"/>
              </a:ext>
            </a:extLst>
          </p:cNvPr>
          <p:cNvCxnSpPr>
            <a:cxnSpLocks/>
          </p:cNvCxnSpPr>
          <p:nvPr/>
        </p:nvCxnSpPr>
        <p:spPr>
          <a:xfrm>
            <a:off x="0" y="6381328"/>
            <a:ext cx="12192000" cy="0"/>
          </a:xfrm>
          <a:prstGeom prst="line">
            <a:avLst/>
          </a:prstGeom>
          <a:ln w="38100">
            <a:solidFill>
              <a:schemeClr val="tx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438857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HG丸ｺﾞｼｯｸM-PRO" panose="020F0600000000000000" pitchFamily="50" charset="-128"/>
          <a:ea typeface="HG丸ｺﾞｼｯｸM-PRO" panose="020F0600000000000000" pitchFamily="50" charset="-128"/>
          <a:cs typeface="+mj-cs"/>
        </a:defRPr>
      </a:lvl1pPr>
    </p:titleStyle>
    <p:bodyStyle>
      <a:lvl1pPr marL="171450" indent="-171450" algn="l" defTabSz="685800" rtl="0" eaLnBrk="1" latinLnBrk="0" hangingPunct="1">
        <a:lnSpc>
          <a:spcPct val="100000"/>
        </a:lnSpc>
        <a:spcBef>
          <a:spcPts val="750"/>
        </a:spcBef>
        <a:buFont typeface="Arial" panose="020B0604020202020204" pitchFamily="34" charset="0"/>
        <a:buChar char="•"/>
        <a:defRPr kumimoji="1" sz="2400" kern="1200">
          <a:solidFill>
            <a:schemeClr val="tx1"/>
          </a:solidFill>
          <a:latin typeface="HG丸ｺﾞｼｯｸM-PRO" panose="020F0600000000000000" pitchFamily="50" charset="-128"/>
          <a:ea typeface="HG丸ｺﾞｼｯｸM-PRO" panose="020F0600000000000000" pitchFamily="50" charset="-128"/>
          <a:cs typeface="+mn-cs"/>
        </a:defRPr>
      </a:lvl1pPr>
      <a:lvl2pPr marL="514350" indent="-171450" algn="l" defTabSz="685800" rtl="0" eaLnBrk="1" latinLnBrk="0" hangingPunct="1">
        <a:lnSpc>
          <a:spcPct val="100000"/>
        </a:lnSpc>
        <a:spcBef>
          <a:spcPts val="375"/>
        </a:spcBef>
        <a:buFont typeface="Arial" panose="020B0604020202020204" pitchFamily="34" charset="0"/>
        <a:buChar char="•"/>
        <a:defRPr kumimoji="1" sz="2400" kern="1200">
          <a:solidFill>
            <a:schemeClr val="tx1"/>
          </a:solidFill>
          <a:latin typeface="HG丸ｺﾞｼｯｸM-PRO" panose="020F0600000000000000" pitchFamily="50" charset="-128"/>
          <a:ea typeface="HG丸ｺﾞｼｯｸM-PRO" panose="020F0600000000000000" pitchFamily="50" charset="-128"/>
          <a:cs typeface="+mn-cs"/>
        </a:defRPr>
      </a:lvl2pPr>
      <a:lvl3pPr marL="857250" indent="-171450" algn="l" defTabSz="685800" rtl="0" eaLnBrk="1" latinLnBrk="0" hangingPunct="1">
        <a:lnSpc>
          <a:spcPct val="100000"/>
        </a:lnSpc>
        <a:spcBef>
          <a:spcPts val="375"/>
        </a:spcBef>
        <a:buFont typeface="Arial" panose="020B0604020202020204" pitchFamily="34" charset="0"/>
        <a:buChar char="•"/>
        <a:defRPr kumimoji="1" sz="2400" kern="1200">
          <a:solidFill>
            <a:schemeClr val="tx1"/>
          </a:solidFill>
          <a:latin typeface="HG丸ｺﾞｼｯｸM-PRO" panose="020F0600000000000000" pitchFamily="50" charset="-128"/>
          <a:ea typeface="HG丸ｺﾞｼｯｸM-PRO" panose="020F0600000000000000" pitchFamily="50" charset="-128"/>
          <a:cs typeface="+mn-cs"/>
        </a:defRPr>
      </a:lvl3pPr>
      <a:lvl4pPr marL="1200150" indent="-171450" algn="l" defTabSz="685800" rtl="0" eaLnBrk="1" latinLnBrk="0" hangingPunct="1">
        <a:lnSpc>
          <a:spcPct val="100000"/>
        </a:lnSpc>
        <a:spcBef>
          <a:spcPts val="375"/>
        </a:spcBef>
        <a:buFont typeface="Arial" panose="020B0604020202020204" pitchFamily="34" charset="0"/>
        <a:buChar char="•"/>
        <a:defRPr kumimoji="1" sz="2400" kern="1200">
          <a:solidFill>
            <a:schemeClr val="tx1"/>
          </a:solidFill>
          <a:latin typeface="HG丸ｺﾞｼｯｸM-PRO" panose="020F0600000000000000" pitchFamily="50" charset="-128"/>
          <a:ea typeface="HG丸ｺﾞｼｯｸM-PRO" panose="020F0600000000000000" pitchFamily="50" charset="-128"/>
          <a:cs typeface="+mn-cs"/>
        </a:defRPr>
      </a:lvl4pPr>
      <a:lvl5pPr marL="1543050" indent="-171450" algn="l" defTabSz="685800" rtl="0" eaLnBrk="1" latinLnBrk="0" hangingPunct="1">
        <a:lnSpc>
          <a:spcPct val="100000"/>
        </a:lnSpc>
        <a:spcBef>
          <a:spcPts val="375"/>
        </a:spcBef>
        <a:buFont typeface="Arial" panose="020B0604020202020204" pitchFamily="34" charset="0"/>
        <a:buChar char="•"/>
        <a:defRPr kumimoji="1" sz="2400" kern="1200">
          <a:solidFill>
            <a:schemeClr val="tx1"/>
          </a:solidFill>
          <a:latin typeface="HG丸ｺﾞｼｯｸM-PRO" panose="020F0600000000000000" pitchFamily="50" charset="-128"/>
          <a:ea typeface="HG丸ｺﾞｼｯｸM-PRO" panose="020F0600000000000000" pitchFamily="50" charset="-128"/>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ja-JP" altLang="en-US" dirty="0"/>
              <a:t>マーケティングの本質</a:t>
            </a:r>
            <a:endParaRPr kumimoji="1" lang="ja-JP" altLang="en-US" dirty="0"/>
          </a:p>
        </p:txBody>
      </p:sp>
      <p:sp>
        <p:nvSpPr>
          <p:cNvPr id="3" name="サブタイトル 2"/>
          <p:cNvSpPr>
            <a:spLocks noGrp="1"/>
          </p:cNvSpPr>
          <p:nvPr>
            <p:ph type="subTitle" idx="1"/>
          </p:nvPr>
        </p:nvSpPr>
        <p:spPr/>
        <p:txBody>
          <a:bodyPr/>
          <a:lstStyle/>
          <a:p>
            <a:r>
              <a:rPr lang="ja-JP" altLang="en-US">
                <a:solidFill>
                  <a:schemeClr val="tx1"/>
                </a:solidFill>
              </a:rPr>
              <a:t>企業にとっての顧客の意味</a:t>
            </a:r>
            <a:endParaRPr kumimoji="1" lang="ja-JP" altLang="en-US" dirty="0">
              <a:solidFill>
                <a:schemeClr val="tx1"/>
              </a:solidFill>
            </a:endParaRPr>
          </a:p>
        </p:txBody>
      </p:sp>
      <p:sp>
        <p:nvSpPr>
          <p:cNvPr id="4" name="スライド番号プレースホルダ 3"/>
          <p:cNvSpPr>
            <a:spLocks noGrp="1"/>
          </p:cNvSpPr>
          <p:nvPr>
            <p:ph type="sldNum" sz="quarter" idx="4294967295"/>
          </p:nvPr>
        </p:nvSpPr>
        <p:spPr>
          <a:xfrm>
            <a:off x="8534400" y="6356351"/>
            <a:ext cx="2133600" cy="365125"/>
          </a:xfrm>
          <a:prstGeom prst="rect">
            <a:avLst/>
          </a:prstGeom>
        </p:spPr>
        <p:txBody>
          <a:bodyPr/>
          <a:lstStyle/>
          <a:p>
            <a:fld id="{9728C880-76F3-4F8F-9D40-724BD2336011}" type="slidenum">
              <a:rPr kumimoji="1" lang="ja-JP" altLang="en-US" smtClean="0"/>
              <a:pPr/>
              <a:t>1</a:t>
            </a:fld>
            <a:endParaRPr kumimoji="1" lang="ja-JP"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マーケティング・コンセプト</a:t>
            </a:r>
          </a:p>
        </p:txBody>
      </p:sp>
      <p:sp>
        <p:nvSpPr>
          <p:cNvPr id="3" name="コンテンツ プレースホルダ 2"/>
          <p:cNvSpPr>
            <a:spLocks noGrp="1"/>
          </p:cNvSpPr>
          <p:nvPr>
            <p:ph idx="1"/>
          </p:nvPr>
        </p:nvSpPr>
        <p:spPr/>
        <p:txBody>
          <a:bodyPr>
            <a:normAutofit/>
          </a:bodyPr>
          <a:lstStyle/>
          <a:p>
            <a:r>
              <a:rPr lang="ja-JP" altLang="en-US" dirty="0"/>
              <a:t>顧客を理解しつくした企業によって提案される製品は自然と顧客に求められる</a:t>
            </a:r>
            <a:endParaRPr lang="en-US" altLang="ja-JP" dirty="0"/>
          </a:p>
          <a:p>
            <a:r>
              <a:rPr lang="ja-JP" altLang="en-US" dirty="0"/>
              <a:t>製品を購入したいと思う顧客が創造されれば、企業はその製品を用意するだけで良い</a:t>
            </a:r>
          </a:p>
          <a:p>
            <a:r>
              <a:rPr lang="ja-JP" altLang="en-US" dirty="0"/>
              <a:t>製品を生産、供給し、最終消費に至るまでの全てのプロセスに関わるもので顧客のニーズと満足に焦点が当てられる</a:t>
            </a:r>
          </a:p>
          <a:p>
            <a:endParaRPr kumimoji="1" lang="ja-JP" altLang="en-US" dirty="0"/>
          </a:p>
        </p:txBody>
      </p:sp>
      <p:sp>
        <p:nvSpPr>
          <p:cNvPr id="4" name="スライド番号プレースホルダ 3"/>
          <p:cNvSpPr>
            <a:spLocks noGrp="1"/>
          </p:cNvSpPr>
          <p:nvPr>
            <p:ph type="sldNum" sz="quarter" idx="4294967295"/>
          </p:nvPr>
        </p:nvSpPr>
        <p:spPr>
          <a:xfrm>
            <a:off x="8534400" y="6356351"/>
            <a:ext cx="2133600" cy="365125"/>
          </a:xfrm>
          <a:prstGeom prst="rect">
            <a:avLst/>
          </a:prstGeom>
        </p:spPr>
        <p:txBody>
          <a:bodyPr/>
          <a:lstStyle/>
          <a:p>
            <a:fld id="{9728C880-76F3-4F8F-9D40-724BD2336011}" type="slidenum">
              <a:rPr kumimoji="1" lang="ja-JP" altLang="en-US" smtClean="0"/>
              <a:pPr/>
              <a:t>10</a:t>
            </a:fld>
            <a:endParaRPr kumimoji="1" lang="ja-JP"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3600" dirty="0"/>
              <a:t>ソサイエタル・マーケティング・コンセプト</a:t>
            </a:r>
          </a:p>
        </p:txBody>
      </p:sp>
      <p:sp>
        <p:nvSpPr>
          <p:cNvPr id="3" name="コンテンツ プレースホルダ 2"/>
          <p:cNvSpPr>
            <a:spLocks noGrp="1"/>
          </p:cNvSpPr>
          <p:nvPr>
            <p:ph idx="1"/>
          </p:nvPr>
        </p:nvSpPr>
        <p:spPr/>
        <p:txBody>
          <a:bodyPr/>
          <a:lstStyle/>
          <a:p>
            <a:r>
              <a:rPr lang="ja-JP" altLang="en-US" dirty="0"/>
              <a:t>地球環境の悪化、資源の枯渇、爆発的な人口増加、世界的飢餓と貧困などの様々な問題に直面</a:t>
            </a:r>
            <a:endParaRPr lang="en-US" altLang="ja-JP" dirty="0"/>
          </a:p>
          <a:p>
            <a:r>
              <a:rPr lang="ja-JP" altLang="en-US" dirty="0"/>
              <a:t>企業の利益、顧客の満足、社会の利害をバランスさせる</a:t>
            </a:r>
            <a:endParaRPr lang="en-US" altLang="ja-JP" dirty="0"/>
          </a:p>
          <a:p>
            <a:r>
              <a:rPr lang="ja-JP" altLang="en-US" dirty="0"/>
              <a:t>顧客と社会の幸福を維持・向上させながら、要望に沿う満足を効果的かつ効率的に提供</a:t>
            </a:r>
            <a:endParaRPr kumimoji="1" lang="ja-JP" altLang="en-US" dirty="0"/>
          </a:p>
        </p:txBody>
      </p:sp>
      <p:sp>
        <p:nvSpPr>
          <p:cNvPr id="4" name="スライド番号プレースホルダ 3"/>
          <p:cNvSpPr>
            <a:spLocks noGrp="1"/>
          </p:cNvSpPr>
          <p:nvPr>
            <p:ph type="sldNum" sz="quarter" idx="4294967295"/>
          </p:nvPr>
        </p:nvSpPr>
        <p:spPr>
          <a:xfrm>
            <a:off x="8534400" y="6356351"/>
            <a:ext cx="2133600" cy="365125"/>
          </a:xfrm>
          <a:prstGeom prst="rect">
            <a:avLst/>
          </a:prstGeom>
        </p:spPr>
        <p:txBody>
          <a:bodyPr/>
          <a:lstStyle/>
          <a:p>
            <a:fld id="{9728C880-76F3-4F8F-9D40-724BD2336011}" type="slidenum">
              <a:rPr kumimoji="1" lang="ja-JP" altLang="en-US" smtClean="0"/>
              <a:pPr/>
              <a:t>11</a:t>
            </a:fld>
            <a:endParaRPr kumimoji="1" lang="ja-JP"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3600" dirty="0"/>
              <a:t>ホリスティック・マーケティング・コンセプト</a:t>
            </a:r>
          </a:p>
        </p:txBody>
      </p:sp>
      <p:sp>
        <p:nvSpPr>
          <p:cNvPr id="3" name="コンテンツ プレースホルダ 2"/>
          <p:cNvSpPr>
            <a:spLocks noGrp="1"/>
          </p:cNvSpPr>
          <p:nvPr>
            <p:ph idx="1"/>
          </p:nvPr>
        </p:nvSpPr>
        <p:spPr/>
        <p:txBody>
          <a:bodyPr>
            <a:normAutofit/>
          </a:bodyPr>
          <a:lstStyle/>
          <a:p>
            <a:r>
              <a:rPr lang="ja-JP" altLang="en-US" dirty="0"/>
              <a:t>変化するマーケティング環境に企業が適応していくためには、全体的で包括的な方針が必要</a:t>
            </a:r>
            <a:endParaRPr lang="en-US" altLang="ja-JP" dirty="0"/>
          </a:p>
          <a:p>
            <a:r>
              <a:rPr lang="ja-JP" altLang="en-US" dirty="0"/>
              <a:t>マーケティング活動にかかわる要素と相互依存性を認識し、統一感のある方針に基づき実践</a:t>
            </a:r>
          </a:p>
          <a:p>
            <a:r>
              <a:rPr kumimoji="1" lang="ja-JP" altLang="en-US" dirty="0"/>
              <a:t>４つの要素</a:t>
            </a:r>
            <a:endParaRPr kumimoji="1" lang="en-US" altLang="ja-JP" dirty="0"/>
          </a:p>
          <a:p>
            <a:pPr marL="971550" lvl="1" indent="-514350">
              <a:buFont typeface="+mj-ea"/>
              <a:buAutoNum type="circleNumDbPlain"/>
            </a:pPr>
            <a:r>
              <a:rPr lang="ja-JP" altLang="en-US" dirty="0"/>
              <a:t>リレーションシップ・マーケティング</a:t>
            </a:r>
            <a:endParaRPr lang="en-US" altLang="ja-JP" dirty="0"/>
          </a:p>
          <a:p>
            <a:pPr marL="971550" lvl="1" indent="-514350">
              <a:buFont typeface="+mj-ea"/>
              <a:buAutoNum type="circleNumDbPlain"/>
            </a:pPr>
            <a:r>
              <a:rPr lang="ja-JP" altLang="en-US" dirty="0"/>
              <a:t>統合型マーケティング</a:t>
            </a:r>
            <a:endParaRPr lang="en-US" altLang="ja-JP" dirty="0"/>
          </a:p>
          <a:p>
            <a:pPr marL="971550" lvl="1" indent="-514350">
              <a:buFont typeface="+mj-ea"/>
              <a:buAutoNum type="circleNumDbPlain"/>
            </a:pPr>
            <a:r>
              <a:rPr lang="ja-JP" altLang="en-US" dirty="0"/>
              <a:t>インターナル・マーケティング</a:t>
            </a:r>
            <a:endParaRPr lang="en-US" altLang="ja-JP" dirty="0"/>
          </a:p>
          <a:p>
            <a:pPr marL="971550" lvl="1" indent="-514350">
              <a:buFont typeface="+mj-ea"/>
              <a:buAutoNum type="circleNumDbPlain"/>
            </a:pPr>
            <a:r>
              <a:rPr lang="ja-JP" altLang="en-US" dirty="0"/>
              <a:t>社会的責任マーケティング</a:t>
            </a:r>
            <a:endParaRPr lang="en-US" altLang="ja-JP" dirty="0"/>
          </a:p>
          <a:p>
            <a:pPr>
              <a:buNone/>
            </a:pPr>
            <a:endParaRPr kumimoji="1" lang="ja-JP" altLang="en-US" dirty="0"/>
          </a:p>
        </p:txBody>
      </p:sp>
      <p:sp>
        <p:nvSpPr>
          <p:cNvPr id="4" name="スライド番号プレースホルダ 3"/>
          <p:cNvSpPr>
            <a:spLocks noGrp="1"/>
          </p:cNvSpPr>
          <p:nvPr>
            <p:ph type="sldNum" sz="quarter" idx="4294967295"/>
          </p:nvPr>
        </p:nvSpPr>
        <p:spPr>
          <a:xfrm>
            <a:off x="8534400" y="6356351"/>
            <a:ext cx="2133600" cy="365125"/>
          </a:xfrm>
          <a:prstGeom prst="rect">
            <a:avLst/>
          </a:prstGeom>
        </p:spPr>
        <p:txBody>
          <a:bodyPr/>
          <a:lstStyle/>
          <a:p>
            <a:fld id="{9728C880-76F3-4F8F-9D40-724BD2336011}" type="slidenum">
              <a:rPr kumimoji="1" lang="ja-JP" altLang="en-US" smtClean="0"/>
              <a:pPr/>
              <a:t>12</a:t>
            </a:fld>
            <a:endParaRPr kumimoji="1" lang="ja-JP"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リレーションシップ・マーケティング</a:t>
            </a:r>
          </a:p>
        </p:txBody>
      </p:sp>
      <p:sp>
        <p:nvSpPr>
          <p:cNvPr id="3" name="コンテンツ プレースホルダ 2"/>
          <p:cNvSpPr>
            <a:spLocks noGrp="1"/>
          </p:cNvSpPr>
          <p:nvPr>
            <p:ph idx="1"/>
          </p:nvPr>
        </p:nvSpPr>
        <p:spPr/>
        <p:txBody>
          <a:bodyPr/>
          <a:lstStyle/>
          <a:p>
            <a:r>
              <a:rPr lang="ja-JP" altLang="en-US" dirty="0"/>
              <a:t>利害関係者との間で相互にビジネス関係を築き、相互に支え合う</a:t>
            </a:r>
            <a:endParaRPr lang="en-US" altLang="ja-JP" dirty="0"/>
          </a:p>
          <a:p>
            <a:r>
              <a:rPr lang="ja-JP" altLang="en-US" dirty="0"/>
              <a:t>利害関係者と経済的、技術的、社会的な結びつきをマーケティング・ネットワークという独自の資産へと発展させることを目的</a:t>
            </a:r>
            <a:endParaRPr lang="en-US" altLang="ja-JP" dirty="0"/>
          </a:p>
          <a:p>
            <a:r>
              <a:rPr lang="en-US" altLang="ja-JP" dirty="0"/>
              <a:t>CRM</a:t>
            </a:r>
            <a:r>
              <a:rPr lang="ja-JP" altLang="en-US" dirty="0"/>
              <a:t>と</a:t>
            </a:r>
            <a:r>
              <a:rPr lang="en-US" altLang="ja-JP" dirty="0"/>
              <a:t>PRM</a:t>
            </a:r>
            <a:r>
              <a:rPr lang="ja-JP" altLang="en-US" dirty="0"/>
              <a:t>により高い顧客ロイヤルティと顧客価値を創造</a:t>
            </a:r>
          </a:p>
          <a:p>
            <a:endParaRPr kumimoji="1" lang="ja-JP" altLang="en-US" dirty="0"/>
          </a:p>
        </p:txBody>
      </p:sp>
      <p:sp>
        <p:nvSpPr>
          <p:cNvPr id="4" name="スライド番号プレースホルダ 3"/>
          <p:cNvSpPr>
            <a:spLocks noGrp="1"/>
          </p:cNvSpPr>
          <p:nvPr>
            <p:ph type="sldNum" sz="quarter" idx="4294967295"/>
          </p:nvPr>
        </p:nvSpPr>
        <p:spPr>
          <a:xfrm>
            <a:off x="8534400" y="6356351"/>
            <a:ext cx="2133600" cy="365125"/>
          </a:xfrm>
          <a:prstGeom prst="rect">
            <a:avLst/>
          </a:prstGeom>
        </p:spPr>
        <p:txBody>
          <a:bodyPr/>
          <a:lstStyle/>
          <a:p>
            <a:fld id="{9728C880-76F3-4F8F-9D40-724BD2336011}" type="slidenum">
              <a:rPr kumimoji="1" lang="ja-JP" altLang="en-US" smtClean="0"/>
              <a:pPr/>
              <a:t>13</a:t>
            </a:fld>
            <a:endParaRPr kumimoji="1" lang="ja-JP"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統合型マーケティング</a:t>
            </a:r>
          </a:p>
        </p:txBody>
      </p:sp>
      <p:sp>
        <p:nvSpPr>
          <p:cNvPr id="3" name="コンテンツ プレースホルダ 2"/>
          <p:cNvSpPr>
            <a:spLocks noGrp="1"/>
          </p:cNvSpPr>
          <p:nvPr>
            <p:ph idx="1"/>
          </p:nvPr>
        </p:nvSpPr>
        <p:spPr/>
        <p:txBody>
          <a:bodyPr>
            <a:normAutofit/>
          </a:bodyPr>
          <a:lstStyle/>
          <a:p>
            <a:r>
              <a:rPr lang="ja-JP" altLang="en-US" dirty="0"/>
              <a:t>企業は、標的市場から望ましい反応を引き出すために様々なマーケティング・ツール使う。</a:t>
            </a:r>
            <a:endParaRPr lang="en-US" altLang="ja-JP" dirty="0"/>
          </a:p>
          <a:p>
            <a:r>
              <a:rPr lang="ja-JP" altLang="en-US" dirty="0"/>
              <a:t>マーケティングのツールは、製品、価格、流通、プロモーションの４つグループに分類</a:t>
            </a:r>
            <a:endParaRPr lang="en-US" altLang="ja-JP" dirty="0"/>
          </a:p>
          <a:p>
            <a:r>
              <a:rPr lang="ja-JP" altLang="en-US" dirty="0"/>
              <a:t>組み合わせることがマーケティング・ミックス</a:t>
            </a:r>
            <a:endParaRPr lang="en-US" altLang="ja-JP" dirty="0"/>
          </a:p>
          <a:p>
            <a:r>
              <a:rPr lang="ja-JP" altLang="en-US" dirty="0"/>
              <a:t>マーケティング・ミックスを考案、価値を創造し、提供し、伝達するための統合されたプログラムを作成</a:t>
            </a:r>
          </a:p>
          <a:p>
            <a:endParaRPr kumimoji="1" lang="ja-JP" altLang="en-US" dirty="0"/>
          </a:p>
        </p:txBody>
      </p:sp>
      <p:sp>
        <p:nvSpPr>
          <p:cNvPr id="4" name="スライド番号プレースホルダ 3"/>
          <p:cNvSpPr>
            <a:spLocks noGrp="1"/>
          </p:cNvSpPr>
          <p:nvPr>
            <p:ph type="sldNum" sz="quarter" idx="4294967295"/>
          </p:nvPr>
        </p:nvSpPr>
        <p:spPr>
          <a:xfrm>
            <a:off x="8534400" y="6356351"/>
            <a:ext cx="2133600" cy="365125"/>
          </a:xfrm>
          <a:prstGeom prst="rect">
            <a:avLst/>
          </a:prstGeom>
        </p:spPr>
        <p:txBody>
          <a:bodyPr/>
          <a:lstStyle/>
          <a:p>
            <a:fld id="{9728C880-76F3-4F8F-9D40-724BD2336011}" type="slidenum">
              <a:rPr kumimoji="1" lang="ja-JP" altLang="en-US" smtClean="0"/>
              <a:pPr/>
              <a:t>14</a:t>
            </a:fld>
            <a:endParaRPr kumimoji="1" lang="ja-JP"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インターナル・マーケティング</a:t>
            </a:r>
            <a:endParaRPr kumimoji="1" lang="ja-JP" altLang="en-US" dirty="0"/>
          </a:p>
        </p:txBody>
      </p:sp>
      <p:sp>
        <p:nvSpPr>
          <p:cNvPr id="3" name="コンテンツ プレースホルダ 2"/>
          <p:cNvSpPr>
            <a:spLocks noGrp="1"/>
          </p:cNvSpPr>
          <p:nvPr>
            <p:ph idx="1"/>
          </p:nvPr>
        </p:nvSpPr>
        <p:spPr/>
        <p:txBody>
          <a:bodyPr/>
          <a:lstStyle/>
          <a:p>
            <a:r>
              <a:rPr lang="ja-JP" altLang="en-US" dirty="0"/>
              <a:t>企業の内部において、十分な準備ができていないにもかかわらず、顧客に対して価値を約束することはナンセンス</a:t>
            </a:r>
            <a:endParaRPr lang="en-US" altLang="ja-JP" dirty="0"/>
          </a:p>
          <a:p>
            <a:r>
              <a:rPr lang="ja-JP" altLang="en-US" dirty="0"/>
              <a:t>経営幹部をはじめとする組織内の全ての従業員にマーケティングの原理を理解</a:t>
            </a:r>
            <a:endParaRPr lang="en-US" altLang="ja-JP" dirty="0"/>
          </a:p>
          <a:p>
            <a:r>
              <a:rPr lang="ja-JP" altLang="en-US" dirty="0"/>
              <a:t>企業内部に向けてのマーケティング活動は、企業外部に向けてのマーケティング活動以上に重要</a:t>
            </a:r>
          </a:p>
        </p:txBody>
      </p:sp>
      <p:sp>
        <p:nvSpPr>
          <p:cNvPr id="4" name="スライド番号プレースホルダ 3"/>
          <p:cNvSpPr>
            <a:spLocks noGrp="1"/>
          </p:cNvSpPr>
          <p:nvPr>
            <p:ph type="sldNum" sz="quarter" idx="4294967295"/>
          </p:nvPr>
        </p:nvSpPr>
        <p:spPr>
          <a:xfrm>
            <a:off x="8534400" y="6356351"/>
            <a:ext cx="2133600" cy="365125"/>
          </a:xfrm>
          <a:prstGeom prst="rect">
            <a:avLst/>
          </a:prstGeom>
        </p:spPr>
        <p:txBody>
          <a:bodyPr/>
          <a:lstStyle/>
          <a:p>
            <a:fld id="{9728C880-76F3-4F8F-9D40-724BD2336011}" type="slidenum">
              <a:rPr kumimoji="1" lang="ja-JP" altLang="en-US" smtClean="0"/>
              <a:pPr/>
              <a:t>15</a:t>
            </a:fld>
            <a:endParaRPr kumimoji="1" lang="ja-JP"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社会的責任マーケティング</a:t>
            </a:r>
            <a:endParaRPr kumimoji="1" lang="ja-JP" altLang="en-US" dirty="0"/>
          </a:p>
        </p:txBody>
      </p:sp>
      <p:sp>
        <p:nvSpPr>
          <p:cNvPr id="3" name="コンテンツ プレースホルダ 2"/>
          <p:cNvSpPr>
            <a:spLocks noGrp="1"/>
          </p:cNvSpPr>
          <p:nvPr>
            <p:ph idx="1"/>
          </p:nvPr>
        </p:nvSpPr>
        <p:spPr/>
        <p:txBody>
          <a:bodyPr/>
          <a:lstStyle/>
          <a:p>
            <a:r>
              <a:rPr lang="ja-JP" altLang="en-US" dirty="0"/>
              <a:t>マーケティング活動の影響は、顧客のみならず社会全体にまで影響を与える</a:t>
            </a:r>
            <a:endParaRPr lang="en-US" altLang="ja-JP" dirty="0"/>
          </a:p>
          <a:p>
            <a:r>
              <a:rPr lang="ja-JP" altLang="en-US" dirty="0"/>
              <a:t>消費者の生活を変え、文化を変え、文明を変える</a:t>
            </a:r>
            <a:endParaRPr lang="en-US" altLang="ja-JP" dirty="0"/>
          </a:p>
          <a:p>
            <a:r>
              <a:rPr lang="ja-JP" altLang="en-US" dirty="0"/>
              <a:t>マーケティングを実践する際は、社会、倫理、文化などの側面にも十分な配慮が必要</a:t>
            </a:r>
          </a:p>
          <a:p>
            <a:endParaRPr kumimoji="1" lang="ja-JP" altLang="en-US" dirty="0"/>
          </a:p>
        </p:txBody>
      </p:sp>
      <p:sp>
        <p:nvSpPr>
          <p:cNvPr id="4" name="スライド番号プレースホルダ 3"/>
          <p:cNvSpPr>
            <a:spLocks noGrp="1"/>
          </p:cNvSpPr>
          <p:nvPr>
            <p:ph type="sldNum" sz="quarter" idx="4294967295"/>
          </p:nvPr>
        </p:nvSpPr>
        <p:spPr>
          <a:xfrm>
            <a:off x="8534400" y="6356351"/>
            <a:ext cx="2133600" cy="365125"/>
          </a:xfrm>
          <a:prstGeom prst="rect">
            <a:avLst/>
          </a:prstGeom>
        </p:spPr>
        <p:txBody>
          <a:bodyPr/>
          <a:lstStyle/>
          <a:p>
            <a:fld id="{9728C880-76F3-4F8F-9D40-724BD2336011}" type="slidenum">
              <a:rPr kumimoji="1" lang="ja-JP" altLang="en-US" smtClean="0"/>
              <a:pPr/>
              <a:t>16</a:t>
            </a:fld>
            <a:endParaRPr kumimoji="1" lang="ja-JP"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マーケティングの革新と本質</a:t>
            </a:r>
          </a:p>
        </p:txBody>
      </p:sp>
      <p:sp>
        <p:nvSpPr>
          <p:cNvPr id="3" name="コンテンツ プレースホルダ 2"/>
          <p:cNvSpPr>
            <a:spLocks noGrp="1"/>
          </p:cNvSpPr>
          <p:nvPr>
            <p:ph idx="1"/>
          </p:nvPr>
        </p:nvSpPr>
        <p:spPr/>
        <p:txBody>
          <a:bodyPr/>
          <a:lstStyle/>
          <a:p>
            <a:r>
              <a:rPr kumimoji="1" lang="ja-JP" altLang="en-US" dirty="0"/>
              <a:t>マーケティング１．０は製品中心の考え方</a:t>
            </a:r>
            <a:endParaRPr kumimoji="1" lang="en-US" altLang="ja-JP" dirty="0"/>
          </a:p>
          <a:p>
            <a:r>
              <a:rPr lang="ja-JP" altLang="en-US" dirty="0"/>
              <a:t>マーケティング２．０は消費者中心の考え方</a:t>
            </a:r>
            <a:endParaRPr lang="en-US" altLang="ja-JP" dirty="0"/>
          </a:p>
          <a:p>
            <a:r>
              <a:rPr kumimoji="1" lang="ja-JP" altLang="en-US" dirty="0"/>
              <a:t>マーケティング３．０は人間中心の考え方</a:t>
            </a:r>
            <a:endParaRPr kumimoji="1" lang="en-US" altLang="ja-JP" dirty="0"/>
          </a:p>
          <a:p>
            <a:r>
              <a:rPr lang="ja-JP" altLang="en-US" dirty="0"/>
              <a:t>消費者の満足を目指すことは共通</a:t>
            </a:r>
            <a:endParaRPr lang="en-US" altLang="ja-JP" dirty="0"/>
          </a:p>
        </p:txBody>
      </p:sp>
      <p:sp>
        <p:nvSpPr>
          <p:cNvPr id="4" name="スライド番号プレースホルダ 3"/>
          <p:cNvSpPr>
            <a:spLocks noGrp="1"/>
          </p:cNvSpPr>
          <p:nvPr>
            <p:ph type="sldNum" sz="quarter" idx="4294967295"/>
          </p:nvPr>
        </p:nvSpPr>
        <p:spPr>
          <a:xfrm>
            <a:off x="8534400" y="6356351"/>
            <a:ext cx="2133600" cy="365125"/>
          </a:xfrm>
          <a:prstGeom prst="rect">
            <a:avLst/>
          </a:prstGeom>
        </p:spPr>
        <p:txBody>
          <a:bodyPr/>
          <a:lstStyle/>
          <a:p>
            <a:fld id="{9728C880-76F3-4F8F-9D40-724BD2336011}" type="slidenum">
              <a:rPr kumimoji="1" lang="ja-JP" altLang="en-US" smtClean="0"/>
              <a:pPr/>
              <a:t>17</a:t>
            </a:fld>
            <a:endParaRPr kumimoji="1" lang="ja-JP"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顧客の購入しているもの</a:t>
            </a:r>
          </a:p>
        </p:txBody>
      </p:sp>
      <p:sp>
        <p:nvSpPr>
          <p:cNvPr id="3" name="コンテンツ プレースホルダ 2"/>
          <p:cNvSpPr>
            <a:spLocks noGrp="1"/>
          </p:cNvSpPr>
          <p:nvPr>
            <p:ph idx="1"/>
          </p:nvPr>
        </p:nvSpPr>
        <p:spPr/>
        <p:txBody>
          <a:bodyPr>
            <a:normAutofit/>
          </a:bodyPr>
          <a:lstStyle/>
          <a:p>
            <a:r>
              <a:rPr lang="ja-JP" altLang="en-US" dirty="0"/>
              <a:t>顧客は、マーケットに存在する無数の提供物の中から最も価値あるものを選択・購入</a:t>
            </a:r>
            <a:endParaRPr lang="en-US" altLang="ja-JP" dirty="0"/>
          </a:p>
          <a:p>
            <a:r>
              <a:rPr lang="ja-JP" altLang="en-US" dirty="0"/>
              <a:t>顧客は、企業が生産し、販売する製品を購入するのではない</a:t>
            </a:r>
            <a:endParaRPr lang="en-US" altLang="ja-JP" dirty="0"/>
          </a:p>
          <a:p>
            <a:r>
              <a:rPr lang="ja-JP" altLang="en-US" dirty="0"/>
              <a:t>製品から得られる価値と満足を購入</a:t>
            </a:r>
            <a:endParaRPr lang="en-US" altLang="ja-JP" dirty="0"/>
          </a:p>
          <a:p>
            <a:r>
              <a:rPr lang="ja-JP" altLang="en-US" dirty="0"/>
              <a:t>企業は価値を生産することも満足を供給することもできない</a:t>
            </a:r>
            <a:endParaRPr lang="en-US" altLang="ja-JP" dirty="0"/>
          </a:p>
          <a:p>
            <a:r>
              <a:rPr lang="ja-JP" altLang="en-US" dirty="0"/>
              <a:t>企業は、顧客が価値を感じ、満足を得る手段をつくって引き渡すのみ</a:t>
            </a:r>
          </a:p>
          <a:p>
            <a:endParaRPr lang="ja-JP" altLang="en-US" dirty="0"/>
          </a:p>
          <a:p>
            <a:endParaRPr kumimoji="1" lang="ja-JP" altLang="en-US" dirty="0"/>
          </a:p>
        </p:txBody>
      </p:sp>
      <p:sp>
        <p:nvSpPr>
          <p:cNvPr id="4" name="スライド番号プレースホルダ 3"/>
          <p:cNvSpPr>
            <a:spLocks noGrp="1"/>
          </p:cNvSpPr>
          <p:nvPr>
            <p:ph type="sldNum" sz="quarter" idx="4294967295"/>
          </p:nvPr>
        </p:nvSpPr>
        <p:spPr>
          <a:xfrm>
            <a:off x="8534400" y="6356351"/>
            <a:ext cx="2133600" cy="365125"/>
          </a:xfrm>
          <a:prstGeom prst="rect">
            <a:avLst/>
          </a:prstGeom>
        </p:spPr>
        <p:txBody>
          <a:bodyPr/>
          <a:lstStyle/>
          <a:p>
            <a:fld id="{9728C880-76F3-4F8F-9D40-724BD2336011}" type="slidenum">
              <a:rPr kumimoji="1" lang="ja-JP" altLang="en-US" smtClean="0"/>
              <a:pPr/>
              <a:t>18</a:t>
            </a:fld>
            <a:endParaRPr kumimoji="1" lang="ja-JP"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マーケティングの成果</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en-US" dirty="0"/>
              <a:t>顧客は合理的に意思決定を行う。</a:t>
            </a:r>
            <a:endParaRPr lang="en-US" altLang="ja-JP" dirty="0"/>
          </a:p>
          <a:p>
            <a:r>
              <a:rPr lang="ja-JP" altLang="en-US" dirty="0"/>
              <a:t>顧客は「最も好ましいもの」を選ぶ</a:t>
            </a:r>
            <a:endParaRPr lang="en-US" altLang="ja-JP" dirty="0"/>
          </a:p>
          <a:p>
            <a:r>
              <a:rPr lang="ja-JP" altLang="en-US" dirty="0"/>
              <a:t>そこに「最も好ましいもの」がなければ「買わない」ことを選択可能。</a:t>
            </a:r>
            <a:endParaRPr lang="en-US" altLang="ja-JP" dirty="0"/>
          </a:p>
          <a:p>
            <a:r>
              <a:rPr lang="ja-JP" altLang="en-US" dirty="0"/>
              <a:t>そのような顧客の合理性に適応することもしくは顧客に認められる新たな論理を創造することこそが企業の仕事・課題・責任</a:t>
            </a:r>
            <a:endParaRPr lang="en-US" altLang="ja-JP" dirty="0"/>
          </a:p>
          <a:p>
            <a:r>
              <a:rPr lang="ja-JP" altLang="en-US" dirty="0"/>
              <a:t>顧客を理解した上で、顧客に提供したもので顧客が価値を感じ満足を得ることが、マーケティングの最終的な成果</a:t>
            </a:r>
          </a:p>
        </p:txBody>
      </p:sp>
      <p:sp>
        <p:nvSpPr>
          <p:cNvPr id="4" name="スライド番号プレースホルダ 3"/>
          <p:cNvSpPr>
            <a:spLocks noGrp="1"/>
          </p:cNvSpPr>
          <p:nvPr>
            <p:ph type="sldNum" sz="quarter" idx="4294967295"/>
          </p:nvPr>
        </p:nvSpPr>
        <p:spPr>
          <a:xfrm>
            <a:off x="8534400" y="6356351"/>
            <a:ext cx="2133600" cy="365125"/>
          </a:xfrm>
          <a:prstGeom prst="rect">
            <a:avLst/>
          </a:prstGeom>
        </p:spPr>
        <p:txBody>
          <a:bodyPr/>
          <a:lstStyle/>
          <a:p>
            <a:fld id="{9728C880-76F3-4F8F-9D40-724BD2336011}" type="slidenum">
              <a:rPr kumimoji="1" lang="ja-JP" altLang="en-US" smtClean="0"/>
              <a:pPr/>
              <a:t>19</a:t>
            </a:fld>
            <a:endParaRPr kumimoji="1" lang="ja-JP"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ＡＭＡの定義</a:t>
            </a:r>
          </a:p>
        </p:txBody>
      </p:sp>
      <p:sp>
        <p:nvSpPr>
          <p:cNvPr id="3" name="コンテンツ プレースホルダ 2"/>
          <p:cNvSpPr>
            <a:spLocks noGrp="1"/>
          </p:cNvSpPr>
          <p:nvPr>
            <p:ph idx="1"/>
          </p:nvPr>
        </p:nvSpPr>
        <p:spPr/>
        <p:txBody>
          <a:bodyPr>
            <a:normAutofit/>
          </a:bodyPr>
          <a:lstStyle/>
          <a:p>
            <a:r>
              <a:rPr lang="ja-JP" altLang="en-US" dirty="0"/>
              <a:t>１９３５年から幾度となく定義を変更</a:t>
            </a:r>
            <a:endParaRPr lang="en-US" altLang="ja-JP" dirty="0"/>
          </a:p>
          <a:p>
            <a:r>
              <a:rPr lang="ja-JP" altLang="en-US"/>
              <a:t>２００７年１０月の</a:t>
            </a:r>
            <a:r>
              <a:rPr lang="ja-JP" altLang="en-US" dirty="0"/>
              <a:t>定義</a:t>
            </a:r>
            <a:endParaRPr lang="en-US" altLang="ja-JP" dirty="0"/>
          </a:p>
          <a:p>
            <a:pPr lvl="1"/>
            <a:r>
              <a:rPr lang="ja-JP" altLang="en-US" dirty="0"/>
              <a:t>マーケティングとは、</a:t>
            </a:r>
            <a:endParaRPr lang="en-US" altLang="ja-JP" dirty="0"/>
          </a:p>
          <a:p>
            <a:pPr lvl="1"/>
            <a:r>
              <a:rPr lang="ja-JP" altLang="en-US" dirty="0"/>
              <a:t>顧客、依頼人、パートナー、そして社会全体にとって</a:t>
            </a:r>
            <a:endParaRPr lang="en-US" altLang="ja-JP" dirty="0"/>
          </a:p>
          <a:p>
            <a:pPr lvl="1"/>
            <a:r>
              <a:rPr lang="ja-JP" altLang="en-US" dirty="0"/>
              <a:t>価値ある提供物を</a:t>
            </a:r>
            <a:endParaRPr lang="en-US" altLang="ja-JP" dirty="0"/>
          </a:p>
          <a:p>
            <a:pPr lvl="1"/>
            <a:r>
              <a:rPr lang="ja-JP" altLang="en-US" dirty="0"/>
              <a:t>創造・伝達・配達・交換するための</a:t>
            </a:r>
            <a:endParaRPr lang="en-US" altLang="ja-JP" dirty="0"/>
          </a:p>
          <a:p>
            <a:pPr lvl="1"/>
            <a:r>
              <a:rPr lang="ja-JP" altLang="en-US" dirty="0"/>
              <a:t>活動、一連の制度、過程である</a:t>
            </a:r>
            <a:endParaRPr lang="en-US" altLang="ja-JP" dirty="0"/>
          </a:p>
        </p:txBody>
      </p:sp>
      <p:sp>
        <p:nvSpPr>
          <p:cNvPr id="4" name="スライド番号プレースホルダ 3"/>
          <p:cNvSpPr>
            <a:spLocks noGrp="1"/>
          </p:cNvSpPr>
          <p:nvPr>
            <p:ph type="sldNum" sz="quarter" idx="4294967295"/>
          </p:nvPr>
        </p:nvSpPr>
        <p:spPr>
          <a:xfrm>
            <a:off x="8534400" y="6356351"/>
            <a:ext cx="2133600" cy="365125"/>
          </a:xfrm>
          <a:prstGeom prst="rect">
            <a:avLst/>
          </a:prstGeom>
        </p:spPr>
        <p:txBody>
          <a:bodyPr/>
          <a:lstStyle/>
          <a:p>
            <a:fld id="{9728C880-76F3-4F8F-9D40-724BD2336011}" type="slidenum">
              <a:rPr kumimoji="1" lang="ja-JP" altLang="en-US" smtClean="0"/>
              <a:pPr/>
              <a:t>2</a:t>
            </a:fld>
            <a:endParaRPr kumimoji="1" lang="ja-JP" alt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ドラッカーによる顧客の概念</a:t>
            </a:r>
          </a:p>
        </p:txBody>
      </p:sp>
      <p:sp>
        <p:nvSpPr>
          <p:cNvPr id="3" name="コンテンツ プレースホルダ 2"/>
          <p:cNvSpPr>
            <a:spLocks noGrp="1"/>
          </p:cNvSpPr>
          <p:nvPr>
            <p:ph idx="1"/>
          </p:nvPr>
        </p:nvSpPr>
        <p:spPr/>
        <p:txBody>
          <a:bodyPr/>
          <a:lstStyle/>
          <a:p>
            <a:r>
              <a:rPr lang="ja-JP" altLang="en-US" dirty="0"/>
              <a:t>企業と事業を外部から分析</a:t>
            </a:r>
            <a:endParaRPr lang="en-US" altLang="ja-JP" dirty="0"/>
          </a:p>
          <a:p>
            <a:r>
              <a:rPr lang="ja-JP" altLang="en-US" dirty="0"/>
              <a:t>顧客と非顧客に注目し、顧客にふさわしい製品を創造</a:t>
            </a:r>
            <a:endParaRPr lang="en-US" altLang="ja-JP" dirty="0"/>
          </a:p>
          <a:p>
            <a:pPr lvl="1"/>
            <a:r>
              <a:rPr kumimoji="1" lang="ja-JP" altLang="en-US" dirty="0"/>
              <a:t>自社製品の価値を</a:t>
            </a:r>
            <a:r>
              <a:rPr lang="ja-JP" altLang="en-US" dirty="0"/>
              <a:t>認識している顧客</a:t>
            </a:r>
            <a:endParaRPr lang="en-US" altLang="ja-JP" dirty="0"/>
          </a:p>
          <a:p>
            <a:pPr lvl="1"/>
            <a:r>
              <a:rPr kumimoji="1" lang="ja-JP" altLang="en-US" dirty="0"/>
              <a:t>自社製品を購入しない非顧客</a:t>
            </a:r>
            <a:endParaRPr kumimoji="1" lang="en-US" altLang="ja-JP" dirty="0"/>
          </a:p>
          <a:p>
            <a:r>
              <a:rPr kumimoji="1" lang="ja-JP" altLang="en-US" dirty="0"/>
              <a:t>川上・川下の利害関係者も顧客の一部</a:t>
            </a:r>
          </a:p>
        </p:txBody>
      </p:sp>
      <p:sp>
        <p:nvSpPr>
          <p:cNvPr id="4" name="スライド番号プレースホルダ 3"/>
          <p:cNvSpPr>
            <a:spLocks noGrp="1"/>
          </p:cNvSpPr>
          <p:nvPr>
            <p:ph type="sldNum" sz="quarter" idx="4294967295"/>
          </p:nvPr>
        </p:nvSpPr>
        <p:spPr>
          <a:xfrm>
            <a:off x="8534400" y="6356351"/>
            <a:ext cx="2133600" cy="365125"/>
          </a:xfrm>
          <a:prstGeom prst="rect">
            <a:avLst/>
          </a:prstGeom>
        </p:spPr>
        <p:txBody>
          <a:bodyPr/>
          <a:lstStyle/>
          <a:p>
            <a:fld id="{9728C880-76F3-4F8F-9D40-724BD2336011}" type="slidenum">
              <a:rPr kumimoji="1" lang="ja-JP" altLang="en-US" smtClean="0"/>
              <a:pPr/>
              <a:t>20</a:t>
            </a:fld>
            <a:endParaRPr kumimoji="1" lang="ja-JP"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ニーズ</a:t>
            </a:r>
            <a:endParaRPr kumimoji="1" lang="ja-JP" altLang="en-US" dirty="0"/>
          </a:p>
        </p:txBody>
      </p:sp>
      <p:sp>
        <p:nvSpPr>
          <p:cNvPr id="3" name="コンテンツ プレースホルダ 2"/>
          <p:cNvSpPr>
            <a:spLocks noGrp="1"/>
          </p:cNvSpPr>
          <p:nvPr>
            <p:ph idx="1"/>
          </p:nvPr>
        </p:nvSpPr>
        <p:spPr/>
        <p:txBody>
          <a:bodyPr/>
          <a:lstStyle/>
          <a:p>
            <a:r>
              <a:rPr lang="ja-JP" altLang="en-US" dirty="0"/>
              <a:t>ニーズとは、「お腹がすいた」、「のどが渇いた」などのような人間が生きるために必要とする基本的な要件</a:t>
            </a:r>
            <a:endParaRPr lang="en-US" altLang="ja-JP" dirty="0"/>
          </a:p>
          <a:p>
            <a:r>
              <a:rPr lang="ja-JP" altLang="en-US" dirty="0"/>
              <a:t>生理的なニーズだけではなく、教育、趣味、娯楽などに対するニーズも存在</a:t>
            </a:r>
          </a:p>
          <a:p>
            <a:pPr lvl="1"/>
            <a:endParaRPr kumimoji="1" lang="ja-JP" altLang="en-US" dirty="0"/>
          </a:p>
        </p:txBody>
      </p:sp>
      <p:sp>
        <p:nvSpPr>
          <p:cNvPr id="4" name="スライド番号プレースホルダ 3"/>
          <p:cNvSpPr>
            <a:spLocks noGrp="1"/>
          </p:cNvSpPr>
          <p:nvPr>
            <p:ph type="sldNum" sz="quarter" idx="4294967295"/>
          </p:nvPr>
        </p:nvSpPr>
        <p:spPr>
          <a:xfrm>
            <a:off x="8534400" y="6356351"/>
            <a:ext cx="2133600" cy="365125"/>
          </a:xfrm>
          <a:prstGeom prst="rect">
            <a:avLst/>
          </a:prstGeom>
        </p:spPr>
        <p:txBody>
          <a:bodyPr/>
          <a:lstStyle/>
          <a:p>
            <a:fld id="{9728C880-76F3-4F8F-9D40-724BD2336011}" type="slidenum">
              <a:rPr kumimoji="1" lang="ja-JP" altLang="en-US" smtClean="0"/>
              <a:pPr/>
              <a:t>21</a:t>
            </a:fld>
            <a:endParaRPr kumimoji="1" lang="ja-JP" alt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ウォンツ</a:t>
            </a:r>
          </a:p>
        </p:txBody>
      </p:sp>
      <p:sp>
        <p:nvSpPr>
          <p:cNvPr id="3" name="コンテンツ プレースホルダ 2"/>
          <p:cNvSpPr>
            <a:spLocks noGrp="1"/>
          </p:cNvSpPr>
          <p:nvPr>
            <p:ph idx="1"/>
          </p:nvPr>
        </p:nvSpPr>
        <p:spPr/>
        <p:txBody>
          <a:bodyPr/>
          <a:lstStyle/>
          <a:p>
            <a:r>
              <a:rPr lang="ja-JP" altLang="en-US" dirty="0"/>
              <a:t>「ニーズ」が具体的な製品に向けられたものが「ウォンツ」</a:t>
            </a:r>
            <a:endParaRPr lang="en-US" altLang="ja-JP" dirty="0"/>
          </a:p>
          <a:p>
            <a:r>
              <a:rPr lang="ja-JP" altLang="en-US" dirty="0"/>
              <a:t>「ニーズ」を持つ顧客の関心が製品に向けられた時に初めて企業のマーケティング活動の成果としてウォンツが現れるのである。</a:t>
            </a:r>
          </a:p>
          <a:p>
            <a:endParaRPr kumimoji="1" lang="ja-JP" altLang="en-US" dirty="0"/>
          </a:p>
        </p:txBody>
      </p:sp>
      <p:sp>
        <p:nvSpPr>
          <p:cNvPr id="4" name="スライド番号プレースホルダ 3"/>
          <p:cNvSpPr>
            <a:spLocks noGrp="1"/>
          </p:cNvSpPr>
          <p:nvPr>
            <p:ph type="sldNum" sz="quarter" idx="4294967295"/>
          </p:nvPr>
        </p:nvSpPr>
        <p:spPr>
          <a:xfrm>
            <a:off x="8534400" y="6356351"/>
            <a:ext cx="2133600" cy="365125"/>
          </a:xfrm>
          <a:prstGeom prst="rect">
            <a:avLst/>
          </a:prstGeom>
        </p:spPr>
        <p:txBody>
          <a:bodyPr/>
          <a:lstStyle/>
          <a:p>
            <a:fld id="{9728C880-76F3-4F8F-9D40-724BD2336011}" type="slidenum">
              <a:rPr kumimoji="1" lang="ja-JP" altLang="en-US" smtClean="0"/>
              <a:pPr/>
              <a:t>22</a:t>
            </a:fld>
            <a:endParaRPr kumimoji="1" lang="ja-JP" alt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需要</a:t>
            </a:r>
          </a:p>
        </p:txBody>
      </p:sp>
      <p:sp>
        <p:nvSpPr>
          <p:cNvPr id="3" name="コンテンツ プレースホルダ 2"/>
          <p:cNvSpPr>
            <a:spLocks noGrp="1"/>
          </p:cNvSpPr>
          <p:nvPr>
            <p:ph idx="1"/>
          </p:nvPr>
        </p:nvSpPr>
        <p:spPr/>
        <p:txBody>
          <a:bodyPr/>
          <a:lstStyle/>
          <a:p>
            <a:r>
              <a:rPr lang="ja-JP" altLang="en-US" dirty="0"/>
              <a:t>企業から生産された優秀な製品であっても顧客による支払と購入という行為がない限り、それはモノにすぎない。</a:t>
            </a:r>
            <a:endParaRPr lang="en-US" altLang="ja-JP" dirty="0"/>
          </a:p>
          <a:p>
            <a:r>
              <a:rPr lang="ja-JP" altLang="en-US" dirty="0"/>
              <a:t>企業は、顧客のニーズをウォンツに変えていくためのマーケティング活動の以前に、支払能力を持つ需要となり得る顧客を見分けることが重要な課題となる。</a:t>
            </a:r>
          </a:p>
          <a:p>
            <a:endParaRPr kumimoji="1" lang="ja-JP" altLang="en-US" dirty="0"/>
          </a:p>
        </p:txBody>
      </p:sp>
      <p:sp>
        <p:nvSpPr>
          <p:cNvPr id="4" name="スライド番号プレースホルダ 3"/>
          <p:cNvSpPr>
            <a:spLocks noGrp="1"/>
          </p:cNvSpPr>
          <p:nvPr>
            <p:ph type="sldNum" sz="quarter" idx="4294967295"/>
          </p:nvPr>
        </p:nvSpPr>
        <p:spPr>
          <a:xfrm>
            <a:off x="8534400" y="6356351"/>
            <a:ext cx="2133600" cy="365125"/>
          </a:xfrm>
          <a:prstGeom prst="rect">
            <a:avLst/>
          </a:prstGeom>
        </p:spPr>
        <p:txBody>
          <a:bodyPr/>
          <a:lstStyle/>
          <a:p>
            <a:fld id="{9728C880-76F3-4F8F-9D40-724BD2336011}" type="slidenum">
              <a:rPr kumimoji="1" lang="ja-JP" altLang="en-US" smtClean="0"/>
              <a:pPr/>
              <a:t>23</a:t>
            </a:fld>
            <a:endParaRPr kumimoji="1" lang="ja-JP" alt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企業の限界</a:t>
            </a:r>
          </a:p>
        </p:txBody>
      </p:sp>
      <p:sp>
        <p:nvSpPr>
          <p:cNvPr id="3" name="コンテンツ プレースホルダ 2"/>
          <p:cNvSpPr>
            <a:spLocks noGrp="1"/>
          </p:cNvSpPr>
          <p:nvPr>
            <p:ph idx="1"/>
          </p:nvPr>
        </p:nvSpPr>
        <p:spPr/>
        <p:txBody>
          <a:bodyPr>
            <a:normAutofit/>
          </a:bodyPr>
          <a:lstStyle/>
          <a:p>
            <a:r>
              <a:rPr lang="ja-JP" altLang="en-US" dirty="0"/>
              <a:t>企業が顧客のニーズをつくりだすことは不可能</a:t>
            </a:r>
            <a:endParaRPr lang="en-US" altLang="ja-JP" dirty="0"/>
          </a:p>
          <a:p>
            <a:r>
              <a:rPr lang="ja-JP" altLang="en-US" dirty="0"/>
              <a:t>企業は顧客のニーズを特定の製品やサービスに向けさせるわずかな影響を与えるのみ</a:t>
            </a:r>
            <a:endParaRPr lang="en-US" altLang="ja-JP" dirty="0"/>
          </a:p>
          <a:p>
            <a:r>
              <a:rPr lang="ja-JP" altLang="en-US" dirty="0"/>
              <a:t>顧客が考えたこともなく、ニーズとして自覚したこともないような新しい製品をマーケットに出して顧客を夢中にさせてしまうような創造的なマーケティングを展開する企業も多数存在する</a:t>
            </a:r>
            <a:endParaRPr lang="en-US" altLang="ja-JP" dirty="0"/>
          </a:p>
          <a:p>
            <a:endParaRPr kumimoji="1" lang="ja-JP" altLang="en-US" dirty="0"/>
          </a:p>
        </p:txBody>
      </p:sp>
      <p:sp>
        <p:nvSpPr>
          <p:cNvPr id="4" name="スライド番号プレースホルダ 3"/>
          <p:cNvSpPr>
            <a:spLocks noGrp="1"/>
          </p:cNvSpPr>
          <p:nvPr>
            <p:ph type="sldNum" sz="quarter" idx="4294967295"/>
          </p:nvPr>
        </p:nvSpPr>
        <p:spPr>
          <a:xfrm>
            <a:off x="8534400" y="6356351"/>
            <a:ext cx="2133600" cy="365125"/>
          </a:xfrm>
          <a:prstGeom prst="rect">
            <a:avLst/>
          </a:prstGeom>
        </p:spPr>
        <p:txBody>
          <a:bodyPr/>
          <a:lstStyle/>
          <a:p>
            <a:fld id="{9728C880-76F3-4F8F-9D40-724BD2336011}" type="slidenum">
              <a:rPr kumimoji="1" lang="ja-JP" altLang="en-US" smtClean="0"/>
              <a:pPr/>
              <a:t>24</a:t>
            </a:fld>
            <a:endParaRPr kumimoji="1" lang="ja-JP" alt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受取価値－</a:t>
            </a:r>
            <a:r>
              <a:rPr lang="ja-JP" altLang="en-US" dirty="0"/>
              <a:t>顧客コスト＝顧客</a:t>
            </a:r>
            <a:r>
              <a:rPr kumimoji="1" lang="ja-JP" altLang="en-US" dirty="0"/>
              <a:t>満足</a:t>
            </a:r>
          </a:p>
        </p:txBody>
      </p:sp>
      <p:sp>
        <p:nvSpPr>
          <p:cNvPr id="3" name="コンテンツ プレースホルダ 2"/>
          <p:cNvSpPr>
            <a:spLocks noGrp="1"/>
          </p:cNvSpPr>
          <p:nvPr>
            <p:ph idx="1"/>
          </p:nvPr>
        </p:nvSpPr>
        <p:spPr/>
        <p:txBody>
          <a:bodyPr/>
          <a:lstStyle/>
          <a:p>
            <a:r>
              <a:rPr kumimoji="1" lang="ja-JP" altLang="en-US" dirty="0"/>
              <a:t>顧客コスト</a:t>
            </a:r>
            <a:endParaRPr kumimoji="1" lang="en-US" altLang="ja-JP" dirty="0"/>
          </a:p>
          <a:p>
            <a:pPr lvl="1"/>
            <a:r>
              <a:rPr lang="ja-JP" altLang="en-US"/>
              <a:t>商品代金・交通費</a:t>
            </a:r>
            <a:r>
              <a:rPr lang="ja-JP" altLang="en-US" dirty="0"/>
              <a:t>・時間・肉体的負担・心理的負担</a:t>
            </a:r>
            <a:endParaRPr lang="en-US" altLang="ja-JP" dirty="0"/>
          </a:p>
          <a:p>
            <a:r>
              <a:rPr lang="ja-JP" altLang="en-US" dirty="0"/>
              <a:t>顧客が受け取る価値</a:t>
            </a:r>
            <a:endParaRPr lang="en-US" altLang="ja-JP" dirty="0"/>
          </a:p>
          <a:p>
            <a:pPr lvl="1"/>
            <a:r>
              <a:rPr lang="ja-JP" altLang="en-US" dirty="0"/>
              <a:t>製品から受け取る価値・販売店が提供する価値・販売員による価値・社会的認識</a:t>
            </a:r>
            <a:endParaRPr lang="en-US" altLang="ja-JP" dirty="0"/>
          </a:p>
          <a:p>
            <a:r>
              <a:rPr kumimoji="1" lang="ja-JP" altLang="en-US" dirty="0"/>
              <a:t>顧客満足</a:t>
            </a:r>
            <a:endParaRPr kumimoji="1" lang="en-US" altLang="ja-JP" dirty="0"/>
          </a:p>
          <a:p>
            <a:pPr lvl="1"/>
            <a:r>
              <a:rPr lang="ja-JP" altLang="en-US" sz="3600" dirty="0"/>
              <a:t>顧客の総受取価値　≧　総顧客コスト</a:t>
            </a:r>
            <a:endParaRPr kumimoji="1" lang="ja-JP" altLang="en-US" dirty="0"/>
          </a:p>
        </p:txBody>
      </p:sp>
      <p:sp>
        <p:nvSpPr>
          <p:cNvPr id="4" name="スライド番号プレースホルダ 3"/>
          <p:cNvSpPr>
            <a:spLocks noGrp="1"/>
          </p:cNvSpPr>
          <p:nvPr>
            <p:ph type="sldNum" sz="quarter" idx="4294967295"/>
          </p:nvPr>
        </p:nvSpPr>
        <p:spPr>
          <a:xfrm>
            <a:off x="8534400" y="6356351"/>
            <a:ext cx="2133600" cy="365125"/>
          </a:xfrm>
          <a:prstGeom prst="rect">
            <a:avLst/>
          </a:prstGeom>
        </p:spPr>
        <p:txBody>
          <a:bodyPr/>
          <a:lstStyle/>
          <a:p>
            <a:fld id="{9728C880-76F3-4F8F-9D40-724BD2336011}" type="slidenum">
              <a:rPr kumimoji="1" lang="ja-JP" altLang="en-US" smtClean="0"/>
              <a:pPr/>
              <a:t>25</a:t>
            </a:fld>
            <a:endParaRPr kumimoji="1" lang="ja-JP" alt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　顧客満足と顧客維持</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a:t>多くの企業は新規顧客の獲得</a:t>
            </a:r>
            <a:r>
              <a:rPr lang="ja-JP" altLang="en-US" dirty="0"/>
              <a:t>を重視</a:t>
            </a:r>
            <a:endParaRPr lang="en-US" altLang="ja-JP" dirty="0"/>
          </a:p>
          <a:p>
            <a:r>
              <a:rPr kumimoji="1" lang="ja-JP" altLang="en-US" dirty="0"/>
              <a:t>新規顧客獲得には既存顧客維持の５倍のコスト</a:t>
            </a:r>
            <a:endParaRPr kumimoji="1" lang="en-US" altLang="ja-JP" dirty="0"/>
          </a:p>
          <a:p>
            <a:r>
              <a:rPr lang="ja-JP" altLang="en-US" dirty="0"/>
              <a:t>顧客満足は製品に対するロイヤルティをもたらし、競合ブランドからの影響を受けにくく、好意的な意見を広報</a:t>
            </a:r>
            <a:endParaRPr lang="en-US" altLang="ja-JP" dirty="0"/>
          </a:p>
          <a:p>
            <a:r>
              <a:rPr kumimoji="1" lang="ja-JP" altLang="en-US" dirty="0"/>
              <a:t>新たな製品のアイデアを提供する場合あり</a:t>
            </a:r>
          </a:p>
        </p:txBody>
      </p:sp>
      <p:sp>
        <p:nvSpPr>
          <p:cNvPr id="4" name="スライド番号プレースホルダ 3"/>
          <p:cNvSpPr>
            <a:spLocks noGrp="1"/>
          </p:cNvSpPr>
          <p:nvPr>
            <p:ph type="sldNum" sz="quarter" idx="4294967295"/>
          </p:nvPr>
        </p:nvSpPr>
        <p:spPr>
          <a:xfrm>
            <a:off x="8534400" y="6356351"/>
            <a:ext cx="2133600" cy="365125"/>
          </a:xfrm>
          <a:prstGeom prst="rect">
            <a:avLst/>
          </a:prstGeom>
        </p:spPr>
        <p:txBody>
          <a:bodyPr/>
          <a:lstStyle/>
          <a:p>
            <a:fld id="{9728C880-76F3-4F8F-9D40-724BD2336011}" type="slidenum">
              <a:rPr kumimoji="1" lang="ja-JP" altLang="en-US" smtClean="0"/>
              <a:pPr/>
              <a:t>26</a:t>
            </a:fld>
            <a:endParaRPr kumimoji="1" lang="ja-JP"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コトラーによる定義</a:t>
            </a:r>
          </a:p>
        </p:txBody>
      </p:sp>
      <p:sp>
        <p:nvSpPr>
          <p:cNvPr id="3" name="コンテンツ プレースホルダ 2"/>
          <p:cNvSpPr>
            <a:spLocks noGrp="1"/>
          </p:cNvSpPr>
          <p:nvPr>
            <p:ph idx="1"/>
          </p:nvPr>
        </p:nvSpPr>
        <p:spPr/>
        <p:txBody>
          <a:bodyPr/>
          <a:lstStyle/>
          <a:p>
            <a:r>
              <a:rPr lang="ja-JP" altLang="ja-JP" dirty="0"/>
              <a:t>ターゲット市場を選択し、</a:t>
            </a:r>
            <a:endParaRPr lang="en-US" altLang="ja-JP" dirty="0"/>
          </a:p>
          <a:p>
            <a:r>
              <a:rPr lang="ja-JP" altLang="ja-JP" dirty="0"/>
              <a:t>優れた顧客価値を</a:t>
            </a:r>
            <a:endParaRPr lang="en-US" altLang="ja-JP" dirty="0"/>
          </a:p>
          <a:p>
            <a:r>
              <a:rPr lang="ja-JP" altLang="ja-JP" dirty="0"/>
              <a:t>創造し、</a:t>
            </a:r>
            <a:endParaRPr lang="en-US" altLang="ja-JP" dirty="0"/>
          </a:p>
          <a:p>
            <a:r>
              <a:rPr lang="ja-JP" altLang="ja-JP" dirty="0"/>
              <a:t>提供し、</a:t>
            </a:r>
            <a:endParaRPr lang="en-US" altLang="ja-JP" dirty="0"/>
          </a:p>
          <a:p>
            <a:r>
              <a:rPr lang="ja-JP" altLang="ja-JP" dirty="0"/>
              <a:t>伝達することによって、</a:t>
            </a:r>
            <a:endParaRPr lang="en-US" altLang="ja-JP" dirty="0"/>
          </a:p>
          <a:p>
            <a:r>
              <a:rPr lang="ja-JP" altLang="ja-JP" dirty="0"/>
              <a:t>顧客を獲得し、維持し、育てていく</a:t>
            </a:r>
            <a:endParaRPr lang="en-US" altLang="ja-JP" dirty="0"/>
          </a:p>
          <a:p>
            <a:r>
              <a:rPr lang="ja-JP" altLang="ja-JP" dirty="0"/>
              <a:t>技術および科学である</a:t>
            </a:r>
            <a:endParaRPr kumimoji="1" lang="ja-JP" altLang="en-US" dirty="0"/>
          </a:p>
        </p:txBody>
      </p:sp>
      <p:sp>
        <p:nvSpPr>
          <p:cNvPr id="4" name="スライド番号プレースホルダ 3"/>
          <p:cNvSpPr>
            <a:spLocks noGrp="1"/>
          </p:cNvSpPr>
          <p:nvPr>
            <p:ph type="sldNum" sz="quarter" idx="4294967295"/>
          </p:nvPr>
        </p:nvSpPr>
        <p:spPr>
          <a:xfrm>
            <a:off x="8534400" y="6356351"/>
            <a:ext cx="2133600" cy="365125"/>
          </a:xfrm>
          <a:prstGeom prst="rect">
            <a:avLst/>
          </a:prstGeom>
        </p:spPr>
        <p:txBody>
          <a:bodyPr/>
          <a:lstStyle/>
          <a:p>
            <a:fld id="{9728C880-76F3-4F8F-9D40-724BD2336011}" type="slidenum">
              <a:rPr kumimoji="1" lang="ja-JP" altLang="en-US" smtClean="0"/>
              <a:pPr/>
              <a:t>3</a:t>
            </a:fld>
            <a:endParaRPr kumimoji="1" lang="ja-JP"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企業活動とは</a:t>
            </a:r>
          </a:p>
        </p:txBody>
      </p:sp>
      <p:sp>
        <p:nvSpPr>
          <p:cNvPr id="3" name="コンテンツ プレースホルダ 2"/>
          <p:cNvSpPr>
            <a:spLocks noGrp="1"/>
          </p:cNvSpPr>
          <p:nvPr>
            <p:ph idx="1"/>
          </p:nvPr>
        </p:nvSpPr>
        <p:spPr/>
        <p:txBody>
          <a:bodyPr>
            <a:normAutofit lnSpcReduction="10000"/>
          </a:bodyPr>
          <a:lstStyle/>
          <a:p>
            <a:r>
              <a:rPr lang="ja-JP" altLang="en-US" dirty="0"/>
              <a:t>マーケティングは、商品が生産された後に必要な販売活動であると理解される</a:t>
            </a:r>
            <a:endParaRPr lang="en-US" altLang="ja-JP" dirty="0"/>
          </a:p>
          <a:p>
            <a:r>
              <a:rPr lang="ja-JP" altLang="en-US" dirty="0"/>
              <a:t>顧客は、製造方法、加工方法、特許、原材料、広告費、販売方法などには全く無関心</a:t>
            </a:r>
            <a:endParaRPr lang="en-US" altLang="ja-JP" dirty="0"/>
          </a:p>
          <a:p>
            <a:r>
              <a:rPr lang="ja-JP" altLang="en-US" dirty="0"/>
              <a:t>企業活動は、製品を生産するプロセスでもなければ、製品を仕入れて販売するプロセスでもない。</a:t>
            </a:r>
            <a:endParaRPr lang="en-US" altLang="ja-JP" dirty="0"/>
          </a:p>
          <a:p>
            <a:r>
              <a:rPr lang="ja-JP" altLang="en-US" dirty="0"/>
              <a:t>企業活動とは、</a:t>
            </a:r>
            <a:endParaRPr lang="en-US" altLang="ja-JP" dirty="0"/>
          </a:p>
          <a:p>
            <a:pPr marL="971550" lvl="1" indent="-514350">
              <a:buFont typeface="+mj-ea"/>
              <a:buAutoNum type="circleNumDbPlain"/>
            </a:pPr>
            <a:r>
              <a:rPr lang="ja-JP" altLang="en-US" dirty="0"/>
              <a:t>顧客のニーズを明らかにして触発</a:t>
            </a:r>
            <a:endParaRPr lang="en-US" altLang="ja-JP" dirty="0"/>
          </a:p>
          <a:p>
            <a:pPr marL="971550" lvl="1" indent="-514350">
              <a:buFont typeface="+mj-ea"/>
              <a:buAutoNum type="circleNumDbPlain"/>
            </a:pPr>
            <a:r>
              <a:rPr lang="ja-JP" altLang="en-US" dirty="0"/>
              <a:t>新たな顧客のニーズを創造</a:t>
            </a:r>
            <a:endParaRPr lang="en-US" altLang="ja-JP" dirty="0"/>
          </a:p>
          <a:p>
            <a:pPr marL="971550" lvl="1" indent="-514350">
              <a:buFont typeface="+mj-ea"/>
              <a:buAutoNum type="circleNumDbPlain"/>
            </a:pPr>
            <a:r>
              <a:rPr lang="ja-JP" altLang="en-US" dirty="0"/>
              <a:t>顧客に少しでも多くの満足を与えられる価値を創造</a:t>
            </a:r>
          </a:p>
          <a:p>
            <a:endParaRPr kumimoji="1" lang="ja-JP" altLang="en-US" dirty="0"/>
          </a:p>
        </p:txBody>
      </p:sp>
      <p:sp>
        <p:nvSpPr>
          <p:cNvPr id="4" name="スライド番号プレースホルダ 3"/>
          <p:cNvSpPr>
            <a:spLocks noGrp="1"/>
          </p:cNvSpPr>
          <p:nvPr>
            <p:ph type="sldNum" sz="quarter" idx="4294967295"/>
          </p:nvPr>
        </p:nvSpPr>
        <p:spPr>
          <a:xfrm>
            <a:off x="8534400" y="6356351"/>
            <a:ext cx="2133600" cy="365125"/>
          </a:xfrm>
          <a:prstGeom prst="rect">
            <a:avLst/>
          </a:prstGeom>
        </p:spPr>
        <p:txBody>
          <a:bodyPr/>
          <a:lstStyle/>
          <a:p>
            <a:fld id="{9728C880-76F3-4F8F-9D40-724BD2336011}" type="slidenum">
              <a:rPr kumimoji="1" lang="ja-JP" altLang="en-US" smtClean="0"/>
              <a:pPr/>
              <a:t>4</a:t>
            </a:fld>
            <a:endParaRPr kumimoji="1" lang="ja-JP"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マーケティングとは</a:t>
            </a:r>
          </a:p>
        </p:txBody>
      </p:sp>
      <p:sp>
        <p:nvSpPr>
          <p:cNvPr id="3" name="コンテンツ プレースホルダ 2"/>
          <p:cNvSpPr>
            <a:spLocks noGrp="1"/>
          </p:cNvSpPr>
          <p:nvPr>
            <p:ph idx="1"/>
          </p:nvPr>
        </p:nvSpPr>
        <p:spPr/>
        <p:txBody>
          <a:bodyPr/>
          <a:lstStyle/>
          <a:p>
            <a:r>
              <a:rPr lang="ja-JP" altLang="en-US" dirty="0"/>
              <a:t>「ニーズとウォンツ」へ「企業活動」を結び付け</a:t>
            </a:r>
            <a:endParaRPr lang="en-US" altLang="ja-JP" dirty="0"/>
          </a:p>
          <a:p>
            <a:r>
              <a:rPr lang="ja-JP" altLang="en-US" dirty="0"/>
              <a:t>企業の資源とエネルギーに一定の方向を与える</a:t>
            </a:r>
            <a:endParaRPr lang="en-US" altLang="ja-JP" dirty="0"/>
          </a:p>
          <a:p>
            <a:r>
              <a:rPr lang="ja-JP" altLang="en-US" dirty="0"/>
              <a:t>その方向が「顧客（志向）」</a:t>
            </a:r>
            <a:endParaRPr lang="en-US" altLang="ja-JP" dirty="0"/>
          </a:p>
          <a:p>
            <a:r>
              <a:rPr lang="ja-JP" altLang="en-US" dirty="0"/>
              <a:t>企業に目標と努力の方向を示すマップ</a:t>
            </a:r>
          </a:p>
          <a:p>
            <a:endParaRPr kumimoji="1" lang="ja-JP" altLang="en-US" dirty="0"/>
          </a:p>
        </p:txBody>
      </p:sp>
      <p:sp>
        <p:nvSpPr>
          <p:cNvPr id="4" name="スライド番号プレースホルダ 3"/>
          <p:cNvSpPr>
            <a:spLocks noGrp="1"/>
          </p:cNvSpPr>
          <p:nvPr>
            <p:ph type="sldNum" sz="quarter" idx="4294967295"/>
          </p:nvPr>
        </p:nvSpPr>
        <p:spPr>
          <a:xfrm>
            <a:off x="8534400" y="6356351"/>
            <a:ext cx="2133600" cy="365125"/>
          </a:xfrm>
          <a:prstGeom prst="rect">
            <a:avLst/>
          </a:prstGeom>
        </p:spPr>
        <p:txBody>
          <a:bodyPr/>
          <a:lstStyle/>
          <a:p>
            <a:fld id="{9728C880-76F3-4F8F-9D40-724BD2336011}" type="slidenum">
              <a:rPr kumimoji="1" lang="ja-JP" altLang="en-US" smtClean="0"/>
              <a:pPr/>
              <a:t>5</a:t>
            </a:fld>
            <a:endParaRPr kumimoji="1" lang="ja-JP"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企業の運営指針</a:t>
            </a:r>
          </a:p>
        </p:txBody>
      </p:sp>
      <p:sp>
        <p:nvSpPr>
          <p:cNvPr id="3" name="コンテンツ プレースホルダ 2"/>
          <p:cNvSpPr>
            <a:spLocks noGrp="1"/>
          </p:cNvSpPr>
          <p:nvPr>
            <p:ph idx="1"/>
          </p:nvPr>
        </p:nvSpPr>
        <p:spPr/>
        <p:txBody>
          <a:bodyPr/>
          <a:lstStyle/>
          <a:p>
            <a:pPr marL="514350" indent="-514350">
              <a:buFont typeface="+mj-ea"/>
              <a:buAutoNum type="circleNumDbPlain"/>
            </a:pPr>
            <a:r>
              <a:rPr kumimoji="1" lang="ja-JP" altLang="en-US" dirty="0"/>
              <a:t>生産コンセプト</a:t>
            </a:r>
            <a:endParaRPr kumimoji="1" lang="en-US" altLang="ja-JP" dirty="0"/>
          </a:p>
          <a:p>
            <a:pPr marL="514350" indent="-514350">
              <a:buFont typeface="+mj-ea"/>
              <a:buAutoNum type="circleNumDbPlain"/>
            </a:pPr>
            <a:r>
              <a:rPr lang="ja-JP" altLang="en-US" dirty="0"/>
              <a:t>製品コンセプト</a:t>
            </a:r>
            <a:endParaRPr lang="en-US" altLang="ja-JP" dirty="0"/>
          </a:p>
          <a:p>
            <a:pPr marL="514350" indent="-514350">
              <a:buFont typeface="+mj-ea"/>
              <a:buAutoNum type="circleNumDbPlain"/>
            </a:pPr>
            <a:r>
              <a:rPr kumimoji="1" lang="ja-JP" altLang="en-US" dirty="0"/>
              <a:t>販売コンセプト</a:t>
            </a:r>
            <a:endParaRPr kumimoji="1" lang="en-US" altLang="ja-JP" dirty="0"/>
          </a:p>
          <a:p>
            <a:pPr marL="514350" indent="-514350">
              <a:buFont typeface="+mj-ea"/>
              <a:buAutoNum type="circleNumDbPlain"/>
            </a:pPr>
            <a:r>
              <a:rPr lang="ja-JP" altLang="en-US" dirty="0"/>
              <a:t>マーケティング・コンセプト</a:t>
            </a:r>
            <a:endParaRPr lang="en-US" altLang="ja-JP" dirty="0"/>
          </a:p>
          <a:p>
            <a:pPr marL="514350" indent="-514350">
              <a:buFont typeface="+mj-ea"/>
              <a:buAutoNum type="circleNumDbPlain"/>
            </a:pPr>
            <a:r>
              <a:rPr kumimoji="1" lang="ja-JP" altLang="en-US" dirty="0"/>
              <a:t>ソサイエタル・マーケティング・コンセプト</a:t>
            </a:r>
            <a:endParaRPr kumimoji="1" lang="en-US" altLang="ja-JP" dirty="0"/>
          </a:p>
          <a:p>
            <a:pPr marL="514350" indent="-514350">
              <a:buFont typeface="+mj-ea"/>
              <a:buAutoNum type="circleNumDbPlain"/>
            </a:pPr>
            <a:r>
              <a:rPr lang="ja-JP" altLang="en-US" dirty="0"/>
              <a:t>ホリスティック・マーケティング・コンセプト</a:t>
            </a:r>
            <a:endParaRPr kumimoji="1" lang="en-US" altLang="ja-JP" dirty="0"/>
          </a:p>
          <a:p>
            <a:endParaRPr kumimoji="1" lang="ja-JP" altLang="en-US" dirty="0"/>
          </a:p>
        </p:txBody>
      </p:sp>
      <p:sp>
        <p:nvSpPr>
          <p:cNvPr id="4" name="スライド番号プレースホルダ 3"/>
          <p:cNvSpPr>
            <a:spLocks noGrp="1"/>
          </p:cNvSpPr>
          <p:nvPr>
            <p:ph type="sldNum" sz="quarter" idx="4294967295"/>
          </p:nvPr>
        </p:nvSpPr>
        <p:spPr>
          <a:xfrm>
            <a:off x="8534400" y="6356351"/>
            <a:ext cx="2133600" cy="365125"/>
          </a:xfrm>
          <a:prstGeom prst="rect">
            <a:avLst/>
          </a:prstGeom>
        </p:spPr>
        <p:txBody>
          <a:bodyPr/>
          <a:lstStyle/>
          <a:p>
            <a:fld id="{9728C880-76F3-4F8F-9D40-724BD2336011}" type="slidenum">
              <a:rPr kumimoji="1" lang="ja-JP" altLang="en-US" smtClean="0"/>
              <a:pPr/>
              <a:t>6</a:t>
            </a:fld>
            <a:endParaRPr kumimoji="1" lang="ja-JP"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生産コンセプト</a:t>
            </a:r>
          </a:p>
        </p:txBody>
      </p:sp>
      <p:sp>
        <p:nvSpPr>
          <p:cNvPr id="3" name="コンテンツ プレースホルダ 2"/>
          <p:cNvSpPr>
            <a:spLocks noGrp="1"/>
          </p:cNvSpPr>
          <p:nvPr>
            <p:ph idx="1"/>
          </p:nvPr>
        </p:nvSpPr>
        <p:spPr/>
        <p:txBody>
          <a:bodyPr/>
          <a:lstStyle/>
          <a:p>
            <a:r>
              <a:rPr lang="ja-JP" altLang="en-US" dirty="0"/>
              <a:t>顧客は製品の入手可能性と安い価格を好む</a:t>
            </a:r>
            <a:endParaRPr lang="en-US" altLang="ja-JP" dirty="0"/>
          </a:p>
          <a:p>
            <a:r>
              <a:rPr lang="ja-JP" altLang="en-US" dirty="0"/>
              <a:t>生産性を向上させてコストを削減</a:t>
            </a:r>
            <a:endParaRPr lang="en-US" altLang="ja-JP" dirty="0"/>
          </a:p>
          <a:p>
            <a:r>
              <a:rPr lang="ja-JP" altLang="en-US" dirty="0"/>
              <a:t>大量生産・大量流通・大量販売を通じて利益を確保</a:t>
            </a:r>
            <a:endParaRPr lang="en-US" altLang="ja-JP" dirty="0"/>
          </a:p>
          <a:p>
            <a:r>
              <a:rPr lang="ja-JP" altLang="en-US" dirty="0"/>
              <a:t>開発途上国における耐久消費財など</a:t>
            </a:r>
            <a:endParaRPr kumimoji="1" lang="ja-JP" altLang="en-US" dirty="0"/>
          </a:p>
        </p:txBody>
      </p:sp>
      <p:sp>
        <p:nvSpPr>
          <p:cNvPr id="4" name="スライド番号プレースホルダ 3"/>
          <p:cNvSpPr>
            <a:spLocks noGrp="1"/>
          </p:cNvSpPr>
          <p:nvPr>
            <p:ph type="sldNum" sz="quarter" idx="4294967295"/>
          </p:nvPr>
        </p:nvSpPr>
        <p:spPr>
          <a:xfrm>
            <a:off x="8534400" y="6356351"/>
            <a:ext cx="2133600" cy="365125"/>
          </a:xfrm>
          <a:prstGeom prst="rect">
            <a:avLst/>
          </a:prstGeom>
        </p:spPr>
        <p:txBody>
          <a:bodyPr/>
          <a:lstStyle/>
          <a:p>
            <a:fld id="{9728C880-76F3-4F8F-9D40-724BD2336011}" type="slidenum">
              <a:rPr kumimoji="1" lang="ja-JP" altLang="en-US" smtClean="0"/>
              <a:pPr/>
              <a:t>7</a:t>
            </a:fld>
            <a:endParaRPr kumimoji="1" lang="ja-JP"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製品コンセプト</a:t>
            </a:r>
          </a:p>
        </p:txBody>
      </p:sp>
      <p:sp>
        <p:nvSpPr>
          <p:cNvPr id="3" name="コンテンツ プレースホルダ 2"/>
          <p:cNvSpPr>
            <a:spLocks noGrp="1"/>
          </p:cNvSpPr>
          <p:nvPr>
            <p:ph idx="1"/>
          </p:nvPr>
        </p:nvSpPr>
        <p:spPr/>
        <p:txBody>
          <a:bodyPr/>
          <a:lstStyle/>
          <a:p>
            <a:r>
              <a:rPr lang="ja-JP" altLang="en-US" dirty="0"/>
              <a:t>顧客は品質や性能または革新的な技術的特徴がある製品を選好する</a:t>
            </a:r>
            <a:endParaRPr lang="en-US" altLang="ja-JP" dirty="0"/>
          </a:p>
          <a:p>
            <a:r>
              <a:rPr lang="ja-JP" altLang="en-US" dirty="0"/>
              <a:t>既存製品の改良、新技術による新製品開発に重点をおく</a:t>
            </a:r>
            <a:endParaRPr lang="en-US" altLang="ja-JP" dirty="0"/>
          </a:p>
          <a:p>
            <a:r>
              <a:rPr lang="ja-JP" altLang="en-US" dirty="0"/>
              <a:t>適切な価格、チャネル、広告、販売が行われなければ、顧客の価値と満足には結び付かない。</a:t>
            </a:r>
          </a:p>
          <a:p>
            <a:endParaRPr kumimoji="1" lang="ja-JP" altLang="en-US" dirty="0"/>
          </a:p>
        </p:txBody>
      </p:sp>
      <p:sp>
        <p:nvSpPr>
          <p:cNvPr id="4" name="スライド番号プレースホルダ 3"/>
          <p:cNvSpPr>
            <a:spLocks noGrp="1"/>
          </p:cNvSpPr>
          <p:nvPr>
            <p:ph type="sldNum" sz="quarter" idx="4294967295"/>
          </p:nvPr>
        </p:nvSpPr>
        <p:spPr>
          <a:xfrm>
            <a:off x="8534400" y="6356351"/>
            <a:ext cx="2133600" cy="365125"/>
          </a:xfrm>
          <a:prstGeom prst="rect">
            <a:avLst/>
          </a:prstGeom>
        </p:spPr>
        <p:txBody>
          <a:bodyPr/>
          <a:lstStyle/>
          <a:p>
            <a:fld id="{9728C880-76F3-4F8F-9D40-724BD2336011}" type="slidenum">
              <a:rPr kumimoji="1" lang="ja-JP" altLang="en-US" smtClean="0"/>
              <a:pPr/>
              <a:t>8</a:t>
            </a:fld>
            <a:endParaRPr kumimoji="1" lang="ja-JP"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販売コンセプト</a:t>
            </a:r>
          </a:p>
        </p:txBody>
      </p:sp>
      <p:sp>
        <p:nvSpPr>
          <p:cNvPr id="3" name="コンテンツ プレースホルダ 2"/>
          <p:cNvSpPr>
            <a:spLocks noGrp="1"/>
          </p:cNvSpPr>
          <p:nvPr>
            <p:ph idx="1"/>
          </p:nvPr>
        </p:nvSpPr>
        <p:spPr/>
        <p:txBody>
          <a:bodyPr/>
          <a:lstStyle/>
          <a:p>
            <a:r>
              <a:rPr lang="ja-JP" altLang="en-US" dirty="0"/>
              <a:t>企業側が何もしないと顧客は製品を購入してくれない</a:t>
            </a:r>
            <a:endParaRPr lang="en-US" altLang="ja-JP" dirty="0"/>
          </a:p>
          <a:p>
            <a:r>
              <a:rPr lang="ja-JP" altLang="en-US" dirty="0"/>
              <a:t>顧客が求めるものを生産するよりも自社が生産した製品を販売することを目的</a:t>
            </a:r>
            <a:endParaRPr lang="en-US" altLang="ja-JP" dirty="0"/>
          </a:p>
          <a:p>
            <a:r>
              <a:rPr lang="ja-JP" altLang="en-US" dirty="0"/>
              <a:t>積極的にプロモーションと販売促進活動を実施</a:t>
            </a:r>
          </a:p>
          <a:p>
            <a:r>
              <a:rPr lang="ja-JP" altLang="en-US" dirty="0"/>
              <a:t>「顧客は必ず自社の製品に満足してくれる」ことが前提</a:t>
            </a:r>
            <a:endParaRPr kumimoji="1" lang="ja-JP" altLang="en-US" dirty="0"/>
          </a:p>
        </p:txBody>
      </p:sp>
      <p:sp>
        <p:nvSpPr>
          <p:cNvPr id="4" name="スライド番号プレースホルダ 3"/>
          <p:cNvSpPr>
            <a:spLocks noGrp="1"/>
          </p:cNvSpPr>
          <p:nvPr>
            <p:ph type="sldNum" sz="quarter" idx="4294967295"/>
          </p:nvPr>
        </p:nvSpPr>
        <p:spPr>
          <a:xfrm>
            <a:off x="8534400" y="6356351"/>
            <a:ext cx="2133600" cy="365125"/>
          </a:xfrm>
          <a:prstGeom prst="rect">
            <a:avLst/>
          </a:prstGeom>
        </p:spPr>
        <p:txBody>
          <a:bodyPr/>
          <a:lstStyle/>
          <a:p>
            <a:fld id="{9728C880-76F3-4F8F-9D40-724BD2336011}" type="slidenum">
              <a:rPr kumimoji="1" lang="ja-JP" altLang="en-US" smtClean="0"/>
              <a:pPr/>
              <a:t>9</a:t>
            </a:fld>
            <a:endParaRPr kumimoji="1" lang="ja-JP" altLang="en-US"/>
          </a:p>
        </p:txBody>
      </p:sp>
    </p:spTree>
  </p:cSld>
  <p:clrMapOvr>
    <a:masterClrMapping/>
  </p:clrMapOvr>
</p:sld>
</file>

<file path=ppt/theme/theme1.xml><?xml version="1.0" encoding="utf-8"?>
<a:theme xmlns:a="http://schemas.openxmlformats.org/drawingml/2006/main" name="最上資料館">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最上資料館">
      <a:majorFont>
        <a:latin typeface="Times New Roman"/>
        <a:ea typeface="HG丸ｺﾞｼｯｸM-PRO"/>
        <a:cs typeface=""/>
      </a:majorFont>
      <a:minorFont>
        <a:latin typeface="Times New Roman"/>
        <a:ea typeface="HG丸ｺﾞｼｯｸM-PRO"/>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最上資料館" id="{440CFE19-B9E6-4D92-942E-821B7E76583A}" vid="{ECB87F9D-7D10-4771-A238-47DA0BA700AE}"/>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最上資料館</Template>
  <TotalTime>857</TotalTime>
  <Words>4904</Words>
  <Application>Microsoft Office PowerPoint</Application>
  <PresentationFormat>ワイド画面</PresentationFormat>
  <Paragraphs>225</Paragraphs>
  <Slides>26</Slides>
  <Notes>25</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26</vt:i4>
      </vt:variant>
    </vt:vector>
  </HeadingPairs>
  <TitlesOfParts>
    <vt:vector size="31" baseType="lpstr">
      <vt:lpstr>HG丸ｺﾞｼｯｸM-PRO</vt:lpstr>
      <vt:lpstr>Arial</vt:lpstr>
      <vt:lpstr>Calibri</vt:lpstr>
      <vt:lpstr>Times New Roman</vt:lpstr>
      <vt:lpstr>最上資料館</vt:lpstr>
      <vt:lpstr>マーケティングの本質</vt:lpstr>
      <vt:lpstr>ＡＭＡの定義</vt:lpstr>
      <vt:lpstr>コトラーによる定義</vt:lpstr>
      <vt:lpstr>企業活動とは</vt:lpstr>
      <vt:lpstr>マーケティングとは</vt:lpstr>
      <vt:lpstr>企業の運営指針</vt:lpstr>
      <vt:lpstr>生産コンセプト</vt:lpstr>
      <vt:lpstr>製品コンセプト</vt:lpstr>
      <vt:lpstr>販売コンセプト</vt:lpstr>
      <vt:lpstr>マーケティング・コンセプト</vt:lpstr>
      <vt:lpstr>ソサイエタル・マーケティング・コンセプト</vt:lpstr>
      <vt:lpstr>ホリスティック・マーケティング・コンセプト</vt:lpstr>
      <vt:lpstr>リレーションシップ・マーケティング</vt:lpstr>
      <vt:lpstr>統合型マーケティング</vt:lpstr>
      <vt:lpstr>インターナル・マーケティング</vt:lpstr>
      <vt:lpstr>社会的責任マーケティング</vt:lpstr>
      <vt:lpstr>マーケティングの革新と本質</vt:lpstr>
      <vt:lpstr>顧客の購入しているもの</vt:lpstr>
      <vt:lpstr>マーケティングの成果</vt:lpstr>
      <vt:lpstr>ドラッカーによる顧客の概念</vt:lpstr>
      <vt:lpstr>ニーズ</vt:lpstr>
      <vt:lpstr>ウォンツ</vt:lpstr>
      <vt:lpstr>需要</vt:lpstr>
      <vt:lpstr>企業の限界</vt:lpstr>
      <vt:lpstr>受取価値－顧客コスト＝顧客満足</vt:lpstr>
      <vt:lpstr>　顧客満足と顧客維持</vt:lpstr>
    </vt:vector>
  </TitlesOfParts>
  <Company>jitaku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kenbou</dc:creator>
  <cp:lastModifiedBy>ゆっくり市場調査論</cp:lastModifiedBy>
  <cp:revision>103</cp:revision>
  <dcterms:created xsi:type="dcterms:W3CDTF">2010-11-05T10:42:03Z</dcterms:created>
  <dcterms:modified xsi:type="dcterms:W3CDTF">2022-01-07T09:27:10Z</dcterms:modified>
</cp:coreProperties>
</file>