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handoutMasterIdLst>
    <p:handoutMasterId r:id="rId39"/>
  </p:handoutMasterIdLst>
  <p:sldIdLst>
    <p:sldId id="256" r:id="rId2"/>
    <p:sldId id="257" r:id="rId3"/>
    <p:sldId id="258" r:id="rId4"/>
    <p:sldId id="259" r:id="rId5"/>
    <p:sldId id="260" r:id="rId6"/>
    <p:sldId id="261" r:id="rId7"/>
    <p:sldId id="262" r:id="rId8"/>
    <p:sldId id="263" r:id="rId9"/>
    <p:sldId id="265" r:id="rId10"/>
    <p:sldId id="266" r:id="rId11"/>
    <p:sldId id="294" r:id="rId12"/>
    <p:sldId id="267" r:id="rId13"/>
    <p:sldId id="268" r:id="rId14"/>
    <p:sldId id="269" r:id="rId15"/>
    <p:sldId id="270" r:id="rId16"/>
    <p:sldId id="272" r:id="rId17"/>
    <p:sldId id="273" r:id="rId18"/>
    <p:sldId id="274" r:id="rId19"/>
    <p:sldId id="275" r:id="rId20"/>
    <p:sldId id="276" r:id="rId21"/>
    <p:sldId id="278" r:id="rId22"/>
    <p:sldId id="279" r:id="rId23"/>
    <p:sldId id="280" r:id="rId24"/>
    <p:sldId id="277" r:id="rId25"/>
    <p:sldId id="281" r:id="rId26"/>
    <p:sldId id="282" r:id="rId27"/>
    <p:sldId id="284" r:id="rId28"/>
    <p:sldId id="285" r:id="rId29"/>
    <p:sldId id="286" r:id="rId30"/>
    <p:sldId id="287" r:id="rId31"/>
    <p:sldId id="288" r:id="rId32"/>
    <p:sldId id="289" r:id="rId33"/>
    <p:sldId id="290" r:id="rId34"/>
    <p:sldId id="291" r:id="rId35"/>
    <p:sldId id="292" r:id="rId36"/>
    <p:sldId id="293" r:id="rId3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0000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604B21-0300-4B41-B2F5-FE24F2831E75}" v="19" dt="2024-10-11T10:54:23.8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56" y="72"/>
      </p:cViewPr>
      <p:guideLst>
        <p:guide orient="horz" pos="2160"/>
        <p:guide pos="3840"/>
      </p:guideLst>
    </p:cSldViewPr>
  </p:slideViewPr>
  <p:notesTextViewPr>
    <p:cViewPr>
      <p:scale>
        <a:sx n="100" d="100"/>
        <a:sy n="100" d="100"/>
      </p:scale>
      <p:origin x="0" y="0"/>
    </p:cViewPr>
  </p:notesTextViewPr>
  <p:gridSpacing cx="180023" cy="180023"/>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BA025AA1-8D2F-4361-9060-FC1DEBE400ED}"/>
    <pc:docChg chg="custSel modSld modMainMaster modNotesMaster">
      <pc:chgData name="ゆっくり市場調査論" userId="03e094fd-291a-4030-9f28-a3cc6b5984cc" providerId="ADAL" clId="{BA025AA1-8D2F-4361-9060-FC1DEBE400ED}" dt="2020-11-28T07:30:06.790" v="18" actId="1035"/>
      <pc:docMkLst>
        <pc:docMk/>
      </pc:docMkLst>
      <pc:sldChg chg="modSp">
        <pc:chgData name="ゆっくり市場調査論" userId="03e094fd-291a-4030-9f28-a3cc6b5984cc" providerId="ADAL" clId="{BA025AA1-8D2F-4361-9060-FC1DEBE400ED}" dt="2020-11-28T07:29:29.869" v="3"/>
        <pc:sldMkLst>
          <pc:docMk/>
          <pc:sldMk cId="0" sldId="256"/>
        </pc:sldMkLst>
        <pc:spChg chg="mod">
          <ac:chgData name="ゆっくり市場調査論" userId="03e094fd-291a-4030-9f28-a3cc6b5984cc" providerId="ADAL" clId="{BA025AA1-8D2F-4361-9060-FC1DEBE400ED}" dt="2020-11-28T07:29:29.869" v="3"/>
          <ac:spMkLst>
            <pc:docMk/>
            <pc:sldMk cId="0" sldId="256"/>
            <ac:spMk id="2" creationId="{00000000-0000-0000-0000-000000000000}"/>
          </ac:spMkLst>
        </pc:spChg>
        <pc:spChg chg="mod">
          <ac:chgData name="ゆっくり市場調査論" userId="03e094fd-291a-4030-9f28-a3cc6b5984cc" providerId="ADAL" clId="{BA025AA1-8D2F-4361-9060-FC1DEBE400ED}" dt="2020-11-28T07:29:29.869" v="3"/>
          <ac:spMkLst>
            <pc:docMk/>
            <pc:sldMk cId="0" sldId="256"/>
            <ac:spMk id="3" creationId="{00000000-0000-0000-0000-000000000000}"/>
          </ac:spMkLst>
        </pc:spChg>
      </pc:sldChg>
      <pc:sldChg chg="modSp mod">
        <pc:chgData name="ゆっくり市場調査論" userId="03e094fd-291a-4030-9f28-a3cc6b5984cc" providerId="ADAL" clId="{BA025AA1-8D2F-4361-9060-FC1DEBE400ED}" dt="2020-11-28T07:29:30.270" v="4" actId="27636"/>
        <pc:sldMkLst>
          <pc:docMk/>
          <pc:sldMk cId="0" sldId="257"/>
        </pc:sldMkLst>
        <pc:spChg chg="mod">
          <ac:chgData name="ゆっくり市場調査論" userId="03e094fd-291a-4030-9f28-a3cc6b5984cc" providerId="ADAL" clId="{BA025AA1-8D2F-4361-9060-FC1DEBE400ED}" dt="2020-11-28T07:29:29.869" v="3"/>
          <ac:spMkLst>
            <pc:docMk/>
            <pc:sldMk cId="0" sldId="257"/>
            <ac:spMk id="2" creationId="{00000000-0000-0000-0000-000000000000}"/>
          </ac:spMkLst>
        </pc:spChg>
        <pc:spChg chg="mod">
          <ac:chgData name="ゆっくり市場調査論" userId="03e094fd-291a-4030-9f28-a3cc6b5984cc" providerId="ADAL" clId="{BA025AA1-8D2F-4361-9060-FC1DEBE400ED}" dt="2020-11-28T07:29:30.270" v="4" actId="27636"/>
          <ac:spMkLst>
            <pc:docMk/>
            <pc:sldMk cId="0" sldId="257"/>
            <ac:spMk id="3" creationId="{00000000-0000-0000-0000-000000000000}"/>
          </ac:spMkLst>
        </pc:spChg>
      </pc:sldChg>
      <pc:sldChg chg="modSp mod">
        <pc:chgData name="ゆっくり市場調査論" userId="03e094fd-291a-4030-9f28-a3cc6b5984cc" providerId="ADAL" clId="{BA025AA1-8D2F-4361-9060-FC1DEBE400ED}" dt="2020-11-28T07:29:30.340" v="5" actId="27636"/>
        <pc:sldMkLst>
          <pc:docMk/>
          <pc:sldMk cId="0" sldId="258"/>
        </pc:sldMkLst>
        <pc:spChg chg="mod">
          <ac:chgData name="ゆっくり市場調査論" userId="03e094fd-291a-4030-9f28-a3cc6b5984cc" providerId="ADAL" clId="{BA025AA1-8D2F-4361-9060-FC1DEBE400ED}" dt="2020-11-28T07:29:29.869" v="3"/>
          <ac:spMkLst>
            <pc:docMk/>
            <pc:sldMk cId="0" sldId="258"/>
            <ac:spMk id="2" creationId="{00000000-0000-0000-0000-000000000000}"/>
          </ac:spMkLst>
        </pc:spChg>
        <pc:spChg chg="mod">
          <ac:chgData name="ゆっくり市場調査論" userId="03e094fd-291a-4030-9f28-a3cc6b5984cc" providerId="ADAL" clId="{BA025AA1-8D2F-4361-9060-FC1DEBE400ED}" dt="2020-11-28T07:29:30.340" v="5" actId="27636"/>
          <ac:spMkLst>
            <pc:docMk/>
            <pc:sldMk cId="0" sldId="258"/>
            <ac:spMk id="3"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59"/>
        </pc:sldMkLst>
        <pc:spChg chg="mod">
          <ac:chgData name="ゆっくり市場調査論" userId="03e094fd-291a-4030-9f28-a3cc6b5984cc" providerId="ADAL" clId="{BA025AA1-8D2F-4361-9060-FC1DEBE400ED}" dt="2020-11-28T07:29:29.869" v="3"/>
          <ac:spMkLst>
            <pc:docMk/>
            <pc:sldMk cId="0" sldId="259"/>
            <ac:spMk id="2" creationId="{00000000-0000-0000-0000-000000000000}"/>
          </ac:spMkLst>
        </pc:spChg>
        <pc:spChg chg="mod">
          <ac:chgData name="ゆっくり市場調査論" userId="03e094fd-291a-4030-9f28-a3cc6b5984cc" providerId="ADAL" clId="{BA025AA1-8D2F-4361-9060-FC1DEBE400ED}" dt="2020-11-28T07:29:29.869" v="3"/>
          <ac:spMkLst>
            <pc:docMk/>
            <pc:sldMk cId="0" sldId="259"/>
            <ac:spMk id="3"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60"/>
        </pc:sldMkLst>
        <pc:spChg chg="mod">
          <ac:chgData name="ゆっくり市場調査論" userId="03e094fd-291a-4030-9f28-a3cc6b5984cc" providerId="ADAL" clId="{BA025AA1-8D2F-4361-9060-FC1DEBE400ED}" dt="2020-11-28T07:29:29.869" v="3"/>
          <ac:spMkLst>
            <pc:docMk/>
            <pc:sldMk cId="0" sldId="260"/>
            <ac:spMk id="2" creationId="{00000000-0000-0000-0000-000000000000}"/>
          </ac:spMkLst>
        </pc:spChg>
        <pc:spChg chg="mod">
          <ac:chgData name="ゆっくり市場調査論" userId="03e094fd-291a-4030-9f28-a3cc6b5984cc" providerId="ADAL" clId="{BA025AA1-8D2F-4361-9060-FC1DEBE400ED}" dt="2020-11-28T07:29:29.869" v="3"/>
          <ac:spMkLst>
            <pc:docMk/>
            <pc:sldMk cId="0" sldId="260"/>
            <ac:spMk id="3"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61"/>
        </pc:sldMkLst>
        <pc:spChg chg="mod">
          <ac:chgData name="ゆっくり市場調査論" userId="03e094fd-291a-4030-9f28-a3cc6b5984cc" providerId="ADAL" clId="{BA025AA1-8D2F-4361-9060-FC1DEBE400ED}" dt="2020-11-28T07:29:29.869" v="3"/>
          <ac:spMkLst>
            <pc:docMk/>
            <pc:sldMk cId="0" sldId="261"/>
            <ac:spMk id="2" creationId="{00000000-0000-0000-0000-000000000000}"/>
          </ac:spMkLst>
        </pc:spChg>
        <pc:spChg chg="mod">
          <ac:chgData name="ゆっくり市場調査論" userId="03e094fd-291a-4030-9f28-a3cc6b5984cc" providerId="ADAL" clId="{BA025AA1-8D2F-4361-9060-FC1DEBE400ED}" dt="2020-11-28T07:29:29.869" v="3"/>
          <ac:spMkLst>
            <pc:docMk/>
            <pc:sldMk cId="0" sldId="261"/>
            <ac:spMk id="3"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62"/>
        </pc:sldMkLst>
        <pc:spChg chg="mod">
          <ac:chgData name="ゆっくり市場調査論" userId="03e094fd-291a-4030-9f28-a3cc6b5984cc" providerId="ADAL" clId="{BA025AA1-8D2F-4361-9060-FC1DEBE400ED}" dt="2020-11-28T07:29:29.869" v="3"/>
          <ac:spMkLst>
            <pc:docMk/>
            <pc:sldMk cId="0" sldId="262"/>
            <ac:spMk id="2" creationId="{00000000-0000-0000-0000-000000000000}"/>
          </ac:spMkLst>
        </pc:spChg>
        <pc:spChg chg="mod">
          <ac:chgData name="ゆっくり市場調査論" userId="03e094fd-291a-4030-9f28-a3cc6b5984cc" providerId="ADAL" clId="{BA025AA1-8D2F-4361-9060-FC1DEBE400ED}" dt="2020-11-28T07:29:29.869" v="3"/>
          <ac:spMkLst>
            <pc:docMk/>
            <pc:sldMk cId="0" sldId="262"/>
            <ac:spMk id="3"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63"/>
        </pc:sldMkLst>
        <pc:spChg chg="mod">
          <ac:chgData name="ゆっくり市場調査論" userId="03e094fd-291a-4030-9f28-a3cc6b5984cc" providerId="ADAL" clId="{BA025AA1-8D2F-4361-9060-FC1DEBE400ED}" dt="2020-11-28T07:29:29.869" v="3"/>
          <ac:spMkLst>
            <pc:docMk/>
            <pc:sldMk cId="0" sldId="263"/>
            <ac:spMk id="2" creationId="{00000000-0000-0000-0000-000000000000}"/>
          </ac:spMkLst>
        </pc:spChg>
        <pc:spChg chg="mod">
          <ac:chgData name="ゆっくり市場調査論" userId="03e094fd-291a-4030-9f28-a3cc6b5984cc" providerId="ADAL" clId="{BA025AA1-8D2F-4361-9060-FC1DEBE400ED}" dt="2020-11-28T07:29:29.869" v="3"/>
          <ac:spMkLst>
            <pc:docMk/>
            <pc:sldMk cId="0" sldId="263"/>
            <ac:spMk id="3"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65"/>
        </pc:sldMkLst>
        <pc:spChg chg="mod">
          <ac:chgData name="ゆっくり市場調査論" userId="03e094fd-291a-4030-9f28-a3cc6b5984cc" providerId="ADAL" clId="{BA025AA1-8D2F-4361-9060-FC1DEBE400ED}" dt="2020-11-28T07:29:29.869" v="3"/>
          <ac:spMkLst>
            <pc:docMk/>
            <pc:sldMk cId="0" sldId="265"/>
            <ac:spMk id="2"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4"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5"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6"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7"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9"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10"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11"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12"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13"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14"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15"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16"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17"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18"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19"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22"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23"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24" creationId="{00000000-0000-0000-0000-000000000000}"/>
          </ac:spMkLst>
        </pc:spChg>
        <pc:spChg chg="mod">
          <ac:chgData name="ゆっくり市場調査論" userId="03e094fd-291a-4030-9f28-a3cc6b5984cc" providerId="ADAL" clId="{BA025AA1-8D2F-4361-9060-FC1DEBE400ED}" dt="2020-11-28T07:29:28.163" v="0"/>
          <ac:spMkLst>
            <pc:docMk/>
            <pc:sldMk cId="0" sldId="265"/>
            <ac:spMk id="1026"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66"/>
        </pc:sldMkLst>
        <pc:spChg chg="mod">
          <ac:chgData name="ゆっくり市場調査論" userId="03e094fd-291a-4030-9f28-a3cc6b5984cc" providerId="ADAL" clId="{BA025AA1-8D2F-4361-9060-FC1DEBE400ED}" dt="2020-11-28T07:29:29.869" v="3"/>
          <ac:spMkLst>
            <pc:docMk/>
            <pc:sldMk cId="0" sldId="266"/>
            <ac:spMk id="2"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4"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5"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6"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7"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9"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10"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11"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12"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13"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14"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15"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18"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19"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21"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22"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23" creationId="{00000000-0000-0000-0000-000000000000}"/>
          </ac:spMkLst>
        </pc:spChg>
        <pc:spChg chg="mod">
          <ac:chgData name="ゆっくり市場調査論" userId="03e094fd-291a-4030-9f28-a3cc6b5984cc" providerId="ADAL" clId="{BA025AA1-8D2F-4361-9060-FC1DEBE400ED}" dt="2020-11-28T07:29:28.163" v="0"/>
          <ac:spMkLst>
            <pc:docMk/>
            <pc:sldMk cId="0" sldId="266"/>
            <ac:spMk id="1026" creationId="{00000000-0000-0000-0000-000000000000}"/>
          </ac:spMkLst>
        </pc:spChg>
      </pc:sldChg>
      <pc:sldChg chg="modSp modNotes">
        <pc:chgData name="ゆっくり市場調査論" userId="03e094fd-291a-4030-9f28-a3cc6b5984cc" providerId="ADAL" clId="{BA025AA1-8D2F-4361-9060-FC1DEBE400ED}" dt="2020-11-28T07:29:29.869" v="3"/>
        <pc:sldMkLst>
          <pc:docMk/>
          <pc:sldMk cId="0" sldId="267"/>
        </pc:sldMkLst>
        <pc:spChg chg="mod">
          <ac:chgData name="ゆっくり市場調査論" userId="03e094fd-291a-4030-9f28-a3cc6b5984cc" providerId="ADAL" clId="{BA025AA1-8D2F-4361-9060-FC1DEBE400ED}" dt="2020-11-28T07:29:29.869" v="3"/>
          <ac:spMkLst>
            <pc:docMk/>
            <pc:sldMk cId="0" sldId="267"/>
            <ac:spMk id="6" creationId="{00000000-0000-0000-0000-000000000000}"/>
          </ac:spMkLst>
        </pc:spChg>
        <pc:spChg chg="mod">
          <ac:chgData name="ゆっくり市場調査論" userId="03e094fd-291a-4030-9f28-a3cc6b5984cc" providerId="ADAL" clId="{BA025AA1-8D2F-4361-9060-FC1DEBE400ED}" dt="2020-11-28T07:29:29.869" v="3"/>
          <ac:spMkLst>
            <pc:docMk/>
            <pc:sldMk cId="0" sldId="267"/>
            <ac:spMk id="8194" creationId="{00000000-0000-0000-0000-000000000000}"/>
          </ac:spMkLst>
        </pc:spChg>
      </pc:sldChg>
      <pc:sldChg chg="modSp modNotes">
        <pc:chgData name="ゆっくり市場調査論" userId="03e094fd-291a-4030-9f28-a3cc6b5984cc" providerId="ADAL" clId="{BA025AA1-8D2F-4361-9060-FC1DEBE400ED}" dt="2020-11-28T07:29:29.869" v="3"/>
        <pc:sldMkLst>
          <pc:docMk/>
          <pc:sldMk cId="0" sldId="268"/>
        </pc:sldMkLst>
        <pc:spChg chg="mod">
          <ac:chgData name="ゆっくり市場調査論" userId="03e094fd-291a-4030-9f28-a3cc6b5984cc" providerId="ADAL" clId="{BA025AA1-8D2F-4361-9060-FC1DEBE400ED}" dt="2020-11-28T07:29:28.163" v="0"/>
          <ac:spMkLst>
            <pc:docMk/>
            <pc:sldMk cId="0" sldId="268"/>
            <ac:spMk id="10244" creationId="{00000000-0000-0000-0000-000000000000}"/>
          </ac:spMkLst>
        </pc:spChg>
        <pc:spChg chg="mod">
          <ac:chgData name="ゆっくり市場調査論" userId="03e094fd-291a-4030-9f28-a3cc6b5984cc" providerId="ADAL" clId="{BA025AA1-8D2F-4361-9060-FC1DEBE400ED}" dt="2020-11-28T07:29:28.163" v="0"/>
          <ac:spMkLst>
            <pc:docMk/>
            <pc:sldMk cId="0" sldId="268"/>
            <ac:spMk id="10245" creationId="{00000000-0000-0000-0000-000000000000}"/>
          </ac:spMkLst>
        </pc:spChg>
        <pc:spChg chg="mod">
          <ac:chgData name="ゆっくり市場調査論" userId="03e094fd-291a-4030-9f28-a3cc6b5984cc" providerId="ADAL" clId="{BA025AA1-8D2F-4361-9060-FC1DEBE400ED}" dt="2020-11-28T07:29:28.163" v="0"/>
          <ac:spMkLst>
            <pc:docMk/>
            <pc:sldMk cId="0" sldId="268"/>
            <ac:spMk id="10246" creationId="{00000000-0000-0000-0000-000000000000}"/>
          </ac:spMkLst>
        </pc:spChg>
        <pc:spChg chg="mod">
          <ac:chgData name="ゆっくり市場調査論" userId="03e094fd-291a-4030-9f28-a3cc6b5984cc" providerId="ADAL" clId="{BA025AA1-8D2F-4361-9060-FC1DEBE400ED}" dt="2020-11-28T07:29:28.163" v="0"/>
          <ac:spMkLst>
            <pc:docMk/>
            <pc:sldMk cId="0" sldId="268"/>
            <ac:spMk id="10247" creationId="{00000000-0000-0000-0000-000000000000}"/>
          </ac:spMkLst>
        </pc:spChg>
        <pc:spChg chg="mod">
          <ac:chgData name="ゆっくり市場調査論" userId="03e094fd-291a-4030-9f28-a3cc6b5984cc" providerId="ADAL" clId="{BA025AA1-8D2F-4361-9060-FC1DEBE400ED}" dt="2020-11-28T07:29:28.163" v="0"/>
          <ac:spMkLst>
            <pc:docMk/>
            <pc:sldMk cId="0" sldId="268"/>
            <ac:spMk id="10248" creationId="{00000000-0000-0000-0000-000000000000}"/>
          </ac:spMkLst>
        </pc:spChg>
        <pc:spChg chg="mod">
          <ac:chgData name="ゆっくり市場調査論" userId="03e094fd-291a-4030-9f28-a3cc6b5984cc" providerId="ADAL" clId="{BA025AA1-8D2F-4361-9060-FC1DEBE400ED}" dt="2020-11-28T07:29:28.163" v="0"/>
          <ac:spMkLst>
            <pc:docMk/>
            <pc:sldMk cId="0" sldId="268"/>
            <ac:spMk id="10249" creationId="{00000000-0000-0000-0000-000000000000}"/>
          </ac:spMkLst>
        </pc:spChg>
        <pc:spChg chg="mod">
          <ac:chgData name="ゆっくり市場調査論" userId="03e094fd-291a-4030-9f28-a3cc6b5984cc" providerId="ADAL" clId="{BA025AA1-8D2F-4361-9060-FC1DEBE400ED}" dt="2020-11-28T07:29:28.163" v="0"/>
          <ac:spMkLst>
            <pc:docMk/>
            <pc:sldMk cId="0" sldId="268"/>
            <ac:spMk id="11267" creationId="{00000000-0000-0000-0000-000000000000}"/>
          </ac:spMkLst>
        </pc:spChg>
        <pc:spChg chg="mod">
          <ac:chgData name="ゆっくり市場調査論" userId="03e094fd-291a-4030-9f28-a3cc6b5984cc" providerId="ADAL" clId="{BA025AA1-8D2F-4361-9060-FC1DEBE400ED}" dt="2020-11-28T07:29:29.869" v="3"/>
          <ac:spMkLst>
            <pc:docMk/>
            <pc:sldMk cId="0" sldId="268"/>
            <ac:spMk id="18434" creationId="{00000000-0000-0000-0000-000000000000}"/>
          </ac:spMkLst>
        </pc:spChg>
      </pc:sldChg>
      <pc:sldChg chg="modSp modNotes">
        <pc:chgData name="ゆっくり市場調査論" userId="03e094fd-291a-4030-9f28-a3cc6b5984cc" providerId="ADAL" clId="{BA025AA1-8D2F-4361-9060-FC1DEBE400ED}" dt="2020-11-28T07:29:29.869" v="3"/>
        <pc:sldMkLst>
          <pc:docMk/>
          <pc:sldMk cId="0" sldId="269"/>
        </pc:sldMkLst>
        <pc:spChg chg="mod">
          <ac:chgData name="ゆっくり市場調査論" userId="03e094fd-291a-4030-9f28-a3cc6b5984cc" providerId="ADAL" clId="{BA025AA1-8D2F-4361-9060-FC1DEBE400ED}" dt="2020-11-28T07:29:28.163" v="0"/>
          <ac:spMkLst>
            <pc:docMk/>
            <pc:sldMk cId="0" sldId="269"/>
            <ac:spMk id="10" creationId="{00000000-0000-0000-0000-000000000000}"/>
          </ac:spMkLst>
        </pc:spChg>
        <pc:spChg chg="mod">
          <ac:chgData name="ゆっくり市場調査論" userId="03e094fd-291a-4030-9f28-a3cc6b5984cc" providerId="ADAL" clId="{BA025AA1-8D2F-4361-9060-FC1DEBE400ED}" dt="2020-11-28T07:29:28.163" v="0"/>
          <ac:spMkLst>
            <pc:docMk/>
            <pc:sldMk cId="0" sldId="269"/>
            <ac:spMk id="11" creationId="{00000000-0000-0000-0000-000000000000}"/>
          </ac:spMkLst>
        </pc:spChg>
        <pc:spChg chg="mod">
          <ac:chgData name="ゆっくり市場調査論" userId="03e094fd-291a-4030-9f28-a3cc6b5984cc" providerId="ADAL" clId="{BA025AA1-8D2F-4361-9060-FC1DEBE400ED}" dt="2020-11-28T07:29:28.163" v="0"/>
          <ac:spMkLst>
            <pc:docMk/>
            <pc:sldMk cId="0" sldId="269"/>
            <ac:spMk id="12" creationId="{00000000-0000-0000-0000-000000000000}"/>
          </ac:spMkLst>
        </pc:spChg>
        <pc:spChg chg="mod">
          <ac:chgData name="ゆっくり市場調査論" userId="03e094fd-291a-4030-9f28-a3cc6b5984cc" providerId="ADAL" clId="{BA025AA1-8D2F-4361-9060-FC1DEBE400ED}" dt="2020-11-28T07:29:28.163" v="0"/>
          <ac:spMkLst>
            <pc:docMk/>
            <pc:sldMk cId="0" sldId="269"/>
            <ac:spMk id="10244" creationId="{00000000-0000-0000-0000-000000000000}"/>
          </ac:spMkLst>
        </pc:spChg>
        <pc:spChg chg="mod">
          <ac:chgData name="ゆっくり市場調査論" userId="03e094fd-291a-4030-9f28-a3cc6b5984cc" providerId="ADAL" clId="{BA025AA1-8D2F-4361-9060-FC1DEBE400ED}" dt="2020-11-28T07:29:28.163" v="0"/>
          <ac:spMkLst>
            <pc:docMk/>
            <pc:sldMk cId="0" sldId="269"/>
            <ac:spMk id="10245" creationId="{00000000-0000-0000-0000-000000000000}"/>
          </ac:spMkLst>
        </pc:spChg>
        <pc:spChg chg="mod">
          <ac:chgData name="ゆっくり市場調査論" userId="03e094fd-291a-4030-9f28-a3cc6b5984cc" providerId="ADAL" clId="{BA025AA1-8D2F-4361-9060-FC1DEBE400ED}" dt="2020-11-28T07:29:28.163" v="0"/>
          <ac:spMkLst>
            <pc:docMk/>
            <pc:sldMk cId="0" sldId="269"/>
            <ac:spMk id="10247" creationId="{00000000-0000-0000-0000-000000000000}"/>
          </ac:spMkLst>
        </pc:spChg>
        <pc:spChg chg="mod">
          <ac:chgData name="ゆっくり市場調査論" userId="03e094fd-291a-4030-9f28-a3cc6b5984cc" providerId="ADAL" clId="{BA025AA1-8D2F-4361-9060-FC1DEBE400ED}" dt="2020-11-28T07:29:28.163" v="0"/>
          <ac:spMkLst>
            <pc:docMk/>
            <pc:sldMk cId="0" sldId="269"/>
            <ac:spMk id="10248" creationId="{00000000-0000-0000-0000-000000000000}"/>
          </ac:spMkLst>
        </pc:spChg>
        <pc:spChg chg="mod">
          <ac:chgData name="ゆっくり市場調査論" userId="03e094fd-291a-4030-9f28-a3cc6b5984cc" providerId="ADAL" clId="{BA025AA1-8D2F-4361-9060-FC1DEBE400ED}" dt="2020-11-28T07:29:29.869" v="3"/>
          <ac:spMkLst>
            <pc:docMk/>
            <pc:sldMk cId="0" sldId="269"/>
            <ac:spMk id="19458" creationId="{00000000-0000-0000-0000-000000000000}"/>
          </ac:spMkLst>
        </pc:spChg>
      </pc:sldChg>
      <pc:sldChg chg="modSp mod modNotes">
        <pc:chgData name="ゆっくり市場調査論" userId="03e094fd-291a-4030-9f28-a3cc6b5984cc" providerId="ADAL" clId="{BA025AA1-8D2F-4361-9060-FC1DEBE400ED}" dt="2020-11-28T07:29:48.277" v="15" actId="1036"/>
        <pc:sldMkLst>
          <pc:docMk/>
          <pc:sldMk cId="0" sldId="270"/>
        </pc:sldMkLst>
        <pc:spChg chg="mod">
          <ac:chgData name="ゆっくり市場調査論" userId="03e094fd-291a-4030-9f28-a3cc6b5984cc" providerId="ADAL" clId="{BA025AA1-8D2F-4361-9060-FC1DEBE400ED}" dt="2020-11-28T07:29:48.277" v="15" actId="1036"/>
          <ac:spMkLst>
            <pc:docMk/>
            <pc:sldMk cId="0" sldId="270"/>
            <ac:spMk id="16" creationId="{00000000-0000-0000-0000-000000000000}"/>
          </ac:spMkLst>
        </pc:spChg>
        <pc:spChg chg="mod">
          <ac:chgData name="ゆっくり市場調査論" userId="03e094fd-291a-4030-9f28-a3cc6b5984cc" providerId="ADAL" clId="{BA025AA1-8D2F-4361-9060-FC1DEBE400ED}" dt="2020-11-28T07:29:48.277" v="15" actId="1036"/>
          <ac:spMkLst>
            <pc:docMk/>
            <pc:sldMk cId="0" sldId="270"/>
            <ac:spMk id="18" creationId="{00000000-0000-0000-0000-000000000000}"/>
          </ac:spMkLst>
        </pc:spChg>
        <pc:spChg chg="mod">
          <ac:chgData name="ゆっくり市場調査論" userId="03e094fd-291a-4030-9f28-a3cc6b5984cc" providerId="ADAL" clId="{BA025AA1-8D2F-4361-9060-FC1DEBE400ED}" dt="2020-11-28T07:29:48.277" v="15" actId="1036"/>
          <ac:spMkLst>
            <pc:docMk/>
            <pc:sldMk cId="0" sldId="270"/>
            <ac:spMk id="19" creationId="{00000000-0000-0000-0000-000000000000}"/>
          </ac:spMkLst>
        </pc:spChg>
        <pc:spChg chg="mod">
          <ac:chgData name="ゆっくり市場調査論" userId="03e094fd-291a-4030-9f28-a3cc6b5984cc" providerId="ADAL" clId="{BA025AA1-8D2F-4361-9060-FC1DEBE400ED}" dt="2020-11-28T07:29:48.277" v="15" actId="1036"/>
          <ac:spMkLst>
            <pc:docMk/>
            <pc:sldMk cId="0" sldId="270"/>
            <ac:spMk id="13315" creationId="{00000000-0000-0000-0000-000000000000}"/>
          </ac:spMkLst>
        </pc:spChg>
        <pc:spChg chg="mod">
          <ac:chgData name="ゆっくり市場調査論" userId="03e094fd-291a-4030-9f28-a3cc6b5984cc" providerId="ADAL" clId="{BA025AA1-8D2F-4361-9060-FC1DEBE400ED}" dt="2020-11-28T07:29:48.277" v="15" actId="1036"/>
          <ac:spMkLst>
            <pc:docMk/>
            <pc:sldMk cId="0" sldId="270"/>
            <ac:spMk id="13316" creationId="{00000000-0000-0000-0000-000000000000}"/>
          </ac:spMkLst>
        </pc:spChg>
        <pc:spChg chg="mod">
          <ac:chgData name="ゆっくり市場調査論" userId="03e094fd-291a-4030-9f28-a3cc6b5984cc" providerId="ADAL" clId="{BA025AA1-8D2F-4361-9060-FC1DEBE400ED}" dt="2020-11-28T07:29:48.277" v="15" actId="1036"/>
          <ac:spMkLst>
            <pc:docMk/>
            <pc:sldMk cId="0" sldId="270"/>
            <ac:spMk id="13317" creationId="{00000000-0000-0000-0000-000000000000}"/>
          </ac:spMkLst>
        </pc:spChg>
        <pc:spChg chg="mod">
          <ac:chgData name="ゆっくり市場調査論" userId="03e094fd-291a-4030-9f28-a3cc6b5984cc" providerId="ADAL" clId="{BA025AA1-8D2F-4361-9060-FC1DEBE400ED}" dt="2020-11-28T07:29:48.277" v="15" actId="1036"/>
          <ac:spMkLst>
            <pc:docMk/>
            <pc:sldMk cId="0" sldId="270"/>
            <ac:spMk id="13318" creationId="{00000000-0000-0000-0000-000000000000}"/>
          </ac:spMkLst>
        </pc:spChg>
        <pc:spChg chg="mod">
          <ac:chgData name="ゆっくり市場調査論" userId="03e094fd-291a-4030-9f28-a3cc6b5984cc" providerId="ADAL" clId="{BA025AA1-8D2F-4361-9060-FC1DEBE400ED}" dt="2020-11-28T07:29:48.277" v="15" actId="1036"/>
          <ac:spMkLst>
            <pc:docMk/>
            <pc:sldMk cId="0" sldId="270"/>
            <ac:spMk id="13319" creationId="{00000000-0000-0000-0000-000000000000}"/>
          </ac:spMkLst>
        </pc:spChg>
        <pc:spChg chg="mod">
          <ac:chgData name="ゆっくり市場調査論" userId="03e094fd-291a-4030-9f28-a3cc6b5984cc" providerId="ADAL" clId="{BA025AA1-8D2F-4361-9060-FC1DEBE400ED}" dt="2020-11-28T07:29:48.277" v="15" actId="1036"/>
          <ac:spMkLst>
            <pc:docMk/>
            <pc:sldMk cId="0" sldId="270"/>
            <ac:spMk id="13320" creationId="{00000000-0000-0000-0000-000000000000}"/>
          </ac:spMkLst>
        </pc:spChg>
        <pc:spChg chg="mod">
          <ac:chgData name="ゆっくり市場調査論" userId="03e094fd-291a-4030-9f28-a3cc6b5984cc" providerId="ADAL" clId="{BA025AA1-8D2F-4361-9060-FC1DEBE400ED}" dt="2020-11-28T07:29:48.277" v="15" actId="1036"/>
          <ac:spMkLst>
            <pc:docMk/>
            <pc:sldMk cId="0" sldId="270"/>
            <ac:spMk id="13321" creationId="{00000000-0000-0000-0000-000000000000}"/>
          </ac:spMkLst>
        </pc:spChg>
        <pc:spChg chg="mod">
          <ac:chgData name="ゆっくり市場調査論" userId="03e094fd-291a-4030-9f28-a3cc6b5984cc" providerId="ADAL" clId="{BA025AA1-8D2F-4361-9060-FC1DEBE400ED}" dt="2020-11-28T07:29:48.277" v="15" actId="1036"/>
          <ac:spMkLst>
            <pc:docMk/>
            <pc:sldMk cId="0" sldId="270"/>
            <ac:spMk id="20482"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72"/>
        </pc:sldMkLst>
        <pc:spChg chg="mod">
          <ac:chgData name="ゆっくり市場調査論" userId="03e094fd-291a-4030-9f28-a3cc6b5984cc" providerId="ADAL" clId="{BA025AA1-8D2F-4361-9060-FC1DEBE400ED}" dt="2020-11-28T07:29:29.869" v="3"/>
          <ac:spMkLst>
            <pc:docMk/>
            <pc:sldMk cId="0" sldId="272"/>
            <ac:spMk id="2" creationId="{00000000-0000-0000-0000-000000000000}"/>
          </ac:spMkLst>
        </pc:spChg>
        <pc:spChg chg="mod">
          <ac:chgData name="ゆっくり市場調査論" userId="03e094fd-291a-4030-9f28-a3cc6b5984cc" providerId="ADAL" clId="{BA025AA1-8D2F-4361-9060-FC1DEBE400ED}" dt="2020-11-28T07:29:29.869" v="3"/>
          <ac:spMkLst>
            <pc:docMk/>
            <pc:sldMk cId="0" sldId="272"/>
            <ac:spMk id="3"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73"/>
        </pc:sldMkLst>
        <pc:spChg chg="mod">
          <ac:chgData name="ゆっくり市場調査論" userId="03e094fd-291a-4030-9f28-a3cc6b5984cc" providerId="ADAL" clId="{BA025AA1-8D2F-4361-9060-FC1DEBE400ED}" dt="2020-11-28T07:29:29.869" v="3"/>
          <ac:spMkLst>
            <pc:docMk/>
            <pc:sldMk cId="0" sldId="273"/>
            <ac:spMk id="2" creationId="{00000000-0000-0000-0000-000000000000}"/>
          </ac:spMkLst>
        </pc:spChg>
        <pc:spChg chg="mod">
          <ac:chgData name="ゆっくり市場調査論" userId="03e094fd-291a-4030-9f28-a3cc6b5984cc" providerId="ADAL" clId="{BA025AA1-8D2F-4361-9060-FC1DEBE400ED}" dt="2020-11-28T07:29:29.869" v="3"/>
          <ac:spMkLst>
            <pc:docMk/>
            <pc:sldMk cId="0" sldId="273"/>
            <ac:spMk id="3"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74"/>
        </pc:sldMkLst>
        <pc:spChg chg="mod">
          <ac:chgData name="ゆっくり市場調査論" userId="03e094fd-291a-4030-9f28-a3cc6b5984cc" providerId="ADAL" clId="{BA025AA1-8D2F-4361-9060-FC1DEBE400ED}" dt="2020-11-28T07:29:29.869" v="3"/>
          <ac:spMkLst>
            <pc:docMk/>
            <pc:sldMk cId="0" sldId="274"/>
            <ac:spMk id="2" creationId="{00000000-0000-0000-0000-000000000000}"/>
          </ac:spMkLst>
        </pc:spChg>
        <pc:spChg chg="mod">
          <ac:chgData name="ゆっくり市場調査論" userId="03e094fd-291a-4030-9f28-a3cc6b5984cc" providerId="ADAL" clId="{BA025AA1-8D2F-4361-9060-FC1DEBE400ED}" dt="2020-11-28T07:29:29.869" v="3"/>
          <ac:spMkLst>
            <pc:docMk/>
            <pc:sldMk cId="0" sldId="274"/>
            <ac:spMk id="3" creationId="{00000000-0000-0000-0000-000000000000}"/>
          </ac:spMkLst>
        </pc:spChg>
      </pc:sldChg>
      <pc:sldChg chg="modSp modNotes">
        <pc:chgData name="ゆっくり市場調査論" userId="03e094fd-291a-4030-9f28-a3cc6b5984cc" providerId="ADAL" clId="{BA025AA1-8D2F-4361-9060-FC1DEBE400ED}" dt="2020-11-28T07:29:29.869" v="3"/>
        <pc:sldMkLst>
          <pc:docMk/>
          <pc:sldMk cId="0" sldId="275"/>
        </pc:sldMkLst>
        <pc:spChg chg="mod">
          <ac:chgData name="ゆっくり市場調査論" userId="03e094fd-291a-4030-9f28-a3cc6b5984cc" providerId="ADAL" clId="{BA025AA1-8D2F-4361-9060-FC1DEBE400ED}" dt="2020-11-28T07:29:29.869" v="3"/>
          <ac:spMkLst>
            <pc:docMk/>
            <pc:sldMk cId="0" sldId="275"/>
            <ac:spMk id="1027" creationId="{00000000-0000-0000-0000-000000000000}"/>
          </ac:spMkLst>
        </pc:spChg>
        <pc:spChg chg="mod">
          <ac:chgData name="ゆっくり市場調査論" userId="03e094fd-291a-4030-9f28-a3cc6b5984cc" providerId="ADAL" clId="{BA025AA1-8D2F-4361-9060-FC1DEBE400ED}" dt="2020-11-28T07:29:28.163" v="0"/>
          <ac:spMkLst>
            <pc:docMk/>
            <pc:sldMk cId="0" sldId="275"/>
            <ac:spMk id="1028" creationId="{00000000-0000-0000-0000-000000000000}"/>
          </ac:spMkLst>
        </pc:spChg>
        <pc:spChg chg="mod">
          <ac:chgData name="ゆっくり市場調査論" userId="03e094fd-291a-4030-9f28-a3cc6b5984cc" providerId="ADAL" clId="{BA025AA1-8D2F-4361-9060-FC1DEBE400ED}" dt="2020-11-28T07:29:28.163" v="0"/>
          <ac:spMkLst>
            <pc:docMk/>
            <pc:sldMk cId="0" sldId="275"/>
            <ac:spMk id="1029" creationId="{00000000-0000-0000-0000-000000000000}"/>
          </ac:spMkLst>
        </pc:spChg>
        <pc:spChg chg="mod">
          <ac:chgData name="ゆっくり市場調査論" userId="03e094fd-291a-4030-9f28-a3cc6b5984cc" providerId="ADAL" clId="{BA025AA1-8D2F-4361-9060-FC1DEBE400ED}" dt="2020-11-28T07:29:28.163" v="0"/>
          <ac:spMkLst>
            <pc:docMk/>
            <pc:sldMk cId="0" sldId="275"/>
            <ac:spMk id="1030" creationId="{00000000-0000-0000-0000-000000000000}"/>
          </ac:spMkLst>
        </pc:spChg>
        <pc:spChg chg="mod">
          <ac:chgData name="ゆっくり市場調査論" userId="03e094fd-291a-4030-9f28-a3cc6b5984cc" providerId="ADAL" clId="{BA025AA1-8D2F-4361-9060-FC1DEBE400ED}" dt="2020-11-28T07:29:28.163" v="0"/>
          <ac:spMkLst>
            <pc:docMk/>
            <pc:sldMk cId="0" sldId="275"/>
            <ac:spMk id="1031" creationId="{00000000-0000-0000-0000-000000000000}"/>
          </ac:spMkLst>
        </pc:spChg>
        <pc:spChg chg="mod">
          <ac:chgData name="ゆっくり市場調査論" userId="03e094fd-291a-4030-9f28-a3cc6b5984cc" providerId="ADAL" clId="{BA025AA1-8D2F-4361-9060-FC1DEBE400ED}" dt="2020-11-28T07:29:28.163" v="0"/>
          <ac:spMkLst>
            <pc:docMk/>
            <pc:sldMk cId="0" sldId="275"/>
            <ac:spMk id="1032" creationId="{00000000-0000-0000-0000-000000000000}"/>
          </ac:spMkLst>
        </pc:spChg>
        <pc:spChg chg="mod">
          <ac:chgData name="ゆっくり市場調査論" userId="03e094fd-291a-4030-9f28-a3cc6b5984cc" providerId="ADAL" clId="{BA025AA1-8D2F-4361-9060-FC1DEBE400ED}" dt="2020-11-28T07:29:28.163" v="0"/>
          <ac:spMkLst>
            <pc:docMk/>
            <pc:sldMk cId="0" sldId="275"/>
            <ac:spMk id="1033" creationId="{00000000-0000-0000-0000-000000000000}"/>
          </ac:spMkLst>
        </pc:spChg>
        <pc:graphicFrameChg chg="mod">
          <ac:chgData name="ゆっくり市場調査論" userId="03e094fd-291a-4030-9f28-a3cc6b5984cc" providerId="ADAL" clId="{BA025AA1-8D2F-4361-9060-FC1DEBE400ED}" dt="2020-11-28T07:29:28.163" v="0"/>
          <ac:graphicFrameMkLst>
            <pc:docMk/>
            <pc:sldMk cId="0" sldId="275"/>
            <ac:graphicFrameMk id="22530" creationId="{00000000-0000-0000-0000-000000000000}"/>
          </ac:graphicFrameMkLst>
        </pc:graphicFrameChg>
        <pc:cxnChg chg="mod">
          <ac:chgData name="ゆっくり市場調査論" userId="03e094fd-291a-4030-9f28-a3cc6b5984cc" providerId="ADAL" clId="{BA025AA1-8D2F-4361-9060-FC1DEBE400ED}" dt="2020-11-28T07:29:28.163" v="0"/>
          <ac:cxnSpMkLst>
            <pc:docMk/>
            <pc:sldMk cId="0" sldId="275"/>
            <ac:cxnSpMk id="14"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5"/>
            <ac:cxnSpMk id="15"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5"/>
            <ac:cxnSpMk id="16"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5"/>
            <ac:cxnSpMk id="23"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5"/>
            <ac:cxnSpMk id="24"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5"/>
            <ac:cxnSpMk id="25"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5"/>
            <ac:cxnSpMk id="32"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5"/>
            <ac:cxnSpMk id="33"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5"/>
            <ac:cxnSpMk id="34" creationId="{00000000-0000-0000-0000-000000000000}"/>
          </ac:cxnSpMkLst>
        </pc:cxnChg>
      </pc:sldChg>
      <pc:sldChg chg="modSp modNotes">
        <pc:chgData name="ゆっくり市場調査論" userId="03e094fd-291a-4030-9f28-a3cc6b5984cc" providerId="ADAL" clId="{BA025AA1-8D2F-4361-9060-FC1DEBE400ED}" dt="2020-11-28T07:29:29.869" v="3"/>
        <pc:sldMkLst>
          <pc:docMk/>
          <pc:sldMk cId="0" sldId="276"/>
        </pc:sldMkLst>
        <pc:spChg chg="mod">
          <ac:chgData name="ゆっくり市場調査論" userId="03e094fd-291a-4030-9f28-a3cc6b5984cc" providerId="ADAL" clId="{BA025AA1-8D2F-4361-9060-FC1DEBE400ED}" dt="2020-11-28T07:29:29.869" v="3"/>
          <ac:spMkLst>
            <pc:docMk/>
            <pc:sldMk cId="0" sldId="276"/>
            <ac:spMk id="2051" creationId="{00000000-0000-0000-0000-000000000000}"/>
          </ac:spMkLst>
        </pc:spChg>
        <pc:spChg chg="mod">
          <ac:chgData name="ゆっくり市場調査論" userId="03e094fd-291a-4030-9f28-a3cc6b5984cc" providerId="ADAL" clId="{BA025AA1-8D2F-4361-9060-FC1DEBE400ED}" dt="2020-11-28T07:29:28.163" v="0"/>
          <ac:spMkLst>
            <pc:docMk/>
            <pc:sldMk cId="0" sldId="276"/>
            <ac:spMk id="2052" creationId="{00000000-0000-0000-0000-000000000000}"/>
          </ac:spMkLst>
        </pc:spChg>
        <pc:spChg chg="mod">
          <ac:chgData name="ゆっくり市場調査論" userId="03e094fd-291a-4030-9f28-a3cc6b5984cc" providerId="ADAL" clId="{BA025AA1-8D2F-4361-9060-FC1DEBE400ED}" dt="2020-11-28T07:29:28.163" v="0"/>
          <ac:spMkLst>
            <pc:docMk/>
            <pc:sldMk cId="0" sldId="276"/>
            <ac:spMk id="2053" creationId="{00000000-0000-0000-0000-000000000000}"/>
          </ac:spMkLst>
        </pc:spChg>
        <pc:spChg chg="mod">
          <ac:chgData name="ゆっくり市場調査論" userId="03e094fd-291a-4030-9f28-a3cc6b5984cc" providerId="ADAL" clId="{BA025AA1-8D2F-4361-9060-FC1DEBE400ED}" dt="2020-11-28T07:29:28.163" v="0"/>
          <ac:spMkLst>
            <pc:docMk/>
            <pc:sldMk cId="0" sldId="276"/>
            <ac:spMk id="2054" creationId="{00000000-0000-0000-0000-000000000000}"/>
          </ac:spMkLst>
        </pc:spChg>
        <pc:spChg chg="mod">
          <ac:chgData name="ゆっくり市場調査論" userId="03e094fd-291a-4030-9f28-a3cc6b5984cc" providerId="ADAL" clId="{BA025AA1-8D2F-4361-9060-FC1DEBE400ED}" dt="2020-11-28T07:29:28.163" v="0"/>
          <ac:spMkLst>
            <pc:docMk/>
            <pc:sldMk cId="0" sldId="276"/>
            <ac:spMk id="2055" creationId="{00000000-0000-0000-0000-000000000000}"/>
          </ac:spMkLst>
        </pc:spChg>
        <pc:spChg chg="mod">
          <ac:chgData name="ゆっくり市場調査論" userId="03e094fd-291a-4030-9f28-a3cc6b5984cc" providerId="ADAL" clId="{BA025AA1-8D2F-4361-9060-FC1DEBE400ED}" dt="2020-11-28T07:29:28.163" v="0"/>
          <ac:spMkLst>
            <pc:docMk/>
            <pc:sldMk cId="0" sldId="276"/>
            <ac:spMk id="2056" creationId="{00000000-0000-0000-0000-000000000000}"/>
          </ac:spMkLst>
        </pc:spChg>
        <pc:spChg chg="mod">
          <ac:chgData name="ゆっくり市場調査論" userId="03e094fd-291a-4030-9f28-a3cc6b5984cc" providerId="ADAL" clId="{BA025AA1-8D2F-4361-9060-FC1DEBE400ED}" dt="2020-11-28T07:29:28.163" v="0"/>
          <ac:spMkLst>
            <pc:docMk/>
            <pc:sldMk cId="0" sldId="276"/>
            <ac:spMk id="2057" creationId="{00000000-0000-0000-0000-000000000000}"/>
          </ac:spMkLst>
        </pc:spChg>
        <pc:spChg chg="mod">
          <ac:chgData name="ゆっくり市場調査論" userId="03e094fd-291a-4030-9f28-a3cc6b5984cc" providerId="ADAL" clId="{BA025AA1-8D2F-4361-9060-FC1DEBE400ED}" dt="2020-11-28T07:29:28.163" v="0"/>
          <ac:spMkLst>
            <pc:docMk/>
            <pc:sldMk cId="0" sldId="276"/>
            <ac:spMk id="2058" creationId="{00000000-0000-0000-0000-000000000000}"/>
          </ac:spMkLst>
        </pc:spChg>
        <pc:graphicFrameChg chg="mod">
          <ac:chgData name="ゆっくり市場調査論" userId="03e094fd-291a-4030-9f28-a3cc6b5984cc" providerId="ADAL" clId="{BA025AA1-8D2F-4361-9060-FC1DEBE400ED}" dt="2020-11-28T07:29:28.163" v="0"/>
          <ac:graphicFrameMkLst>
            <pc:docMk/>
            <pc:sldMk cId="0" sldId="276"/>
            <ac:graphicFrameMk id="23555" creationId="{00000000-0000-0000-0000-000000000000}"/>
          </ac:graphicFrameMkLst>
        </pc:graphicFrameChg>
        <pc:cxnChg chg="mod">
          <ac:chgData name="ゆっくり市場調査論" userId="03e094fd-291a-4030-9f28-a3cc6b5984cc" providerId="ADAL" clId="{BA025AA1-8D2F-4361-9060-FC1DEBE400ED}" dt="2020-11-28T07:29:28.163" v="0"/>
          <ac:cxnSpMkLst>
            <pc:docMk/>
            <pc:sldMk cId="0" sldId="276"/>
            <ac:cxnSpMk id="14"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6"/>
            <ac:cxnSpMk id="17"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6"/>
            <ac:cxnSpMk id="22"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6"/>
            <ac:cxnSpMk id="25"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6"/>
            <ac:cxnSpMk id="29" creationId="{00000000-0000-0000-0000-000000000000}"/>
          </ac:cxnSpMkLst>
        </pc:cxnChg>
        <pc:cxnChg chg="mod">
          <ac:chgData name="ゆっくり市場調査論" userId="03e094fd-291a-4030-9f28-a3cc6b5984cc" providerId="ADAL" clId="{BA025AA1-8D2F-4361-9060-FC1DEBE400ED}" dt="2020-11-28T07:29:28.163" v="0"/>
          <ac:cxnSpMkLst>
            <pc:docMk/>
            <pc:sldMk cId="0" sldId="276"/>
            <ac:cxnSpMk id="32" creationId="{00000000-0000-0000-0000-000000000000}"/>
          </ac:cxnSpMkLst>
        </pc:cxnChg>
      </pc:sldChg>
      <pc:sldChg chg="modSp modNotes">
        <pc:chgData name="ゆっくり市場調査論" userId="03e094fd-291a-4030-9f28-a3cc6b5984cc" providerId="ADAL" clId="{BA025AA1-8D2F-4361-9060-FC1DEBE400ED}" dt="2020-11-28T07:29:29.869" v="3"/>
        <pc:sldMkLst>
          <pc:docMk/>
          <pc:sldMk cId="0" sldId="277"/>
        </pc:sldMkLst>
        <pc:spChg chg="mod">
          <ac:chgData name="ゆっくり市場調査論" userId="03e094fd-291a-4030-9f28-a3cc6b5984cc" providerId="ADAL" clId="{BA025AA1-8D2F-4361-9060-FC1DEBE400ED}" dt="2020-11-28T07:29:28.163" v="0"/>
          <ac:spMkLst>
            <pc:docMk/>
            <pc:sldMk cId="0" sldId="277"/>
            <ac:spMk id="20497" creationId="{00000000-0000-0000-0000-000000000000}"/>
          </ac:spMkLst>
        </pc:spChg>
        <pc:spChg chg="mod">
          <ac:chgData name="ゆっくり市場調査論" userId="03e094fd-291a-4030-9f28-a3cc6b5984cc" providerId="ADAL" clId="{BA025AA1-8D2F-4361-9060-FC1DEBE400ED}" dt="2020-11-28T07:29:29.869" v="3"/>
          <ac:spMkLst>
            <pc:docMk/>
            <pc:sldMk cId="0" sldId="277"/>
            <ac:spMk id="25602" creationId="{00000000-0000-0000-0000-000000000000}"/>
          </ac:spMkLst>
        </pc:spChg>
        <pc:spChg chg="mod">
          <ac:chgData name="ゆっくり市場調査論" userId="03e094fd-291a-4030-9f28-a3cc6b5984cc" providerId="ADAL" clId="{BA025AA1-8D2F-4361-9060-FC1DEBE400ED}" dt="2020-11-28T07:29:28.163" v="0"/>
          <ac:spMkLst>
            <pc:docMk/>
            <pc:sldMk cId="0" sldId="277"/>
            <ac:spMk id="25603" creationId="{00000000-0000-0000-0000-000000000000}"/>
          </ac:spMkLst>
        </pc:spChg>
        <pc:spChg chg="mod">
          <ac:chgData name="ゆっくり市場調査論" userId="03e094fd-291a-4030-9f28-a3cc6b5984cc" providerId="ADAL" clId="{BA025AA1-8D2F-4361-9060-FC1DEBE400ED}" dt="2020-11-28T07:29:28.163" v="0"/>
          <ac:spMkLst>
            <pc:docMk/>
            <pc:sldMk cId="0" sldId="277"/>
            <ac:spMk id="25604" creationId="{00000000-0000-0000-0000-000000000000}"/>
          </ac:spMkLst>
        </pc:spChg>
        <pc:spChg chg="mod">
          <ac:chgData name="ゆっくり市場調査論" userId="03e094fd-291a-4030-9f28-a3cc6b5984cc" providerId="ADAL" clId="{BA025AA1-8D2F-4361-9060-FC1DEBE400ED}" dt="2020-11-28T07:29:28.163" v="0"/>
          <ac:spMkLst>
            <pc:docMk/>
            <pc:sldMk cId="0" sldId="277"/>
            <ac:spMk id="25605" creationId="{00000000-0000-0000-0000-000000000000}"/>
          </ac:spMkLst>
        </pc:spChg>
      </pc:sldChg>
      <pc:sldChg chg="modSp modNotes">
        <pc:chgData name="ゆっくり市場調査論" userId="03e094fd-291a-4030-9f28-a3cc6b5984cc" providerId="ADAL" clId="{BA025AA1-8D2F-4361-9060-FC1DEBE400ED}" dt="2020-11-28T07:29:29.869" v="3"/>
        <pc:sldMkLst>
          <pc:docMk/>
          <pc:sldMk cId="0" sldId="278"/>
        </pc:sldMkLst>
        <pc:spChg chg="mod">
          <ac:chgData name="ゆっくり市場調査論" userId="03e094fd-291a-4030-9f28-a3cc6b5984cc" providerId="ADAL" clId="{BA025AA1-8D2F-4361-9060-FC1DEBE400ED}" dt="2020-11-28T07:29:28.163" v="0"/>
          <ac:spMkLst>
            <pc:docMk/>
            <pc:sldMk cId="0" sldId="278"/>
            <ac:spMk id="19466" creationId="{00000000-0000-0000-0000-000000000000}"/>
          </ac:spMkLst>
        </pc:spChg>
        <pc:spChg chg="mod">
          <ac:chgData name="ゆっくり市場調査論" userId="03e094fd-291a-4030-9f28-a3cc6b5984cc" providerId="ADAL" clId="{BA025AA1-8D2F-4361-9060-FC1DEBE400ED}" dt="2020-11-28T07:29:28.163" v="0"/>
          <ac:spMkLst>
            <pc:docMk/>
            <pc:sldMk cId="0" sldId="278"/>
            <ac:spMk id="19467" creationId="{00000000-0000-0000-0000-000000000000}"/>
          </ac:spMkLst>
        </pc:spChg>
        <pc:spChg chg="mod">
          <ac:chgData name="ゆっくり市場調査論" userId="03e094fd-291a-4030-9f28-a3cc6b5984cc" providerId="ADAL" clId="{BA025AA1-8D2F-4361-9060-FC1DEBE400ED}" dt="2020-11-28T07:29:28.163" v="0"/>
          <ac:spMkLst>
            <pc:docMk/>
            <pc:sldMk cId="0" sldId="278"/>
            <ac:spMk id="19468" creationId="{00000000-0000-0000-0000-000000000000}"/>
          </ac:spMkLst>
        </pc:spChg>
        <pc:spChg chg="mod">
          <ac:chgData name="ゆっくり市場調査論" userId="03e094fd-291a-4030-9f28-a3cc6b5984cc" providerId="ADAL" clId="{BA025AA1-8D2F-4361-9060-FC1DEBE400ED}" dt="2020-11-28T07:29:29.869" v="3"/>
          <ac:spMkLst>
            <pc:docMk/>
            <pc:sldMk cId="0" sldId="278"/>
            <ac:spMk id="26626" creationId="{00000000-0000-0000-0000-000000000000}"/>
          </ac:spMkLst>
        </pc:spChg>
        <pc:spChg chg="mod">
          <ac:chgData name="ゆっくり市場調査論" userId="03e094fd-291a-4030-9f28-a3cc6b5984cc" providerId="ADAL" clId="{BA025AA1-8D2F-4361-9060-FC1DEBE400ED}" dt="2020-11-28T07:29:28.163" v="0"/>
          <ac:spMkLst>
            <pc:docMk/>
            <pc:sldMk cId="0" sldId="278"/>
            <ac:spMk id="26627" creationId="{00000000-0000-0000-0000-000000000000}"/>
          </ac:spMkLst>
        </pc:spChg>
        <pc:spChg chg="mod">
          <ac:chgData name="ゆっくり市場調査論" userId="03e094fd-291a-4030-9f28-a3cc6b5984cc" providerId="ADAL" clId="{BA025AA1-8D2F-4361-9060-FC1DEBE400ED}" dt="2020-11-28T07:29:28.163" v="0"/>
          <ac:spMkLst>
            <pc:docMk/>
            <pc:sldMk cId="0" sldId="278"/>
            <ac:spMk id="26628" creationId="{00000000-0000-0000-0000-000000000000}"/>
          </ac:spMkLst>
        </pc:spChg>
        <pc:spChg chg="mod">
          <ac:chgData name="ゆっくり市場調査論" userId="03e094fd-291a-4030-9f28-a3cc6b5984cc" providerId="ADAL" clId="{BA025AA1-8D2F-4361-9060-FC1DEBE400ED}" dt="2020-11-28T07:29:28.163" v="0"/>
          <ac:spMkLst>
            <pc:docMk/>
            <pc:sldMk cId="0" sldId="278"/>
            <ac:spMk id="26629" creationId="{00000000-0000-0000-0000-000000000000}"/>
          </ac:spMkLst>
        </pc:spChg>
        <pc:spChg chg="mod">
          <ac:chgData name="ゆっくり市場調査論" userId="03e094fd-291a-4030-9f28-a3cc6b5984cc" providerId="ADAL" clId="{BA025AA1-8D2F-4361-9060-FC1DEBE400ED}" dt="2020-11-28T07:29:28.163" v="0"/>
          <ac:spMkLst>
            <pc:docMk/>
            <pc:sldMk cId="0" sldId="278"/>
            <ac:spMk id="26630" creationId="{00000000-0000-0000-0000-000000000000}"/>
          </ac:spMkLst>
        </pc:spChg>
        <pc:spChg chg="mod">
          <ac:chgData name="ゆっくり市場調査論" userId="03e094fd-291a-4030-9f28-a3cc6b5984cc" providerId="ADAL" clId="{BA025AA1-8D2F-4361-9060-FC1DEBE400ED}" dt="2020-11-28T07:29:28.163" v="0"/>
          <ac:spMkLst>
            <pc:docMk/>
            <pc:sldMk cId="0" sldId="278"/>
            <ac:spMk id="26631" creationId="{00000000-0000-0000-0000-000000000000}"/>
          </ac:spMkLst>
        </pc:spChg>
        <pc:spChg chg="mod">
          <ac:chgData name="ゆっくり市場調査論" userId="03e094fd-291a-4030-9f28-a3cc6b5984cc" providerId="ADAL" clId="{BA025AA1-8D2F-4361-9060-FC1DEBE400ED}" dt="2020-11-28T07:29:28.163" v="0"/>
          <ac:spMkLst>
            <pc:docMk/>
            <pc:sldMk cId="0" sldId="278"/>
            <ac:spMk id="26632" creationId="{00000000-0000-0000-0000-000000000000}"/>
          </ac:spMkLst>
        </pc:spChg>
        <pc:spChg chg="mod">
          <ac:chgData name="ゆっくり市場調査論" userId="03e094fd-291a-4030-9f28-a3cc6b5984cc" providerId="ADAL" clId="{BA025AA1-8D2F-4361-9060-FC1DEBE400ED}" dt="2020-11-28T07:29:28.163" v="0"/>
          <ac:spMkLst>
            <pc:docMk/>
            <pc:sldMk cId="0" sldId="278"/>
            <ac:spMk id="26633" creationId="{00000000-0000-0000-0000-000000000000}"/>
          </ac:spMkLst>
        </pc:spChg>
      </pc:sldChg>
      <pc:sldChg chg="modSp modNotes">
        <pc:chgData name="ゆっくり市場調査論" userId="03e094fd-291a-4030-9f28-a3cc6b5984cc" providerId="ADAL" clId="{BA025AA1-8D2F-4361-9060-FC1DEBE400ED}" dt="2020-11-28T07:29:29.869" v="3"/>
        <pc:sldMkLst>
          <pc:docMk/>
          <pc:sldMk cId="0" sldId="279"/>
        </pc:sldMkLst>
        <pc:spChg chg="mod">
          <ac:chgData name="ゆっくり市場調査論" userId="03e094fd-291a-4030-9f28-a3cc6b5984cc" providerId="ADAL" clId="{BA025AA1-8D2F-4361-9060-FC1DEBE400ED}" dt="2020-11-28T07:29:28.163" v="0"/>
          <ac:spMkLst>
            <pc:docMk/>
            <pc:sldMk cId="0" sldId="279"/>
            <ac:spMk id="7"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10"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11"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12"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13"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14"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15"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16"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17"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18" creationId="{00000000-0000-0000-0000-000000000000}"/>
          </ac:spMkLst>
        </pc:spChg>
        <pc:spChg chg="mod">
          <ac:chgData name="ゆっくり市場調査論" userId="03e094fd-291a-4030-9f28-a3cc6b5984cc" providerId="ADAL" clId="{BA025AA1-8D2F-4361-9060-FC1DEBE400ED}" dt="2020-11-28T07:29:29.869" v="3"/>
          <ac:spMkLst>
            <pc:docMk/>
            <pc:sldMk cId="0" sldId="279"/>
            <ac:spMk id="27650"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27651"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27652" creationId="{00000000-0000-0000-0000-000000000000}"/>
          </ac:spMkLst>
        </pc:spChg>
        <pc:spChg chg="mod">
          <ac:chgData name="ゆっくり市場調査論" userId="03e094fd-291a-4030-9f28-a3cc6b5984cc" providerId="ADAL" clId="{BA025AA1-8D2F-4361-9060-FC1DEBE400ED}" dt="2020-11-28T07:29:28.163" v="0"/>
          <ac:spMkLst>
            <pc:docMk/>
            <pc:sldMk cId="0" sldId="279"/>
            <ac:spMk id="27653" creationId="{00000000-0000-0000-0000-000000000000}"/>
          </ac:spMkLst>
        </pc:spChg>
      </pc:sldChg>
      <pc:sldChg chg="modSp modNotes">
        <pc:chgData name="ゆっくり市場調査論" userId="03e094fd-291a-4030-9f28-a3cc6b5984cc" providerId="ADAL" clId="{BA025AA1-8D2F-4361-9060-FC1DEBE400ED}" dt="2020-11-28T07:29:29.869" v="3"/>
        <pc:sldMkLst>
          <pc:docMk/>
          <pc:sldMk cId="0" sldId="280"/>
        </pc:sldMkLst>
        <pc:spChg chg="mod">
          <ac:chgData name="ゆっくり市場調査論" userId="03e094fd-291a-4030-9f28-a3cc6b5984cc" providerId="ADAL" clId="{BA025AA1-8D2F-4361-9060-FC1DEBE400ED}" dt="2020-11-28T07:29:28.163" v="0"/>
          <ac:spMkLst>
            <pc:docMk/>
            <pc:sldMk cId="0" sldId="280"/>
            <ac:spMk id="7"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10"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11"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12"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13"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14"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15"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16"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17"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18" creationId="{00000000-0000-0000-0000-000000000000}"/>
          </ac:spMkLst>
        </pc:spChg>
        <pc:spChg chg="mod">
          <ac:chgData name="ゆっくり市場調査論" userId="03e094fd-291a-4030-9f28-a3cc6b5984cc" providerId="ADAL" clId="{BA025AA1-8D2F-4361-9060-FC1DEBE400ED}" dt="2020-11-28T07:29:29.869" v="3"/>
          <ac:spMkLst>
            <pc:docMk/>
            <pc:sldMk cId="0" sldId="280"/>
            <ac:spMk id="28674"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28675"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28676"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28677" creationId="{00000000-0000-0000-0000-000000000000}"/>
          </ac:spMkLst>
        </pc:spChg>
        <pc:spChg chg="mod">
          <ac:chgData name="ゆっくり市場調査論" userId="03e094fd-291a-4030-9f28-a3cc6b5984cc" providerId="ADAL" clId="{BA025AA1-8D2F-4361-9060-FC1DEBE400ED}" dt="2020-11-28T07:29:28.163" v="0"/>
          <ac:spMkLst>
            <pc:docMk/>
            <pc:sldMk cId="0" sldId="280"/>
            <ac:spMk id="28678" creationId="{00000000-0000-0000-0000-000000000000}"/>
          </ac:spMkLst>
        </pc:spChg>
      </pc:sldChg>
      <pc:sldChg chg="modSp mod">
        <pc:chgData name="ゆっくり市場調査論" userId="03e094fd-291a-4030-9f28-a3cc6b5984cc" providerId="ADAL" clId="{BA025AA1-8D2F-4361-9060-FC1DEBE400ED}" dt="2020-11-28T07:29:30.589" v="6" actId="27636"/>
        <pc:sldMkLst>
          <pc:docMk/>
          <pc:sldMk cId="0" sldId="281"/>
        </pc:sldMkLst>
        <pc:spChg chg="mod">
          <ac:chgData name="ゆっくり市場調査論" userId="03e094fd-291a-4030-9f28-a3cc6b5984cc" providerId="ADAL" clId="{BA025AA1-8D2F-4361-9060-FC1DEBE400ED}" dt="2020-11-28T07:29:29.869" v="3"/>
          <ac:spMkLst>
            <pc:docMk/>
            <pc:sldMk cId="0" sldId="281"/>
            <ac:spMk id="2" creationId="{00000000-0000-0000-0000-000000000000}"/>
          </ac:spMkLst>
        </pc:spChg>
        <pc:spChg chg="mod">
          <ac:chgData name="ゆっくり市場調査論" userId="03e094fd-291a-4030-9f28-a3cc6b5984cc" providerId="ADAL" clId="{BA025AA1-8D2F-4361-9060-FC1DEBE400ED}" dt="2020-11-28T07:29:30.589" v="6" actId="27636"/>
          <ac:spMkLst>
            <pc:docMk/>
            <pc:sldMk cId="0" sldId="281"/>
            <ac:spMk id="3" creationId="{00000000-0000-0000-0000-000000000000}"/>
          </ac:spMkLst>
        </pc:spChg>
      </pc:sldChg>
      <pc:sldChg chg="modSp modNotes">
        <pc:chgData name="ゆっくり市場調査論" userId="03e094fd-291a-4030-9f28-a3cc6b5984cc" providerId="ADAL" clId="{BA025AA1-8D2F-4361-9060-FC1DEBE400ED}" dt="2020-11-28T07:29:29.869" v="3"/>
        <pc:sldMkLst>
          <pc:docMk/>
          <pc:sldMk cId="0" sldId="282"/>
        </pc:sldMkLst>
        <pc:spChg chg="mod">
          <ac:chgData name="ゆっくり市場調査論" userId="03e094fd-291a-4030-9f28-a3cc6b5984cc" providerId="ADAL" clId="{BA025AA1-8D2F-4361-9060-FC1DEBE400ED}" dt="2020-11-28T07:29:29.869" v="3"/>
          <ac:spMkLst>
            <pc:docMk/>
            <pc:sldMk cId="0" sldId="282"/>
            <ac:spMk id="2" creationId="{00000000-0000-0000-0000-000000000000}"/>
          </ac:spMkLst>
        </pc:spChg>
        <pc:spChg chg="mod">
          <ac:chgData name="ゆっくり市場調査論" userId="03e094fd-291a-4030-9f28-a3cc6b5984cc" providerId="ADAL" clId="{BA025AA1-8D2F-4361-9060-FC1DEBE400ED}" dt="2020-11-28T07:29:28.163" v="0"/>
          <ac:spMkLst>
            <pc:docMk/>
            <pc:sldMk cId="0" sldId="282"/>
            <ac:spMk id="10" creationId="{00000000-0000-0000-0000-000000000000}"/>
          </ac:spMkLst>
        </pc:spChg>
        <pc:spChg chg="mod">
          <ac:chgData name="ゆっくり市場調査論" userId="03e094fd-291a-4030-9f28-a3cc6b5984cc" providerId="ADAL" clId="{BA025AA1-8D2F-4361-9060-FC1DEBE400ED}" dt="2020-11-28T07:29:28.163" v="0"/>
          <ac:spMkLst>
            <pc:docMk/>
            <pc:sldMk cId="0" sldId="282"/>
            <ac:spMk id="11" creationId="{00000000-0000-0000-0000-000000000000}"/>
          </ac:spMkLst>
        </pc:spChg>
        <pc:spChg chg="mod">
          <ac:chgData name="ゆっくり市場調査論" userId="03e094fd-291a-4030-9f28-a3cc6b5984cc" providerId="ADAL" clId="{BA025AA1-8D2F-4361-9060-FC1DEBE400ED}" dt="2020-11-28T07:29:28.163" v="0"/>
          <ac:spMkLst>
            <pc:docMk/>
            <pc:sldMk cId="0" sldId="282"/>
            <ac:spMk id="12" creationId="{00000000-0000-0000-0000-000000000000}"/>
          </ac:spMkLst>
        </pc:spChg>
        <pc:spChg chg="mod">
          <ac:chgData name="ゆっくり市場調査論" userId="03e094fd-291a-4030-9f28-a3cc6b5984cc" providerId="ADAL" clId="{BA025AA1-8D2F-4361-9060-FC1DEBE400ED}" dt="2020-11-28T07:29:28.163" v="0"/>
          <ac:spMkLst>
            <pc:docMk/>
            <pc:sldMk cId="0" sldId="282"/>
            <ac:spMk id="13" creationId="{00000000-0000-0000-0000-000000000000}"/>
          </ac:spMkLst>
        </pc:spChg>
        <pc:spChg chg="mod">
          <ac:chgData name="ゆっくり市場調査論" userId="03e094fd-291a-4030-9f28-a3cc6b5984cc" providerId="ADAL" clId="{BA025AA1-8D2F-4361-9060-FC1DEBE400ED}" dt="2020-11-28T07:29:28.163" v="0"/>
          <ac:spMkLst>
            <pc:docMk/>
            <pc:sldMk cId="0" sldId="282"/>
            <ac:spMk id="16" creationId="{00000000-0000-0000-0000-000000000000}"/>
          </ac:spMkLst>
        </pc:spChg>
        <pc:spChg chg="mod">
          <ac:chgData name="ゆっくり市場調査論" userId="03e094fd-291a-4030-9f28-a3cc6b5984cc" providerId="ADAL" clId="{BA025AA1-8D2F-4361-9060-FC1DEBE400ED}" dt="2020-11-28T07:29:28.163" v="0"/>
          <ac:spMkLst>
            <pc:docMk/>
            <pc:sldMk cId="0" sldId="282"/>
            <ac:spMk id="17" creationId="{00000000-0000-0000-0000-000000000000}"/>
          </ac:spMkLst>
        </pc:spChg>
        <pc:spChg chg="mod">
          <ac:chgData name="ゆっくり市場調査論" userId="03e094fd-291a-4030-9f28-a3cc6b5984cc" providerId="ADAL" clId="{BA025AA1-8D2F-4361-9060-FC1DEBE400ED}" dt="2020-11-28T07:29:28.163" v="0"/>
          <ac:spMkLst>
            <pc:docMk/>
            <pc:sldMk cId="0" sldId="282"/>
            <ac:spMk id="18" creationId="{00000000-0000-0000-0000-000000000000}"/>
          </ac:spMkLst>
        </pc:spChg>
        <pc:spChg chg="mod">
          <ac:chgData name="ゆっくり市場調査論" userId="03e094fd-291a-4030-9f28-a3cc6b5984cc" providerId="ADAL" clId="{BA025AA1-8D2F-4361-9060-FC1DEBE400ED}" dt="2020-11-28T07:29:28.163" v="0"/>
          <ac:spMkLst>
            <pc:docMk/>
            <pc:sldMk cId="0" sldId="282"/>
            <ac:spMk id="19" creationId="{00000000-0000-0000-0000-000000000000}"/>
          </ac:spMkLst>
        </pc:spChg>
      </pc:sldChg>
      <pc:sldChg chg="modSp mod">
        <pc:chgData name="ゆっくり市場調査論" userId="03e094fd-291a-4030-9f28-a3cc6b5984cc" providerId="ADAL" clId="{BA025AA1-8D2F-4361-9060-FC1DEBE400ED}" dt="2020-11-28T07:29:30.625" v="7" actId="27636"/>
        <pc:sldMkLst>
          <pc:docMk/>
          <pc:sldMk cId="0" sldId="284"/>
        </pc:sldMkLst>
        <pc:spChg chg="mod">
          <ac:chgData name="ゆっくり市場調査論" userId="03e094fd-291a-4030-9f28-a3cc6b5984cc" providerId="ADAL" clId="{BA025AA1-8D2F-4361-9060-FC1DEBE400ED}" dt="2020-11-28T07:29:29.869" v="3"/>
          <ac:spMkLst>
            <pc:docMk/>
            <pc:sldMk cId="0" sldId="284"/>
            <ac:spMk id="2" creationId="{00000000-0000-0000-0000-000000000000}"/>
          </ac:spMkLst>
        </pc:spChg>
        <pc:spChg chg="mod">
          <ac:chgData name="ゆっくり市場調査論" userId="03e094fd-291a-4030-9f28-a3cc6b5984cc" providerId="ADAL" clId="{BA025AA1-8D2F-4361-9060-FC1DEBE400ED}" dt="2020-11-28T07:29:30.625" v="7" actId="27636"/>
          <ac:spMkLst>
            <pc:docMk/>
            <pc:sldMk cId="0" sldId="284"/>
            <ac:spMk id="3" creationId="{00000000-0000-0000-0000-000000000000}"/>
          </ac:spMkLst>
        </pc:spChg>
      </pc:sldChg>
      <pc:sldChg chg="modSp mod modAnim">
        <pc:chgData name="ゆっくり市場調査論" userId="03e094fd-291a-4030-9f28-a3cc6b5984cc" providerId="ADAL" clId="{BA025AA1-8D2F-4361-9060-FC1DEBE400ED}" dt="2020-11-28T07:29:30.675" v="8" actId="27636"/>
        <pc:sldMkLst>
          <pc:docMk/>
          <pc:sldMk cId="0" sldId="285"/>
        </pc:sldMkLst>
        <pc:spChg chg="mod">
          <ac:chgData name="ゆっくり市場調査論" userId="03e094fd-291a-4030-9f28-a3cc6b5984cc" providerId="ADAL" clId="{BA025AA1-8D2F-4361-9060-FC1DEBE400ED}" dt="2020-11-28T07:29:29.869" v="3"/>
          <ac:spMkLst>
            <pc:docMk/>
            <pc:sldMk cId="0" sldId="285"/>
            <ac:spMk id="2" creationId="{00000000-0000-0000-0000-000000000000}"/>
          </ac:spMkLst>
        </pc:spChg>
        <pc:spChg chg="mod">
          <ac:chgData name="ゆっくり市場調査論" userId="03e094fd-291a-4030-9f28-a3cc6b5984cc" providerId="ADAL" clId="{BA025AA1-8D2F-4361-9060-FC1DEBE400ED}" dt="2020-11-28T07:29:30.675" v="8" actId="27636"/>
          <ac:spMkLst>
            <pc:docMk/>
            <pc:sldMk cId="0" sldId="285"/>
            <ac:spMk id="3" creationId="{00000000-0000-0000-0000-000000000000}"/>
          </ac:spMkLst>
        </pc:spChg>
      </pc:sldChg>
      <pc:sldChg chg="modSp mod modNotes">
        <pc:chgData name="ゆっくり市場調査論" userId="03e094fd-291a-4030-9f28-a3cc6b5984cc" providerId="ADAL" clId="{BA025AA1-8D2F-4361-9060-FC1DEBE400ED}" dt="2020-11-28T07:30:06.790" v="18" actId="1035"/>
        <pc:sldMkLst>
          <pc:docMk/>
          <pc:sldMk cId="0" sldId="286"/>
        </pc:sldMkLst>
        <pc:spChg chg="mod">
          <ac:chgData name="ゆっくり市場調査論" userId="03e094fd-291a-4030-9f28-a3cc6b5984cc" providerId="ADAL" clId="{BA025AA1-8D2F-4361-9060-FC1DEBE400ED}" dt="2020-11-28T07:29:29.869" v="3"/>
          <ac:spMkLst>
            <pc:docMk/>
            <pc:sldMk cId="0" sldId="286"/>
            <ac:spMk id="2" creationId="{00000000-0000-0000-0000-000000000000}"/>
          </ac:spMkLst>
        </pc:spChg>
        <pc:spChg chg="mod">
          <ac:chgData name="ゆっくり市場調査論" userId="03e094fd-291a-4030-9f28-a3cc6b5984cc" providerId="ADAL" clId="{BA025AA1-8D2F-4361-9060-FC1DEBE400ED}" dt="2020-11-28T07:29:28.163" v="0"/>
          <ac:spMkLst>
            <pc:docMk/>
            <pc:sldMk cId="0" sldId="286"/>
            <ac:spMk id="6" creationId="{00000000-0000-0000-0000-000000000000}"/>
          </ac:spMkLst>
        </pc:spChg>
        <pc:spChg chg="mod">
          <ac:chgData name="ゆっくり市場調査論" userId="03e094fd-291a-4030-9f28-a3cc6b5984cc" providerId="ADAL" clId="{BA025AA1-8D2F-4361-9060-FC1DEBE400ED}" dt="2020-11-28T07:29:28.163" v="0"/>
          <ac:spMkLst>
            <pc:docMk/>
            <pc:sldMk cId="0" sldId="286"/>
            <ac:spMk id="7" creationId="{00000000-0000-0000-0000-000000000000}"/>
          </ac:spMkLst>
        </pc:spChg>
        <pc:spChg chg="mod">
          <ac:chgData name="ゆっくり市場調査論" userId="03e094fd-291a-4030-9f28-a3cc6b5984cc" providerId="ADAL" clId="{BA025AA1-8D2F-4361-9060-FC1DEBE400ED}" dt="2020-11-28T07:29:28.163" v="0"/>
          <ac:spMkLst>
            <pc:docMk/>
            <pc:sldMk cId="0" sldId="286"/>
            <ac:spMk id="11" creationId="{00000000-0000-0000-0000-000000000000}"/>
          </ac:spMkLst>
        </pc:spChg>
        <pc:spChg chg="mod">
          <ac:chgData name="ゆっくり市場調査論" userId="03e094fd-291a-4030-9f28-a3cc6b5984cc" providerId="ADAL" clId="{BA025AA1-8D2F-4361-9060-FC1DEBE400ED}" dt="2020-11-28T07:29:28.163" v="0"/>
          <ac:spMkLst>
            <pc:docMk/>
            <pc:sldMk cId="0" sldId="286"/>
            <ac:spMk id="12" creationId="{00000000-0000-0000-0000-000000000000}"/>
          </ac:spMkLst>
        </pc:spChg>
        <pc:spChg chg="mod">
          <ac:chgData name="ゆっくり市場調査論" userId="03e094fd-291a-4030-9f28-a3cc6b5984cc" providerId="ADAL" clId="{BA025AA1-8D2F-4361-9060-FC1DEBE400ED}" dt="2020-11-28T07:29:28.163" v="0"/>
          <ac:spMkLst>
            <pc:docMk/>
            <pc:sldMk cId="0" sldId="286"/>
            <ac:spMk id="14" creationId="{00000000-0000-0000-0000-000000000000}"/>
          </ac:spMkLst>
        </pc:spChg>
        <pc:spChg chg="mod">
          <ac:chgData name="ゆっくり市場調査論" userId="03e094fd-291a-4030-9f28-a3cc6b5984cc" providerId="ADAL" clId="{BA025AA1-8D2F-4361-9060-FC1DEBE400ED}" dt="2020-11-28T07:29:28.163" v="0"/>
          <ac:spMkLst>
            <pc:docMk/>
            <pc:sldMk cId="0" sldId="286"/>
            <ac:spMk id="15" creationId="{00000000-0000-0000-0000-000000000000}"/>
          </ac:spMkLst>
        </pc:spChg>
        <pc:spChg chg="mod">
          <ac:chgData name="ゆっくり市場調査論" userId="03e094fd-291a-4030-9f28-a3cc6b5984cc" providerId="ADAL" clId="{BA025AA1-8D2F-4361-9060-FC1DEBE400ED}" dt="2020-11-28T07:30:06.790" v="18" actId="1035"/>
          <ac:spMkLst>
            <pc:docMk/>
            <pc:sldMk cId="0" sldId="286"/>
            <ac:spMk id="16" creationId="{00000000-0000-0000-0000-000000000000}"/>
          </ac:spMkLst>
        </pc:spChg>
      </pc:sldChg>
      <pc:sldChg chg="modSp mod">
        <pc:chgData name="ゆっくり市場調査論" userId="03e094fd-291a-4030-9f28-a3cc6b5984cc" providerId="ADAL" clId="{BA025AA1-8D2F-4361-9060-FC1DEBE400ED}" dt="2020-11-28T07:29:30.717" v="9" actId="27636"/>
        <pc:sldMkLst>
          <pc:docMk/>
          <pc:sldMk cId="0" sldId="287"/>
        </pc:sldMkLst>
        <pc:spChg chg="mod">
          <ac:chgData name="ゆっくり市場調査論" userId="03e094fd-291a-4030-9f28-a3cc6b5984cc" providerId="ADAL" clId="{BA025AA1-8D2F-4361-9060-FC1DEBE400ED}" dt="2020-11-28T07:29:29.869" v="3"/>
          <ac:spMkLst>
            <pc:docMk/>
            <pc:sldMk cId="0" sldId="287"/>
            <ac:spMk id="2" creationId="{00000000-0000-0000-0000-000000000000}"/>
          </ac:spMkLst>
        </pc:spChg>
        <pc:spChg chg="mod">
          <ac:chgData name="ゆっくり市場調査論" userId="03e094fd-291a-4030-9f28-a3cc6b5984cc" providerId="ADAL" clId="{BA025AA1-8D2F-4361-9060-FC1DEBE400ED}" dt="2020-11-28T07:29:30.717" v="9" actId="27636"/>
          <ac:spMkLst>
            <pc:docMk/>
            <pc:sldMk cId="0" sldId="287"/>
            <ac:spMk id="3"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88"/>
        </pc:sldMkLst>
        <pc:spChg chg="mod">
          <ac:chgData name="ゆっくり市場調査論" userId="03e094fd-291a-4030-9f28-a3cc6b5984cc" providerId="ADAL" clId="{BA025AA1-8D2F-4361-9060-FC1DEBE400ED}" dt="2020-11-28T07:29:29.869" v="3"/>
          <ac:spMkLst>
            <pc:docMk/>
            <pc:sldMk cId="0" sldId="288"/>
            <ac:spMk id="3" creationId="{00000000-0000-0000-0000-000000000000}"/>
          </ac:spMkLst>
        </pc:spChg>
        <pc:spChg chg="mod">
          <ac:chgData name="ゆっくり市場調査論" userId="03e094fd-291a-4030-9f28-a3cc6b5984cc" providerId="ADAL" clId="{BA025AA1-8D2F-4361-9060-FC1DEBE400ED}" dt="2020-11-28T07:29:29.869" v="3"/>
          <ac:spMkLst>
            <pc:docMk/>
            <pc:sldMk cId="0" sldId="288"/>
            <ac:spMk id="4"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89"/>
        </pc:sldMkLst>
        <pc:spChg chg="mod">
          <ac:chgData name="ゆっくり市場調査論" userId="03e094fd-291a-4030-9f28-a3cc6b5984cc" providerId="ADAL" clId="{BA025AA1-8D2F-4361-9060-FC1DEBE400ED}" dt="2020-11-28T07:29:29.869" v="3"/>
          <ac:spMkLst>
            <pc:docMk/>
            <pc:sldMk cId="0" sldId="289"/>
            <ac:spMk id="2" creationId="{00000000-0000-0000-0000-000000000000}"/>
          </ac:spMkLst>
        </pc:spChg>
        <pc:spChg chg="mod">
          <ac:chgData name="ゆっくり市場調査論" userId="03e094fd-291a-4030-9f28-a3cc6b5984cc" providerId="ADAL" clId="{BA025AA1-8D2F-4361-9060-FC1DEBE400ED}" dt="2020-11-28T07:29:29.869" v="3"/>
          <ac:spMkLst>
            <pc:docMk/>
            <pc:sldMk cId="0" sldId="289"/>
            <ac:spMk id="3" creationId="{00000000-0000-0000-0000-000000000000}"/>
          </ac:spMkLst>
        </pc:spChg>
      </pc:sldChg>
      <pc:sldChg chg="modSp">
        <pc:chgData name="ゆっくり市場調査論" userId="03e094fd-291a-4030-9f28-a3cc6b5984cc" providerId="ADAL" clId="{BA025AA1-8D2F-4361-9060-FC1DEBE400ED}" dt="2020-11-28T07:29:29.869" v="3"/>
        <pc:sldMkLst>
          <pc:docMk/>
          <pc:sldMk cId="0" sldId="290"/>
        </pc:sldMkLst>
        <pc:spChg chg="mod">
          <ac:chgData name="ゆっくり市場調査論" userId="03e094fd-291a-4030-9f28-a3cc6b5984cc" providerId="ADAL" clId="{BA025AA1-8D2F-4361-9060-FC1DEBE400ED}" dt="2020-11-28T07:29:29.869" v="3"/>
          <ac:spMkLst>
            <pc:docMk/>
            <pc:sldMk cId="0" sldId="290"/>
            <ac:spMk id="2" creationId="{00000000-0000-0000-0000-000000000000}"/>
          </ac:spMkLst>
        </pc:spChg>
        <pc:spChg chg="mod">
          <ac:chgData name="ゆっくり市場調査論" userId="03e094fd-291a-4030-9f28-a3cc6b5984cc" providerId="ADAL" clId="{BA025AA1-8D2F-4361-9060-FC1DEBE400ED}" dt="2020-11-28T07:29:29.869" v="3"/>
          <ac:spMkLst>
            <pc:docMk/>
            <pc:sldMk cId="0" sldId="290"/>
            <ac:spMk id="3" creationId="{00000000-0000-0000-0000-000000000000}"/>
          </ac:spMkLst>
        </pc:spChg>
      </pc:sldChg>
      <pc:sldChg chg="modSp mod">
        <pc:chgData name="ゆっくり市場調査論" userId="03e094fd-291a-4030-9f28-a3cc6b5984cc" providerId="ADAL" clId="{BA025AA1-8D2F-4361-9060-FC1DEBE400ED}" dt="2020-11-28T07:29:30.737" v="10" actId="27636"/>
        <pc:sldMkLst>
          <pc:docMk/>
          <pc:sldMk cId="0" sldId="291"/>
        </pc:sldMkLst>
        <pc:spChg chg="mod">
          <ac:chgData name="ゆっくり市場調査論" userId="03e094fd-291a-4030-9f28-a3cc6b5984cc" providerId="ADAL" clId="{BA025AA1-8D2F-4361-9060-FC1DEBE400ED}" dt="2020-11-28T07:29:29.869" v="3"/>
          <ac:spMkLst>
            <pc:docMk/>
            <pc:sldMk cId="0" sldId="291"/>
            <ac:spMk id="2" creationId="{00000000-0000-0000-0000-000000000000}"/>
          </ac:spMkLst>
        </pc:spChg>
        <pc:spChg chg="mod">
          <ac:chgData name="ゆっくり市場調査論" userId="03e094fd-291a-4030-9f28-a3cc6b5984cc" providerId="ADAL" clId="{BA025AA1-8D2F-4361-9060-FC1DEBE400ED}" dt="2020-11-28T07:29:30.737" v="10" actId="27636"/>
          <ac:spMkLst>
            <pc:docMk/>
            <pc:sldMk cId="0" sldId="291"/>
            <ac:spMk id="3" creationId="{00000000-0000-0000-0000-000000000000}"/>
          </ac:spMkLst>
        </pc:spChg>
      </pc:sldChg>
      <pc:sldChg chg="modSp mod">
        <pc:chgData name="ゆっくり市場調査論" userId="03e094fd-291a-4030-9f28-a3cc6b5984cc" providerId="ADAL" clId="{BA025AA1-8D2F-4361-9060-FC1DEBE400ED}" dt="2020-11-28T07:29:30.770" v="11" actId="27636"/>
        <pc:sldMkLst>
          <pc:docMk/>
          <pc:sldMk cId="0" sldId="292"/>
        </pc:sldMkLst>
        <pc:spChg chg="mod">
          <ac:chgData name="ゆっくり市場調査論" userId="03e094fd-291a-4030-9f28-a3cc6b5984cc" providerId="ADAL" clId="{BA025AA1-8D2F-4361-9060-FC1DEBE400ED}" dt="2020-11-28T07:29:29.869" v="3"/>
          <ac:spMkLst>
            <pc:docMk/>
            <pc:sldMk cId="0" sldId="292"/>
            <ac:spMk id="2" creationId="{00000000-0000-0000-0000-000000000000}"/>
          </ac:spMkLst>
        </pc:spChg>
        <pc:spChg chg="mod">
          <ac:chgData name="ゆっくり市場調査論" userId="03e094fd-291a-4030-9f28-a3cc6b5984cc" providerId="ADAL" clId="{BA025AA1-8D2F-4361-9060-FC1DEBE400ED}" dt="2020-11-28T07:29:30.770" v="11" actId="27636"/>
          <ac:spMkLst>
            <pc:docMk/>
            <pc:sldMk cId="0" sldId="292"/>
            <ac:spMk id="3" creationId="{00000000-0000-0000-0000-000000000000}"/>
          </ac:spMkLst>
        </pc:spChg>
      </pc:sldChg>
      <pc:sldChg chg="modSp modNotes">
        <pc:chgData name="ゆっくり市場調査論" userId="03e094fd-291a-4030-9f28-a3cc6b5984cc" providerId="ADAL" clId="{BA025AA1-8D2F-4361-9060-FC1DEBE400ED}" dt="2020-11-28T07:29:29.869" v="3"/>
        <pc:sldMkLst>
          <pc:docMk/>
          <pc:sldMk cId="0" sldId="293"/>
        </pc:sldMkLst>
        <pc:spChg chg="mod">
          <ac:chgData name="ゆっくり市場調査論" userId="03e094fd-291a-4030-9f28-a3cc6b5984cc" providerId="ADAL" clId="{BA025AA1-8D2F-4361-9060-FC1DEBE400ED}" dt="2020-11-28T07:29:29.869" v="3"/>
          <ac:spMkLst>
            <pc:docMk/>
            <pc:sldMk cId="0" sldId="293"/>
            <ac:spMk id="2" creationId="{00000000-0000-0000-0000-000000000000}"/>
          </ac:spMkLst>
        </pc:spChg>
        <pc:spChg chg="mod">
          <ac:chgData name="ゆっくり市場調査論" userId="03e094fd-291a-4030-9f28-a3cc6b5984cc" providerId="ADAL" clId="{BA025AA1-8D2F-4361-9060-FC1DEBE400ED}" dt="2020-11-28T07:29:28.163" v="0"/>
          <ac:spMkLst>
            <pc:docMk/>
            <pc:sldMk cId="0" sldId="293"/>
            <ac:spMk id="16" creationId="{00000000-0000-0000-0000-000000000000}"/>
          </ac:spMkLst>
        </pc:spChg>
        <pc:spChg chg="mod">
          <ac:chgData name="ゆっくり市場調査論" userId="03e094fd-291a-4030-9f28-a3cc6b5984cc" providerId="ADAL" clId="{BA025AA1-8D2F-4361-9060-FC1DEBE400ED}" dt="2020-11-28T07:29:28.163" v="0"/>
          <ac:spMkLst>
            <pc:docMk/>
            <pc:sldMk cId="0" sldId="293"/>
            <ac:spMk id="17" creationId="{00000000-0000-0000-0000-000000000000}"/>
          </ac:spMkLst>
        </pc:spChg>
        <pc:spChg chg="mod">
          <ac:chgData name="ゆっくり市場調査論" userId="03e094fd-291a-4030-9f28-a3cc6b5984cc" providerId="ADAL" clId="{BA025AA1-8D2F-4361-9060-FC1DEBE400ED}" dt="2020-11-28T07:29:28.163" v="0"/>
          <ac:spMkLst>
            <pc:docMk/>
            <pc:sldMk cId="0" sldId="293"/>
            <ac:spMk id="18" creationId="{00000000-0000-0000-0000-000000000000}"/>
          </ac:spMkLst>
        </pc:spChg>
        <pc:spChg chg="mod">
          <ac:chgData name="ゆっくり市場調査論" userId="03e094fd-291a-4030-9f28-a3cc6b5984cc" providerId="ADAL" clId="{BA025AA1-8D2F-4361-9060-FC1DEBE400ED}" dt="2020-11-28T07:29:28.163" v="0"/>
          <ac:spMkLst>
            <pc:docMk/>
            <pc:sldMk cId="0" sldId="293"/>
            <ac:spMk id="19" creationId="{00000000-0000-0000-0000-000000000000}"/>
          </ac:spMkLst>
        </pc:spChg>
        <pc:spChg chg="mod">
          <ac:chgData name="ゆっくり市場調査論" userId="03e094fd-291a-4030-9f28-a3cc6b5984cc" providerId="ADAL" clId="{BA025AA1-8D2F-4361-9060-FC1DEBE400ED}" dt="2020-11-28T07:29:28.163" v="0"/>
          <ac:spMkLst>
            <pc:docMk/>
            <pc:sldMk cId="0" sldId="293"/>
            <ac:spMk id="20" creationId="{00000000-0000-0000-0000-000000000000}"/>
          </ac:spMkLst>
        </pc:spChg>
        <pc:spChg chg="mod">
          <ac:chgData name="ゆっくり市場調査論" userId="03e094fd-291a-4030-9f28-a3cc6b5984cc" providerId="ADAL" clId="{BA025AA1-8D2F-4361-9060-FC1DEBE400ED}" dt="2020-11-28T07:29:28.163" v="0"/>
          <ac:spMkLst>
            <pc:docMk/>
            <pc:sldMk cId="0" sldId="293"/>
            <ac:spMk id="21" creationId="{00000000-0000-0000-0000-000000000000}"/>
          </ac:spMkLst>
        </pc:spChg>
        <pc:spChg chg="mod">
          <ac:chgData name="ゆっくり市場調査論" userId="03e094fd-291a-4030-9f28-a3cc6b5984cc" providerId="ADAL" clId="{BA025AA1-8D2F-4361-9060-FC1DEBE400ED}" dt="2020-11-28T07:29:28.163" v="0"/>
          <ac:spMkLst>
            <pc:docMk/>
            <pc:sldMk cId="0" sldId="293"/>
            <ac:spMk id="22" creationId="{00000000-0000-0000-0000-000000000000}"/>
          </ac:spMkLst>
        </pc:spChg>
        <pc:cxnChg chg="mod">
          <ac:chgData name="ゆっくり市場調査論" userId="03e094fd-291a-4030-9f28-a3cc6b5984cc" providerId="ADAL" clId="{BA025AA1-8D2F-4361-9060-FC1DEBE400ED}" dt="2020-11-28T07:29:28.163" v="0"/>
          <ac:cxnSpMkLst>
            <pc:docMk/>
            <pc:sldMk cId="0" sldId="293"/>
            <ac:cxnSpMk id="8" creationId="{00000000-0000-0000-0000-000000000000}"/>
          </ac:cxnSpMkLst>
        </pc:cxnChg>
        <pc:cxnChg chg="mod">
          <ac:chgData name="ゆっくり市場調査論" userId="03e094fd-291a-4030-9f28-a3cc6b5984cc" providerId="ADAL" clId="{BA025AA1-8D2F-4361-9060-FC1DEBE400ED}" dt="2020-11-28T07:29:28.163" v="0"/>
          <ac:cxnSpMkLst>
            <pc:docMk/>
            <pc:sldMk cId="0" sldId="293"/>
            <ac:cxnSpMk id="14" creationId="{00000000-0000-0000-0000-000000000000}"/>
          </ac:cxnSpMkLst>
        </pc:cxnChg>
      </pc:sldChg>
      <pc:sldChg chg="modSp">
        <pc:chgData name="ゆっくり市場調査論" userId="03e094fd-291a-4030-9f28-a3cc6b5984cc" providerId="ADAL" clId="{BA025AA1-8D2F-4361-9060-FC1DEBE400ED}" dt="2020-11-28T07:29:29.869" v="3"/>
        <pc:sldMkLst>
          <pc:docMk/>
          <pc:sldMk cId="1154660474" sldId="294"/>
        </pc:sldMkLst>
        <pc:spChg chg="mod">
          <ac:chgData name="ゆっくり市場調査論" userId="03e094fd-291a-4030-9f28-a3cc6b5984cc" providerId="ADAL" clId="{BA025AA1-8D2F-4361-9060-FC1DEBE400ED}" dt="2020-11-28T07:29:29.869" v="3"/>
          <ac:spMkLst>
            <pc:docMk/>
            <pc:sldMk cId="1154660474" sldId="294"/>
            <ac:spMk id="2" creationId="{00000000-0000-0000-0000-000000000000}"/>
          </ac:spMkLst>
        </pc:spChg>
        <pc:spChg chg="mod">
          <ac:chgData name="ゆっくり市場調査論" userId="03e094fd-291a-4030-9f28-a3cc6b5984cc" providerId="ADAL" clId="{BA025AA1-8D2F-4361-9060-FC1DEBE400ED}" dt="2020-11-28T07:29:28.163" v="0"/>
          <ac:spMkLst>
            <pc:docMk/>
            <pc:sldMk cId="1154660474" sldId="294"/>
            <ac:spMk id="6" creationId="{00000000-0000-0000-0000-000000000000}"/>
          </ac:spMkLst>
        </pc:spChg>
        <pc:spChg chg="mod">
          <ac:chgData name="ゆっくり市場調査論" userId="03e094fd-291a-4030-9f28-a3cc6b5984cc" providerId="ADAL" clId="{BA025AA1-8D2F-4361-9060-FC1DEBE400ED}" dt="2020-11-28T07:29:28.163" v="0"/>
          <ac:spMkLst>
            <pc:docMk/>
            <pc:sldMk cId="1154660474" sldId="294"/>
            <ac:spMk id="8" creationId="{00000000-0000-0000-0000-000000000000}"/>
          </ac:spMkLst>
        </pc:spChg>
        <pc:spChg chg="mod">
          <ac:chgData name="ゆっくり市場調査論" userId="03e094fd-291a-4030-9f28-a3cc6b5984cc" providerId="ADAL" clId="{BA025AA1-8D2F-4361-9060-FC1DEBE400ED}" dt="2020-11-28T07:29:28.163" v="0"/>
          <ac:spMkLst>
            <pc:docMk/>
            <pc:sldMk cId="1154660474" sldId="294"/>
            <ac:spMk id="9" creationId="{00000000-0000-0000-0000-000000000000}"/>
          </ac:spMkLst>
        </pc:spChg>
        <pc:spChg chg="mod">
          <ac:chgData name="ゆっくり市場調査論" userId="03e094fd-291a-4030-9f28-a3cc6b5984cc" providerId="ADAL" clId="{BA025AA1-8D2F-4361-9060-FC1DEBE400ED}" dt="2020-11-28T07:29:28.163" v="0"/>
          <ac:spMkLst>
            <pc:docMk/>
            <pc:sldMk cId="1154660474" sldId="294"/>
            <ac:spMk id="18" creationId="{00000000-0000-0000-0000-000000000000}"/>
          </ac:spMkLst>
        </pc:spChg>
        <pc:spChg chg="mod">
          <ac:chgData name="ゆっくり市場調査論" userId="03e094fd-291a-4030-9f28-a3cc6b5984cc" providerId="ADAL" clId="{BA025AA1-8D2F-4361-9060-FC1DEBE400ED}" dt="2020-11-28T07:29:28.163" v="0"/>
          <ac:spMkLst>
            <pc:docMk/>
            <pc:sldMk cId="1154660474" sldId="294"/>
            <ac:spMk id="19" creationId="{00000000-0000-0000-0000-000000000000}"/>
          </ac:spMkLst>
        </pc:spChg>
        <pc:spChg chg="mod">
          <ac:chgData name="ゆっくり市場調査論" userId="03e094fd-291a-4030-9f28-a3cc6b5984cc" providerId="ADAL" clId="{BA025AA1-8D2F-4361-9060-FC1DEBE400ED}" dt="2020-11-28T07:29:28.163" v="0"/>
          <ac:spMkLst>
            <pc:docMk/>
            <pc:sldMk cId="1154660474" sldId="294"/>
            <ac:spMk id="24" creationId="{00000000-0000-0000-0000-000000000000}"/>
          </ac:spMkLst>
        </pc:spChg>
        <pc:spChg chg="mod">
          <ac:chgData name="ゆっくり市場調査論" userId="03e094fd-291a-4030-9f28-a3cc6b5984cc" providerId="ADAL" clId="{BA025AA1-8D2F-4361-9060-FC1DEBE400ED}" dt="2020-11-28T07:29:28.163" v="0"/>
          <ac:spMkLst>
            <pc:docMk/>
            <pc:sldMk cId="1154660474" sldId="294"/>
            <ac:spMk id="30" creationId="{00000000-0000-0000-0000-000000000000}"/>
          </ac:spMkLst>
        </pc:spChg>
      </pc:sldChg>
      <pc:sldMasterChg chg="modSp modSldLayout">
        <pc:chgData name="ゆっくり市場調査論" userId="03e094fd-291a-4030-9f28-a3cc6b5984cc" providerId="ADAL" clId="{BA025AA1-8D2F-4361-9060-FC1DEBE400ED}" dt="2020-11-28T07:29:28.163" v="0"/>
        <pc:sldMasterMkLst>
          <pc:docMk/>
          <pc:sldMasterMk cId="0" sldId="2147483648"/>
        </pc:sldMasterMkLst>
        <pc:spChg chg="mod">
          <ac:chgData name="ゆっくり市場調査論" userId="03e094fd-291a-4030-9f28-a3cc6b5984cc" providerId="ADAL" clId="{BA025AA1-8D2F-4361-9060-FC1DEBE400ED}" dt="2020-11-28T07:29:28.163" v="0"/>
          <ac:spMkLst>
            <pc:docMk/>
            <pc:sldMasterMk cId="0" sldId="2147483648"/>
            <ac:spMk id="2"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ac:spMk id="3"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ac:spMk id="4"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ac:spMk id="5"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ac:spMk id="6" creationId="{00000000-0000-0000-0000-000000000000}"/>
          </ac:spMkLst>
        </pc:spChg>
        <pc:sldLayoutChg chg="modSp">
          <pc:chgData name="ゆっくり市場調査論" userId="03e094fd-291a-4030-9f28-a3cc6b5984cc" providerId="ADAL" clId="{BA025AA1-8D2F-4361-9060-FC1DEBE400ED}" dt="2020-11-28T07:29:28.163" v="0"/>
          <pc:sldLayoutMkLst>
            <pc:docMk/>
            <pc:sldMasterMk cId="0" sldId="2147483648"/>
            <pc:sldLayoutMk cId="0" sldId="2147483649"/>
          </pc:sldLayoutMkLst>
          <pc:spChg chg="mod">
            <ac:chgData name="ゆっくり市場調査論" userId="03e094fd-291a-4030-9f28-a3cc6b5984cc" providerId="ADAL" clId="{BA025AA1-8D2F-4361-9060-FC1DEBE400ED}" dt="2020-11-28T07:29:28.163" v="0"/>
            <ac:spMkLst>
              <pc:docMk/>
              <pc:sldMasterMk cId="0" sldId="2147483648"/>
              <pc:sldLayoutMk cId="0" sldId="2147483649"/>
              <ac:spMk id="2"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pc:sldLayoutMk cId="0" sldId="2147483649"/>
              <ac:spMk id="3" creationId="{00000000-0000-0000-0000-000000000000}"/>
            </ac:spMkLst>
          </pc:spChg>
        </pc:sldLayoutChg>
        <pc:sldLayoutChg chg="modSp">
          <pc:chgData name="ゆっくり市場調査論" userId="03e094fd-291a-4030-9f28-a3cc6b5984cc" providerId="ADAL" clId="{BA025AA1-8D2F-4361-9060-FC1DEBE400ED}" dt="2020-11-28T07:29:28.163" v="0"/>
          <pc:sldLayoutMkLst>
            <pc:docMk/>
            <pc:sldMasterMk cId="0" sldId="2147483648"/>
            <pc:sldLayoutMk cId="0" sldId="2147483651"/>
          </pc:sldLayoutMkLst>
          <pc:spChg chg="mod">
            <ac:chgData name="ゆっくり市場調査論" userId="03e094fd-291a-4030-9f28-a3cc6b5984cc" providerId="ADAL" clId="{BA025AA1-8D2F-4361-9060-FC1DEBE400ED}" dt="2020-11-28T07:29:28.163" v="0"/>
            <ac:spMkLst>
              <pc:docMk/>
              <pc:sldMasterMk cId="0" sldId="2147483648"/>
              <pc:sldLayoutMk cId="0" sldId="2147483651"/>
              <ac:spMk id="2"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pc:sldLayoutMk cId="0" sldId="2147483651"/>
              <ac:spMk id="3" creationId="{00000000-0000-0000-0000-000000000000}"/>
            </ac:spMkLst>
          </pc:spChg>
        </pc:sldLayoutChg>
        <pc:sldLayoutChg chg="modSp">
          <pc:chgData name="ゆっくり市場調査論" userId="03e094fd-291a-4030-9f28-a3cc6b5984cc" providerId="ADAL" clId="{BA025AA1-8D2F-4361-9060-FC1DEBE400ED}" dt="2020-11-28T07:29:28.163" v="0"/>
          <pc:sldLayoutMkLst>
            <pc:docMk/>
            <pc:sldMasterMk cId="0" sldId="2147483648"/>
            <pc:sldLayoutMk cId="0" sldId="2147483652"/>
          </pc:sldLayoutMkLst>
          <pc:spChg chg="mod">
            <ac:chgData name="ゆっくり市場調査論" userId="03e094fd-291a-4030-9f28-a3cc6b5984cc" providerId="ADAL" clId="{BA025AA1-8D2F-4361-9060-FC1DEBE400ED}" dt="2020-11-28T07:29:28.163" v="0"/>
            <ac:spMkLst>
              <pc:docMk/>
              <pc:sldMasterMk cId="0" sldId="2147483648"/>
              <pc:sldLayoutMk cId="0" sldId="2147483652"/>
              <ac:spMk id="3"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pc:sldLayoutMk cId="0" sldId="2147483652"/>
              <ac:spMk id="4" creationId="{00000000-0000-0000-0000-000000000000}"/>
            </ac:spMkLst>
          </pc:spChg>
        </pc:sldLayoutChg>
        <pc:sldLayoutChg chg="modSp">
          <pc:chgData name="ゆっくり市場調査論" userId="03e094fd-291a-4030-9f28-a3cc6b5984cc" providerId="ADAL" clId="{BA025AA1-8D2F-4361-9060-FC1DEBE400ED}" dt="2020-11-28T07:29:28.163" v="0"/>
          <pc:sldLayoutMkLst>
            <pc:docMk/>
            <pc:sldMasterMk cId="0" sldId="2147483648"/>
            <pc:sldLayoutMk cId="0" sldId="2147483653"/>
          </pc:sldLayoutMkLst>
          <pc:spChg chg="mod">
            <ac:chgData name="ゆっくり市場調査論" userId="03e094fd-291a-4030-9f28-a3cc6b5984cc" providerId="ADAL" clId="{BA025AA1-8D2F-4361-9060-FC1DEBE400ED}" dt="2020-11-28T07:29:28.163" v="0"/>
            <ac:spMkLst>
              <pc:docMk/>
              <pc:sldMasterMk cId="0" sldId="2147483648"/>
              <pc:sldLayoutMk cId="0" sldId="2147483653"/>
              <ac:spMk id="3"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pc:sldLayoutMk cId="0" sldId="2147483653"/>
              <ac:spMk id="4"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pc:sldLayoutMk cId="0" sldId="2147483653"/>
              <ac:spMk id="5"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pc:sldLayoutMk cId="0" sldId="2147483653"/>
              <ac:spMk id="6" creationId="{00000000-0000-0000-0000-000000000000}"/>
            </ac:spMkLst>
          </pc:spChg>
        </pc:sldLayoutChg>
        <pc:sldLayoutChg chg="modSp">
          <pc:chgData name="ゆっくり市場調査論" userId="03e094fd-291a-4030-9f28-a3cc6b5984cc" providerId="ADAL" clId="{BA025AA1-8D2F-4361-9060-FC1DEBE400ED}" dt="2020-11-28T07:29:28.163" v="0"/>
          <pc:sldLayoutMkLst>
            <pc:docMk/>
            <pc:sldMasterMk cId="0" sldId="2147483648"/>
            <pc:sldLayoutMk cId="0" sldId="2147483656"/>
          </pc:sldLayoutMkLst>
          <pc:spChg chg="mod">
            <ac:chgData name="ゆっくり市場調査論" userId="03e094fd-291a-4030-9f28-a3cc6b5984cc" providerId="ADAL" clId="{BA025AA1-8D2F-4361-9060-FC1DEBE400ED}" dt="2020-11-28T07:29:28.163" v="0"/>
            <ac:spMkLst>
              <pc:docMk/>
              <pc:sldMasterMk cId="0" sldId="2147483648"/>
              <pc:sldLayoutMk cId="0" sldId="2147483656"/>
              <ac:spMk id="2"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pc:sldLayoutMk cId="0" sldId="2147483656"/>
              <ac:spMk id="3"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pc:sldLayoutMk cId="0" sldId="2147483656"/>
              <ac:spMk id="4" creationId="{00000000-0000-0000-0000-000000000000}"/>
            </ac:spMkLst>
          </pc:spChg>
        </pc:sldLayoutChg>
        <pc:sldLayoutChg chg="modSp">
          <pc:chgData name="ゆっくり市場調査論" userId="03e094fd-291a-4030-9f28-a3cc6b5984cc" providerId="ADAL" clId="{BA025AA1-8D2F-4361-9060-FC1DEBE400ED}" dt="2020-11-28T07:29:28.163" v="0"/>
          <pc:sldLayoutMkLst>
            <pc:docMk/>
            <pc:sldMasterMk cId="0" sldId="2147483648"/>
            <pc:sldLayoutMk cId="0" sldId="2147483657"/>
          </pc:sldLayoutMkLst>
          <pc:spChg chg="mod">
            <ac:chgData name="ゆっくり市場調査論" userId="03e094fd-291a-4030-9f28-a3cc6b5984cc" providerId="ADAL" clId="{BA025AA1-8D2F-4361-9060-FC1DEBE400ED}" dt="2020-11-28T07:29:28.163" v="0"/>
            <ac:spMkLst>
              <pc:docMk/>
              <pc:sldMasterMk cId="0" sldId="2147483648"/>
              <pc:sldLayoutMk cId="0" sldId="2147483657"/>
              <ac:spMk id="2"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pc:sldLayoutMk cId="0" sldId="2147483657"/>
              <ac:spMk id="3"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pc:sldLayoutMk cId="0" sldId="2147483657"/>
              <ac:spMk id="4" creationId="{00000000-0000-0000-0000-000000000000}"/>
            </ac:spMkLst>
          </pc:spChg>
        </pc:sldLayoutChg>
        <pc:sldLayoutChg chg="modSp">
          <pc:chgData name="ゆっくり市場調査論" userId="03e094fd-291a-4030-9f28-a3cc6b5984cc" providerId="ADAL" clId="{BA025AA1-8D2F-4361-9060-FC1DEBE400ED}" dt="2020-11-28T07:29:28.163" v="0"/>
          <pc:sldLayoutMkLst>
            <pc:docMk/>
            <pc:sldMasterMk cId="0" sldId="2147483648"/>
            <pc:sldLayoutMk cId="0" sldId="2147483659"/>
          </pc:sldLayoutMkLst>
          <pc:spChg chg="mod">
            <ac:chgData name="ゆっくり市場調査論" userId="03e094fd-291a-4030-9f28-a3cc6b5984cc" providerId="ADAL" clId="{BA025AA1-8D2F-4361-9060-FC1DEBE400ED}" dt="2020-11-28T07:29:28.163" v="0"/>
            <ac:spMkLst>
              <pc:docMk/>
              <pc:sldMasterMk cId="0" sldId="2147483648"/>
              <pc:sldLayoutMk cId="0" sldId="2147483659"/>
              <ac:spMk id="2" creationId="{00000000-0000-0000-0000-000000000000}"/>
            </ac:spMkLst>
          </pc:spChg>
          <pc:spChg chg="mod">
            <ac:chgData name="ゆっくり市場調査論" userId="03e094fd-291a-4030-9f28-a3cc6b5984cc" providerId="ADAL" clId="{BA025AA1-8D2F-4361-9060-FC1DEBE400ED}" dt="2020-11-28T07:29:28.163" v="0"/>
            <ac:spMkLst>
              <pc:docMk/>
              <pc:sldMasterMk cId="0" sldId="2147483648"/>
              <pc:sldLayoutMk cId="0" sldId="2147483659"/>
              <ac:spMk id="3" creationId="{00000000-0000-0000-0000-000000000000}"/>
            </ac:spMkLst>
          </pc:spChg>
        </pc:sldLayoutChg>
      </pc:sldMasterChg>
    </pc:docChg>
  </pc:docChgLst>
  <pc:docChgLst>
    <pc:chgData name="ゆっくり市場調査論" userId="03e094fd-291a-4030-9f28-a3cc6b5984cc" providerId="ADAL" clId="{2BFB673D-E4A5-447A-B718-CDCFF2113D72}"/>
    <pc:docChg chg="undo custSel modSld">
      <pc:chgData name="ゆっくり市場調査論" userId="03e094fd-291a-4030-9f28-a3cc6b5984cc" providerId="ADAL" clId="{2BFB673D-E4A5-447A-B718-CDCFF2113D72}" dt="2021-10-15T12:01:41.784" v="202"/>
      <pc:docMkLst>
        <pc:docMk/>
      </pc:docMkLst>
      <pc:sldChg chg="modAnim">
        <pc:chgData name="ゆっくり市場調査論" userId="03e094fd-291a-4030-9f28-a3cc6b5984cc" providerId="ADAL" clId="{2BFB673D-E4A5-447A-B718-CDCFF2113D72}" dt="2021-10-15T11:39:30.040" v="0"/>
        <pc:sldMkLst>
          <pc:docMk/>
          <pc:sldMk cId="0" sldId="257"/>
        </pc:sldMkLst>
      </pc:sldChg>
      <pc:sldChg chg="modAnim">
        <pc:chgData name="ゆっくり市場調査論" userId="03e094fd-291a-4030-9f28-a3cc6b5984cc" providerId="ADAL" clId="{2BFB673D-E4A5-447A-B718-CDCFF2113D72}" dt="2021-10-15T11:39:34.123" v="1"/>
        <pc:sldMkLst>
          <pc:docMk/>
          <pc:sldMk cId="0" sldId="258"/>
        </pc:sldMkLst>
      </pc:sldChg>
      <pc:sldChg chg="modAnim">
        <pc:chgData name="ゆっくり市場調査論" userId="03e094fd-291a-4030-9f28-a3cc6b5984cc" providerId="ADAL" clId="{2BFB673D-E4A5-447A-B718-CDCFF2113D72}" dt="2021-10-15T11:39:37.162" v="2"/>
        <pc:sldMkLst>
          <pc:docMk/>
          <pc:sldMk cId="0" sldId="259"/>
        </pc:sldMkLst>
      </pc:sldChg>
      <pc:sldChg chg="modAnim">
        <pc:chgData name="ゆっくり市場調査論" userId="03e094fd-291a-4030-9f28-a3cc6b5984cc" providerId="ADAL" clId="{2BFB673D-E4A5-447A-B718-CDCFF2113D72}" dt="2021-10-15T11:39:39.770" v="3"/>
        <pc:sldMkLst>
          <pc:docMk/>
          <pc:sldMk cId="0" sldId="260"/>
        </pc:sldMkLst>
      </pc:sldChg>
      <pc:sldChg chg="modAnim">
        <pc:chgData name="ゆっくり市場調査論" userId="03e094fd-291a-4030-9f28-a3cc6b5984cc" providerId="ADAL" clId="{2BFB673D-E4A5-447A-B718-CDCFF2113D72}" dt="2021-10-15T11:39:41.986" v="4"/>
        <pc:sldMkLst>
          <pc:docMk/>
          <pc:sldMk cId="0" sldId="261"/>
        </pc:sldMkLst>
      </pc:sldChg>
      <pc:sldChg chg="modAnim">
        <pc:chgData name="ゆっくり市場調査論" userId="03e094fd-291a-4030-9f28-a3cc6b5984cc" providerId="ADAL" clId="{2BFB673D-E4A5-447A-B718-CDCFF2113D72}" dt="2021-10-15T11:39:44.146" v="5"/>
        <pc:sldMkLst>
          <pc:docMk/>
          <pc:sldMk cId="0" sldId="262"/>
        </pc:sldMkLst>
      </pc:sldChg>
      <pc:sldChg chg="modAnim">
        <pc:chgData name="ゆっくり市場調査論" userId="03e094fd-291a-4030-9f28-a3cc6b5984cc" providerId="ADAL" clId="{2BFB673D-E4A5-447A-B718-CDCFF2113D72}" dt="2021-10-15T11:39:46.321" v="6"/>
        <pc:sldMkLst>
          <pc:docMk/>
          <pc:sldMk cId="0" sldId="263"/>
        </pc:sldMkLst>
      </pc:sldChg>
      <pc:sldChg chg="modAnim">
        <pc:chgData name="ゆっくり市場調査論" userId="03e094fd-291a-4030-9f28-a3cc6b5984cc" providerId="ADAL" clId="{2BFB673D-E4A5-447A-B718-CDCFF2113D72}" dt="2021-10-15T11:40:30.591" v="10"/>
        <pc:sldMkLst>
          <pc:docMk/>
          <pc:sldMk cId="0" sldId="265"/>
        </pc:sldMkLst>
      </pc:sldChg>
      <pc:sldChg chg="modAnim">
        <pc:chgData name="ゆっくり市場調査論" userId="03e094fd-291a-4030-9f28-a3cc6b5984cc" providerId="ADAL" clId="{2BFB673D-E4A5-447A-B718-CDCFF2113D72}" dt="2021-10-15T11:41:07.080" v="14"/>
        <pc:sldMkLst>
          <pc:docMk/>
          <pc:sldMk cId="0" sldId="266"/>
        </pc:sldMkLst>
      </pc:sldChg>
      <pc:sldChg chg="modAnim">
        <pc:chgData name="ゆっくり市場調査論" userId="03e094fd-291a-4030-9f28-a3cc6b5984cc" providerId="ADAL" clId="{2BFB673D-E4A5-447A-B718-CDCFF2113D72}" dt="2021-10-15T11:42:41.186" v="21"/>
        <pc:sldMkLst>
          <pc:docMk/>
          <pc:sldMk cId="0" sldId="267"/>
        </pc:sldMkLst>
      </pc:sldChg>
      <pc:sldChg chg="modAnim">
        <pc:chgData name="ゆっくり市場調査論" userId="03e094fd-291a-4030-9f28-a3cc6b5984cc" providerId="ADAL" clId="{2BFB673D-E4A5-447A-B718-CDCFF2113D72}" dt="2021-10-15T12:00:56.395" v="192"/>
        <pc:sldMkLst>
          <pc:docMk/>
          <pc:sldMk cId="0" sldId="268"/>
        </pc:sldMkLst>
      </pc:sldChg>
      <pc:sldChg chg="modAnim">
        <pc:chgData name="ゆっくり市場調査論" userId="03e094fd-291a-4030-9f28-a3cc6b5984cc" providerId="ADAL" clId="{2BFB673D-E4A5-447A-B718-CDCFF2113D72}" dt="2021-10-15T12:01:01" v="193"/>
        <pc:sldMkLst>
          <pc:docMk/>
          <pc:sldMk cId="0" sldId="269"/>
        </pc:sldMkLst>
      </pc:sldChg>
      <pc:sldChg chg="modAnim">
        <pc:chgData name="ゆっくり市場調査論" userId="03e094fd-291a-4030-9f28-a3cc6b5984cc" providerId="ADAL" clId="{2BFB673D-E4A5-447A-B718-CDCFF2113D72}" dt="2021-10-15T12:01:03.746" v="194"/>
        <pc:sldMkLst>
          <pc:docMk/>
          <pc:sldMk cId="0" sldId="270"/>
        </pc:sldMkLst>
      </pc:sldChg>
      <pc:sldChg chg="modAnim">
        <pc:chgData name="ゆっくり市場調査論" userId="03e094fd-291a-4030-9f28-a3cc6b5984cc" providerId="ADAL" clId="{2BFB673D-E4A5-447A-B718-CDCFF2113D72}" dt="2021-10-15T11:47:54.211" v="60"/>
        <pc:sldMkLst>
          <pc:docMk/>
          <pc:sldMk cId="0" sldId="272"/>
        </pc:sldMkLst>
      </pc:sldChg>
      <pc:sldChg chg="modAnim">
        <pc:chgData name="ゆっくり市場調査論" userId="03e094fd-291a-4030-9f28-a3cc6b5984cc" providerId="ADAL" clId="{2BFB673D-E4A5-447A-B718-CDCFF2113D72}" dt="2021-10-15T11:47:56.858" v="61"/>
        <pc:sldMkLst>
          <pc:docMk/>
          <pc:sldMk cId="0" sldId="273"/>
        </pc:sldMkLst>
      </pc:sldChg>
      <pc:sldChg chg="modAnim">
        <pc:chgData name="ゆっくり市場調査論" userId="03e094fd-291a-4030-9f28-a3cc6b5984cc" providerId="ADAL" clId="{2BFB673D-E4A5-447A-B718-CDCFF2113D72}" dt="2021-10-15T11:47:58.914" v="62"/>
        <pc:sldMkLst>
          <pc:docMk/>
          <pc:sldMk cId="0" sldId="274"/>
        </pc:sldMkLst>
      </pc:sldChg>
      <pc:sldChg chg="modAnim">
        <pc:chgData name="ゆっくり市場調査論" userId="03e094fd-291a-4030-9f28-a3cc6b5984cc" providerId="ADAL" clId="{2BFB673D-E4A5-447A-B718-CDCFF2113D72}" dt="2021-10-15T12:01:11.642" v="195"/>
        <pc:sldMkLst>
          <pc:docMk/>
          <pc:sldMk cId="0" sldId="275"/>
        </pc:sldMkLst>
      </pc:sldChg>
      <pc:sldChg chg="modAnim">
        <pc:chgData name="ゆっくり市場調査論" userId="03e094fd-291a-4030-9f28-a3cc6b5984cc" providerId="ADAL" clId="{2BFB673D-E4A5-447A-B718-CDCFF2113D72}" dt="2021-10-15T12:01:15.088" v="196"/>
        <pc:sldMkLst>
          <pc:docMk/>
          <pc:sldMk cId="0" sldId="276"/>
        </pc:sldMkLst>
      </pc:sldChg>
      <pc:sldChg chg="modAnim">
        <pc:chgData name="ゆっくり市場調査論" userId="03e094fd-291a-4030-9f28-a3cc6b5984cc" providerId="ADAL" clId="{2BFB673D-E4A5-447A-B718-CDCFF2113D72}" dt="2021-10-15T12:01:41.784" v="202"/>
        <pc:sldMkLst>
          <pc:docMk/>
          <pc:sldMk cId="0" sldId="277"/>
        </pc:sldMkLst>
      </pc:sldChg>
      <pc:sldChg chg="modSp mod modAnim">
        <pc:chgData name="ゆっくり市場調査論" userId="03e094fd-291a-4030-9f28-a3cc6b5984cc" providerId="ADAL" clId="{2BFB673D-E4A5-447A-B718-CDCFF2113D72}" dt="2021-10-15T12:01:28.124" v="198"/>
        <pc:sldMkLst>
          <pc:docMk/>
          <pc:sldMk cId="0" sldId="278"/>
        </pc:sldMkLst>
        <pc:spChg chg="mod">
          <ac:chgData name="ゆっくり市場調査論" userId="03e094fd-291a-4030-9f28-a3cc6b5984cc" providerId="ADAL" clId="{2BFB673D-E4A5-447A-B718-CDCFF2113D72}" dt="2021-10-15T11:48:58.807" v="71" actId="1076"/>
          <ac:spMkLst>
            <pc:docMk/>
            <pc:sldMk cId="0" sldId="278"/>
            <ac:spMk id="26627" creationId="{00000000-0000-0000-0000-000000000000}"/>
          </ac:spMkLst>
        </pc:spChg>
      </pc:sldChg>
      <pc:sldChg chg="modAnim">
        <pc:chgData name="ゆっくり市場調査論" userId="03e094fd-291a-4030-9f28-a3cc6b5984cc" providerId="ADAL" clId="{2BFB673D-E4A5-447A-B718-CDCFF2113D72}" dt="2021-10-15T12:01:32.423" v="199"/>
        <pc:sldMkLst>
          <pc:docMk/>
          <pc:sldMk cId="0" sldId="279"/>
        </pc:sldMkLst>
      </pc:sldChg>
      <pc:sldChg chg="modSp mod modAnim">
        <pc:chgData name="ゆっくり市場調査論" userId="03e094fd-291a-4030-9f28-a3cc6b5984cc" providerId="ADAL" clId="{2BFB673D-E4A5-447A-B718-CDCFF2113D72}" dt="2021-10-15T12:01:35.352" v="200"/>
        <pc:sldMkLst>
          <pc:docMk/>
          <pc:sldMk cId="0" sldId="280"/>
        </pc:sldMkLst>
        <pc:spChg chg="mod">
          <ac:chgData name="ゆっくり市場調査論" userId="03e094fd-291a-4030-9f28-a3cc6b5984cc" providerId="ADAL" clId="{2BFB673D-E4A5-447A-B718-CDCFF2113D72}" dt="2021-10-15T11:56:04.913" v="119" actId="1076"/>
          <ac:spMkLst>
            <pc:docMk/>
            <pc:sldMk cId="0" sldId="280"/>
            <ac:spMk id="28675" creationId="{00000000-0000-0000-0000-000000000000}"/>
          </ac:spMkLst>
        </pc:spChg>
      </pc:sldChg>
      <pc:sldChg chg="modAnim">
        <pc:chgData name="ゆっくり市場調査論" userId="03e094fd-291a-4030-9f28-a3cc6b5984cc" providerId="ADAL" clId="{2BFB673D-E4A5-447A-B718-CDCFF2113D72}" dt="2021-10-15T11:58:07.993" v="137"/>
        <pc:sldMkLst>
          <pc:docMk/>
          <pc:sldMk cId="0" sldId="281"/>
        </pc:sldMkLst>
      </pc:sldChg>
      <pc:sldChg chg="modSp mod modAnim">
        <pc:chgData name="ゆっくり市場調査論" userId="03e094fd-291a-4030-9f28-a3cc6b5984cc" providerId="ADAL" clId="{2BFB673D-E4A5-447A-B718-CDCFF2113D72}" dt="2021-10-15T11:59:19.296" v="149"/>
        <pc:sldMkLst>
          <pc:docMk/>
          <pc:sldMk cId="0" sldId="282"/>
        </pc:sldMkLst>
        <pc:spChg chg="mod">
          <ac:chgData name="ゆっくり市場調査論" userId="03e094fd-291a-4030-9f28-a3cc6b5984cc" providerId="ADAL" clId="{2BFB673D-E4A5-447A-B718-CDCFF2113D72}" dt="2021-10-15T11:58:57.008" v="144" actId="1076"/>
          <ac:spMkLst>
            <pc:docMk/>
            <pc:sldMk cId="0" sldId="282"/>
            <ac:spMk id="10" creationId="{00000000-0000-0000-0000-000000000000}"/>
          </ac:spMkLst>
        </pc:spChg>
        <pc:spChg chg="mod">
          <ac:chgData name="ゆっくり市場調査論" userId="03e094fd-291a-4030-9f28-a3cc6b5984cc" providerId="ADAL" clId="{2BFB673D-E4A5-447A-B718-CDCFF2113D72}" dt="2021-10-15T11:58:59.024" v="145" actId="1076"/>
          <ac:spMkLst>
            <pc:docMk/>
            <pc:sldMk cId="0" sldId="282"/>
            <ac:spMk id="11" creationId="{00000000-0000-0000-0000-000000000000}"/>
          </ac:spMkLst>
        </pc:spChg>
        <pc:spChg chg="mod">
          <ac:chgData name="ゆっくり市場調査論" userId="03e094fd-291a-4030-9f28-a3cc6b5984cc" providerId="ADAL" clId="{2BFB673D-E4A5-447A-B718-CDCFF2113D72}" dt="2021-10-15T11:59:08.400" v="147" actId="1076"/>
          <ac:spMkLst>
            <pc:docMk/>
            <pc:sldMk cId="0" sldId="282"/>
            <ac:spMk id="12" creationId="{00000000-0000-0000-0000-000000000000}"/>
          </ac:spMkLst>
        </pc:spChg>
      </pc:sldChg>
      <pc:sldChg chg="modAnim">
        <pc:chgData name="ゆっくり市場調査論" userId="03e094fd-291a-4030-9f28-a3cc6b5984cc" providerId="ADAL" clId="{2BFB673D-E4A5-447A-B718-CDCFF2113D72}" dt="2021-10-15T11:59:33.699" v="156"/>
        <pc:sldMkLst>
          <pc:docMk/>
          <pc:sldMk cId="0" sldId="284"/>
        </pc:sldMkLst>
      </pc:sldChg>
      <pc:sldChg chg="modAnim">
        <pc:chgData name="ゆっくり市場調査論" userId="03e094fd-291a-4030-9f28-a3cc6b5984cc" providerId="ADAL" clId="{2BFB673D-E4A5-447A-B718-CDCFF2113D72}" dt="2021-10-15T11:59:38.135" v="163"/>
        <pc:sldMkLst>
          <pc:docMk/>
          <pc:sldMk cId="0" sldId="285"/>
        </pc:sldMkLst>
      </pc:sldChg>
      <pc:sldChg chg="modSp mod modAnim">
        <pc:chgData name="ゆっくり市場調査論" userId="03e094fd-291a-4030-9f28-a3cc6b5984cc" providerId="ADAL" clId="{2BFB673D-E4A5-447A-B718-CDCFF2113D72}" dt="2021-10-15T11:59:52.035" v="167" actId="1038"/>
        <pc:sldMkLst>
          <pc:docMk/>
          <pc:sldMk cId="0" sldId="286"/>
        </pc:sldMkLst>
        <pc:spChg chg="mod">
          <ac:chgData name="ゆっくり市場調査論" userId="03e094fd-291a-4030-9f28-a3cc6b5984cc" providerId="ADAL" clId="{2BFB673D-E4A5-447A-B718-CDCFF2113D72}" dt="2021-10-15T11:59:52.035" v="167" actId="1038"/>
          <ac:spMkLst>
            <pc:docMk/>
            <pc:sldMk cId="0" sldId="286"/>
            <ac:spMk id="7" creationId="{00000000-0000-0000-0000-000000000000}"/>
          </ac:spMkLst>
        </pc:spChg>
        <pc:spChg chg="mod">
          <ac:chgData name="ゆっくり市場調査論" userId="03e094fd-291a-4030-9f28-a3cc6b5984cc" providerId="ADAL" clId="{2BFB673D-E4A5-447A-B718-CDCFF2113D72}" dt="2021-10-15T11:59:52.035" v="167" actId="1038"/>
          <ac:spMkLst>
            <pc:docMk/>
            <pc:sldMk cId="0" sldId="286"/>
            <ac:spMk id="12" creationId="{00000000-0000-0000-0000-000000000000}"/>
          </ac:spMkLst>
        </pc:spChg>
        <pc:spChg chg="mod">
          <ac:chgData name="ゆっくり市場調査論" userId="03e094fd-291a-4030-9f28-a3cc6b5984cc" providerId="ADAL" clId="{2BFB673D-E4A5-447A-B718-CDCFF2113D72}" dt="2021-10-15T11:59:52.035" v="167" actId="1038"/>
          <ac:spMkLst>
            <pc:docMk/>
            <pc:sldMk cId="0" sldId="286"/>
            <ac:spMk id="15" creationId="{00000000-0000-0000-0000-000000000000}"/>
          </ac:spMkLst>
        </pc:spChg>
        <pc:spChg chg="mod">
          <ac:chgData name="ゆっくり市場調査論" userId="03e094fd-291a-4030-9f28-a3cc6b5984cc" providerId="ADAL" clId="{2BFB673D-E4A5-447A-B718-CDCFF2113D72}" dt="2021-10-15T11:59:47.985" v="165" actId="14100"/>
          <ac:spMkLst>
            <pc:docMk/>
            <pc:sldMk cId="0" sldId="286"/>
            <ac:spMk id="16" creationId="{00000000-0000-0000-0000-000000000000}"/>
          </ac:spMkLst>
        </pc:spChg>
      </pc:sldChg>
      <pc:sldChg chg="modAnim">
        <pc:chgData name="ゆっくり市場調査論" userId="03e094fd-291a-4030-9f28-a3cc6b5984cc" providerId="ADAL" clId="{2BFB673D-E4A5-447A-B718-CDCFF2113D72}" dt="2021-10-15T11:59:59.810" v="177"/>
        <pc:sldMkLst>
          <pc:docMk/>
          <pc:sldMk cId="0" sldId="287"/>
        </pc:sldMkLst>
      </pc:sldChg>
      <pc:sldChg chg="modAnim">
        <pc:chgData name="ゆっくり市場調査論" userId="03e094fd-291a-4030-9f28-a3cc6b5984cc" providerId="ADAL" clId="{2BFB673D-E4A5-447A-B718-CDCFF2113D72}" dt="2021-10-15T12:00:02.643" v="178"/>
        <pc:sldMkLst>
          <pc:docMk/>
          <pc:sldMk cId="0" sldId="288"/>
        </pc:sldMkLst>
      </pc:sldChg>
      <pc:sldChg chg="modAnim">
        <pc:chgData name="ゆっくり市場調査論" userId="03e094fd-291a-4030-9f28-a3cc6b5984cc" providerId="ADAL" clId="{2BFB673D-E4A5-447A-B718-CDCFF2113D72}" dt="2021-10-15T12:00:05.202" v="179"/>
        <pc:sldMkLst>
          <pc:docMk/>
          <pc:sldMk cId="0" sldId="290"/>
        </pc:sldMkLst>
      </pc:sldChg>
      <pc:sldChg chg="modAnim">
        <pc:chgData name="ゆっくり市場調査論" userId="03e094fd-291a-4030-9f28-a3cc6b5984cc" providerId="ADAL" clId="{2BFB673D-E4A5-447A-B718-CDCFF2113D72}" dt="2021-10-15T12:00:10.176" v="185"/>
        <pc:sldMkLst>
          <pc:docMk/>
          <pc:sldMk cId="0" sldId="291"/>
        </pc:sldMkLst>
      </pc:sldChg>
      <pc:sldChg chg="modAnim">
        <pc:chgData name="ゆっくり市場調査論" userId="03e094fd-291a-4030-9f28-a3cc6b5984cc" providerId="ADAL" clId="{2BFB673D-E4A5-447A-B718-CDCFF2113D72}" dt="2021-10-15T12:00:13.377" v="186"/>
        <pc:sldMkLst>
          <pc:docMk/>
          <pc:sldMk cId="0" sldId="292"/>
        </pc:sldMkLst>
      </pc:sldChg>
      <pc:sldChg chg="modAnim">
        <pc:chgData name="ゆっくり市場調査論" userId="03e094fd-291a-4030-9f28-a3cc6b5984cc" providerId="ADAL" clId="{2BFB673D-E4A5-447A-B718-CDCFF2113D72}" dt="2021-10-15T12:00:24.449" v="191"/>
        <pc:sldMkLst>
          <pc:docMk/>
          <pc:sldMk cId="0" sldId="293"/>
        </pc:sldMkLst>
      </pc:sldChg>
      <pc:sldChg chg="modAnim">
        <pc:chgData name="ゆっくり市場調査論" userId="03e094fd-291a-4030-9f28-a3cc6b5984cc" providerId="ADAL" clId="{2BFB673D-E4A5-447A-B718-CDCFF2113D72}" dt="2021-10-15T11:42:02.351" v="20"/>
        <pc:sldMkLst>
          <pc:docMk/>
          <pc:sldMk cId="1154660474" sldId="294"/>
        </pc:sldMkLst>
      </pc:sldChg>
    </pc:docChg>
  </pc:docChgLst>
  <pc:docChgLst>
    <pc:chgData name="ゆっくり市場調査論" userId="03e094fd-291a-4030-9f28-a3cc6b5984cc" providerId="ADAL" clId="{EA604B21-0300-4B41-B2F5-FE24F2831E75}"/>
    <pc:docChg chg="undo custSel modSld">
      <pc:chgData name="ゆっくり市場調査論" userId="03e094fd-291a-4030-9f28-a3cc6b5984cc" providerId="ADAL" clId="{EA604B21-0300-4B41-B2F5-FE24F2831E75}" dt="2024-10-11T10:55:07.358" v="23" actId="27636"/>
      <pc:docMkLst>
        <pc:docMk/>
      </pc:docMkLst>
      <pc:sldChg chg="modSp mod modAnim">
        <pc:chgData name="ゆっくり市場調査論" userId="03e094fd-291a-4030-9f28-a3cc6b5984cc" providerId="ADAL" clId="{EA604B21-0300-4B41-B2F5-FE24F2831E75}" dt="2024-10-11T10:39:49.120" v="5"/>
        <pc:sldMkLst>
          <pc:docMk/>
          <pc:sldMk cId="0" sldId="265"/>
        </pc:sldMkLst>
        <pc:spChg chg="mod">
          <ac:chgData name="ゆっくり市場調査論" userId="03e094fd-291a-4030-9f28-a3cc6b5984cc" providerId="ADAL" clId="{EA604B21-0300-4B41-B2F5-FE24F2831E75}" dt="2024-10-11T10:38:34.969" v="1" actId="1076"/>
          <ac:spMkLst>
            <pc:docMk/>
            <pc:sldMk cId="0" sldId="265"/>
            <ac:spMk id="4" creationId="{00000000-0000-0000-0000-000000000000}"/>
          </ac:spMkLst>
        </pc:spChg>
      </pc:sldChg>
      <pc:sldChg chg="modAnim">
        <pc:chgData name="ゆっくり市場調査論" userId="03e094fd-291a-4030-9f28-a3cc6b5984cc" providerId="ADAL" clId="{EA604B21-0300-4B41-B2F5-FE24F2831E75}" dt="2024-10-11T10:41:01.418" v="9"/>
        <pc:sldMkLst>
          <pc:docMk/>
          <pc:sldMk cId="0" sldId="266"/>
        </pc:sldMkLst>
      </pc:sldChg>
      <pc:sldChg chg="modAnim">
        <pc:chgData name="ゆっくり市場調査論" userId="03e094fd-291a-4030-9f28-a3cc6b5984cc" providerId="ADAL" clId="{EA604B21-0300-4B41-B2F5-FE24F2831E75}" dt="2024-10-11T10:51:08.998" v="13"/>
        <pc:sldMkLst>
          <pc:docMk/>
          <pc:sldMk cId="0" sldId="267"/>
        </pc:sldMkLst>
      </pc:sldChg>
      <pc:sldChg chg="modAnim">
        <pc:chgData name="ゆっくり市場調査論" userId="03e094fd-291a-4030-9f28-a3cc6b5984cc" providerId="ADAL" clId="{EA604B21-0300-4B41-B2F5-FE24F2831E75}" dt="2024-10-11T10:50:51.136" v="12"/>
        <pc:sldMkLst>
          <pc:docMk/>
          <pc:sldMk cId="0" sldId="270"/>
        </pc:sldMkLst>
      </pc:sldChg>
      <pc:sldChg chg="modSp">
        <pc:chgData name="ゆっくり市場調査論" userId="03e094fd-291a-4030-9f28-a3cc6b5984cc" providerId="ADAL" clId="{EA604B21-0300-4B41-B2F5-FE24F2831E75}" dt="2024-10-11T10:53:34.480" v="19" actId="20577"/>
        <pc:sldMkLst>
          <pc:docMk/>
          <pc:sldMk cId="0" sldId="286"/>
        </pc:sldMkLst>
        <pc:spChg chg="mod">
          <ac:chgData name="ゆっくり市場調査論" userId="03e094fd-291a-4030-9f28-a3cc6b5984cc" providerId="ADAL" clId="{EA604B21-0300-4B41-B2F5-FE24F2831E75}" dt="2024-10-11T10:53:34.480" v="19" actId="20577"/>
          <ac:spMkLst>
            <pc:docMk/>
            <pc:sldMk cId="0" sldId="286"/>
            <ac:spMk id="7" creationId="{00000000-0000-0000-0000-000000000000}"/>
          </ac:spMkLst>
        </pc:spChg>
      </pc:sldChg>
      <pc:sldChg chg="modSp mod">
        <pc:chgData name="ゆっくり市場調査論" userId="03e094fd-291a-4030-9f28-a3cc6b5984cc" providerId="ADAL" clId="{EA604B21-0300-4B41-B2F5-FE24F2831E75}" dt="2024-10-11T10:53:56.556" v="20" actId="20577"/>
        <pc:sldMkLst>
          <pc:docMk/>
          <pc:sldMk cId="0" sldId="288"/>
        </pc:sldMkLst>
        <pc:spChg chg="mod">
          <ac:chgData name="ゆっくり市場調査論" userId="03e094fd-291a-4030-9f28-a3cc6b5984cc" providerId="ADAL" clId="{EA604B21-0300-4B41-B2F5-FE24F2831E75}" dt="2024-10-11T10:53:56.556" v="20" actId="20577"/>
          <ac:spMkLst>
            <pc:docMk/>
            <pc:sldMk cId="0" sldId="288"/>
            <ac:spMk id="4" creationId="{00000000-0000-0000-0000-000000000000}"/>
          </ac:spMkLst>
        </pc:spChg>
      </pc:sldChg>
      <pc:sldChg chg="modAnim">
        <pc:chgData name="ゆっくり市場調査論" userId="03e094fd-291a-4030-9f28-a3cc6b5984cc" providerId="ADAL" clId="{EA604B21-0300-4B41-B2F5-FE24F2831E75}" dt="2024-10-11T10:54:23.806" v="21"/>
        <pc:sldMkLst>
          <pc:docMk/>
          <pc:sldMk cId="0" sldId="289"/>
        </pc:sldMkLst>
      </pc:sldChg>
      <pc:sldChg chg="modSp mod">
        <pc:chgData name="ゆっくり市場調査論" userId="03e094fd-291a-4030-9f28-a3cc6b5984cc" providerId="ADAL" clId="{EA604B21-0300-4B41-B2F5-FE24F2831E75}" dt="2024-10-11T10:55:07.358" v="23" actId="27636"/>
        <pc:sldMkLst>
          <pc:docMk/>
          <pc:sldMk cId="0" sldId="291"/>
        </pc:sldMkLst>
        <pc:spChg chg="mod">
          <ac:chgData name="ゆっくり市場調査論" userId="03e094fd-291a-4030-9f28-a3cc6b5984cc" providerId="ADAL" clId="{EA604B21-0300-4B41-B2F5-FE24F2831E75}" dt="2024-10-11T10:55:07.358" v="23" actId="27636"/>
          <ac:spMkLst>
            <pc:docMk/>
            <pc:sldMk cId="0" sldId="291"/>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30E9612-059A-4A09-B0D6-2707BAC75E39}" type="datetimeFigureOut">
              <a:rPr kumimoji="1" lang="ja-JP" altLang="en-US" smtClean="0"/>
              <a:t>2024/10/11</a:t>
            </a:fld>
            <a:endParaRPr kumimoji="1"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0F5325C-3223-49BC-8558-B81DC0C97935}" type="slidenum">
              <a:rPr kumimoji="1" lang="ja-JP" altLang="en-US" smtClean="0"/>
              <a:t>‹#›</a:t>
            </a:fld>
            <a:endParaRPr kumimoji="1" lang="ja-JP" altLang="en-US"/>
          </a:p>
        </p:txBody>
      </p:sp>
    </p:spTree>
    <p:extLst>
      <p:ext uri="{BB962C8B-B14F-4D97-AF65-F5344CB8AC3E}">
        <p14:creationId xmlns:p14="http://schemas.microsoft.com/office/powerpoint/2010/main" val="1019767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D700CC-1D39-4476-B089-18EBCA1580CD}" type="datetimeFigureOut">
              <a:rPr kumimoji="1" lang="ja-JP" altLang="en-US" smtClean="0"/>
              <a:pPr/>
              <a:t>2024/10/11</a:t>
            </a:fld>
            <a:endParaRPr kumimoji="1" lang="ja-JP" altLang="en-US"/>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F4334A-CD94-4AFA-A3BE-4F99AF6F0484}" type="slidenum">
              <a:rPr kumimoji="1" lang="ja-JP" altLang="en-US" smtClean="0"/>
              <a:pPr/>
              <a:t>‹#›</a:t>
            </a:fld>
            <a:endParaRPr kumimoji="1" lang="ja-JP" altLang="en-US"/>
          </a:p>
        </p:txBody>
      </p:sp>
    </p:spTree>
    <p:extLst>
      <p:ext uri="{BB962C8B-B14F-4D97-AF65-F5344CB8AC3E}">
        <p14:creationId xmlns:p14="http://schemas.microsoft.com/office/powerpoint/2010/main" val="25797782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403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4403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7A6F974-95C9-4C4D-BBDF-B2B5C62BF6E2}" type="slidenum">
              <a:rPr lang="ja-JP" altLang="en-US" smtClean="0">
                <a:ea typeface="ＭＳ Ｐゴシック" charset="-128"/>
              </a:rPr>
              <a:pPr/>
              <a:t>12</a:t>
            </a:fld>
            <a:endParaRPr lang="ja-JP" altLang="en-US">
              <a:ea typeface="ＭＳ Ｐゴシック" charset="-128"/>
            </a:endParaRPr>
          </a:p>
        </p:txBody>
      </p:sp>
    </p:spTree>
    <p:extLst>
      <p:ext uri="{BB962C8B-B14F-4D97-AF65-F5344CB8AC3E}">
        <p14:creationId xmlns:p14="http://schemas.microsoft.com/office/powerpoint/2010/main" val="37447449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542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5427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E9EBDEF-4D45-400A-95A2-F7E84B002957}" type="slidenum">
              <a:rPr lang="ja-JP" altLang="en-US" smtClean="0">
                <a:ea typeface="ＭＳ Ｐゴシック" charset="-128"/>
              </a:rPr>
              <a:pPr/>
              <a:t>24</a:t>
            </a:fld>
            <a:endParaRPr lang="ja-JP" altLang="en-US">
              <a:ea typeface="ＭＳ Ｐゴシック" charset="-128"/>
            </a:endParaRPr>
          </a:p>
        </p:txBody>
      </p:sp>
    </p:spTree>
    <p:extLst>
      <p:ext uri="{BB962C8B-B14F-4D97-AF65-F5344CB8AC3E}">
        <p14:creationId xmlns:p14="http://schemas.microsoft.com/office/powerpoint/2010/main" val="13366968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379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3379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20F3BC-ECAD-4F86-B5EB-1AA2B76245AB}" type="slidenum">
              <a:rPr lang="ja-JP" altLang="en-US" smtClean="0"/>
              <a:pPr fontAlgn="base">
                <a:spcBef>
                  <a:spcPct val="0"/>
                </a:spcBef>
                <a:spcAft>
                  <a:spcPct val="0"/>
                </a:spcAft>
                <a:defRPr/>
              </a:pPr>
              <a:t>26</a:t>
            </a:fld>
            <a:endParaRPr lang="ja-JP" altLang="en-US"/>
          </a:p>
        </p:txBody>
      </p:sp>
    </p:spTree>
    <p:extLst>
      <p:ext uri="{BB962C8B-B14F-4D97-AF65-F5344CB8AC3E}">
        <p14:creationId xmlns:p14="http://schemas.microsoft.com/office/powerpoint/2010/main" val="8746853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096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4096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62E773B-A5C6-42CA-A973-2D57AADC3CAF}" type="slidenum">
              <a:rPr lang="ja-JP" altLang="en-US" smtClean="0"/>
              <a:pPr fontAlgn="base">
                <a:spcBef>
                  <a:spcPct val="0"/>
                </a:spcBef>
                <a:spcAft>
                  <a:spcPct val="0"/>
                </a:spcAft>
                <a:defRPr/>
              </a:pPr>
              <a:t>29</a:t>
            </a:fld>
            <a:endParaRPr lang="ja-JP" altLang="en-US"/>
          </a:p>
        </p:txBody>
      </p:sp>
    </p:spTree>
    <p:extLst>
      <p:ext uri="{BB962C8B-B14F-4D97-AF65-F5344CB8AC3E}">
        <p14:creationId xmlns:p14="http://schemas.microsoft.com/office/powerpoint/2010/main" val="33948907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2765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27652"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CE42BDF-E6C4-49A2-BB12-663B03F60362}" type="slidenum">
              <a:rPr lang="ja-JP" altLang="en-US" smtClean="0"/>
              <a:pPr fontAlgn="base">
                <a:spcBef>
                  <a:spcPct val="0"/>
                </a:spcBef>
                <a:spcAft>
                  <a:spcPct val="0"/>
                </a:spcAft>
                <a:defRPr/>
              </a:pPr>
              <a:t>36</a:t>
            </a:fld>
            <a:endParaRPr lang="ja-JP" altLang="en-US"/>
          </a:p>
        </p:txBody>
      </p:sp>
    </p:spTree>
    <p:extLst>
      <p:ext uri="{BB962C8B-B14F-4D97-AF65-F5344CB8AC3E}">
        <p14:creationId xmlns:p14="http://schemas.microsoft.com/office/powerpoint/2010/main" val="1537427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505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45060"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A6BDBAB-55BC-471B-BB43-69E545349D05}" type="slidenum">
              <a:rPr lang="ja-JP" altLang="en-US" smtClean="0">
                <a:ea typeface="ＭＳ Ｐゴシック" charset="-128"/>
              </a:rPr>
              <a:pPr/>
              <a:t>13</a:t>
            </a:fld>
            <a:endParaRPr lang="ja-JP" altLang="en-US">
              <a:ea typeface="ＭＳ Ｐゴシック" charset="-128"/>
            </a:endParaRPr>
          </a:p>
        </p:txBody>
      </p:sp>
    </p:spTree>
    <p:extLst>
      <p:ext uri="{BB962C8B-B14F-4D97-AF65-F5344CB8AC3E}">
        <p14:creationId xmlns:p14="http://schemas.microsoft.com/office/powerpoint/2010/main" val="1118771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608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4608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5535545-B266-4DB6-A2D2-BDD7FDDDDD24}" type="slidenum">
              <a:rPr lang="ja-JP" altLang="en-US" smtClean="0">
                <a:ea typeface="ＭＳ Ｐゴシック" charset="-128"/>
              </a:rPr>
              <a:pPr/>
              <a:t>14</a:t>
            </a:fld>
            <a:endParaRPr lang="ja-JP" altLang="en-US">
              <a:ea typeface="ＭＳ Ｐゴシック" charset="-128"/>
            </a:endParaRPr>
          </a:p>
        </p:txBody>
      </p:sp>
    </p:spTree>
    <p:extLst>
      <p:ext uri="{BB962C8B-B14F-4D97-AF65-F5344CB8AC3E}">
        <p14:creationId xmlns:p14="http://schemas.microsoft.com/office/powerpoint/2010/main" val="1913708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710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4710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34D959C-3D2A-4182-B2FC-D4022900204D}" type="slidenum">
              <a:rPr lang="ja-JP" altLang="en-US" smtClean="0">
                <a:ea typeface="ＭＳ Ｐゴシック" charset="-128"/>
              </a:rPr>
              <a:pPr/>
              <a:t>15</a:t>
            </a:fld>
            <a:endParaRPr lang="ja-JP" altLang="en-US">
              <a:ea typeface="ＭＳ Ｐゴシック" charset="-128"/>
            </a:endParaRPr>
          </a:p>
        </p:txBody>
      </p:sp>
    </p:spTree>
    <p:extLst>
      <p:ext uri="{BB962C8B-B14F-4D97-AF65-F5344CB8AC3E}">
        <p14:creationId xmlns:p14="http://schemas.microsoft.com/office/powerpoint/2010/main" val="2638134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522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5222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EDBC0B7-DC54-452A-8D24-FCB41CF26E8F}" type="slidenum">
              <a:rPr lang="ja-JP" altLang="en-US" smtClean="0">
                <a:ea typeface="ＭＳ Ｐゴシック" charset="-128"/>
              </a:rPr>
              <a:pPr/>
              <a:t>19</a:t>
            </a:fld>
            <a:endParaRPr lang="ja-JP" altLang="en-US">
              <a:ea typeface="ＭＳ Ｐゴシック" charset="-128"/>
            </a:endParaRPr>
          </a:p>
        </p:txBody>
      </p:sp>
    </p:spTree>
    <p:extLst>
      <p:ext uri="{BB962C8B-B14F-4D97-AF65-F5344CB8AC3E}">
        <p14:creationId xmlns:p14="http://schemas.microsoft.com/office/powerpoint/2010/main" val="1690397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5325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5325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DE37E00-2C5A-4001-9ACF-30FD482861DE}" type="slidenum">
              <a:rPr lang="ja-JP" altLang="en-US" smtClean="0">
                <a:ea typeface="ＭＳ Ｐゴシック" charset="-128"/>
              </a:rPr>
              <a:pPr/>
              <a:t>20</a:t>
            </a:fld>
            <a:endParaRPr lang="ja-JP" altLang="en-US">
              <a:ea typeface="ＭＳ Ｐゴシック" charset="-128"/>
            </a:endParaRPr>
          </a:p>
        </p:txBody>
      </p:sp>
    </p:spTree>
    <p:extLst>
      <p:ext uri="{BB962C8B-B14F-4D97-AF65-F5344CB8AC3E}">
        <p14:creationId xmlns:p14="http://schemas.microsoft.com/office/powerpoint/2010/main" val="451030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5529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55300"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CB5780B-FB9C-4D36-8D59-FD0EABDE82F9}" type="slidenum">
              <a:rPr lang="ja-JP" altLang="en-US" smtClean="0">
                <a:ea typeface="ＭＳ Ｐゴシック" charset="-128"/>
              </a:rPr>
              <a:pPr/>
              <a:t>21</a:t>
            </a:fld>
            <a:endParaRPr lang="ja-JP" altLang="en-US">
              <a:ea typeface="ＭＳ Ｐゴシック" charset="-128"/>
            </a:endParaRPr>
          </a:p>
        </p:txBody>
      </p:sp>
    </p:spTree>
    <p:extLst>
      <p:ext uri="{BB962C8B-B14F-4D97-AF65-F5344CB8AC3E}">
        <p14:creationId xmlns:p14="http://schemas.microsoft.com/office/powerpoint/2010/main" val="39468216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5632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5632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1ADBEB1-3086-4E21-AA88-97D42C2E06AD}" type="slidenum">
              <a:rPr lang="ja-JP" altLang="en-US" smtClean="0">
                <a:ea typeface="ＭＳ Ｐゴシック" charset="-128"/>
              </a:rPr>
              <a:pPr/>
              <a:t>22</a:t>
            </a:fld>
            <a:endParaRPr lang="ja-JP" altLang="en-US">
              <a:ea typeface="ＭＳ Ｐゴシック" charset="-128"/>
            </a:endParaRPr>
          </a:p>
        </p:txBody>
      </p:sp>
    </p:spTree>
    <p:extLst>
      <p:ext uri="{BB962C8B-B14F-4D97-AF65-F5344CB8AC3E}">
        <p14:creationId xmlns:p14="http://schemas.microsoft.com/office/powerpoint/2010/main" val="1373511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5734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5734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22CF1A3-D6BD-45A0-BA61-8348745D568F}" type="slidenum">
              <a:rPr lang="ja-JP" altLang="en-US" smtClean="0">
                <a:ea typeface="ＭＳ Ｐゴシック" charset="-128"/>
              </a:rPr>
              <a:pPr/>
              <a:t>23</a:t>
            </a:fld>
            <a:endParaRPr lang="ja-JP" altLang="en-US">
              <a:ea typeface="ＭＳ Ｐゴシック" charset="-128"/>
            </a:endParaRPr>
          </a:p>
        </p:txBody>
      </p:sp>
    </p:spTree>
    <p:extLst>
      <p:ext uri="{BB962C8B-B14F-4D97-AF65-F5344CB8AC3E}">
        <p14:creationId xmlns:p14="http://schemas.microsoft.com/office/powerpoint/2010/main" val="1665682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0" y="2709000"/>
            <a:ext cx="5039638" cy="2880587"/>
          </a:xfrm>
        </p:spPr>
        <p:txBody>
          <a:bodyPr>
            <a:normAutofit/>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0" y="2709000"/>
            <a:ext cx="5039638" cy="2880588"/>
          </a:xfrm>
        </p:spPr>
        <p:txBody>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5"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0"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30840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428447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511370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1119639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414474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0" y="4589463"/>
            <a:ext cx="10515600" cy="135985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1288069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4"/>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5"/>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970029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8" y="2505075"/>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0" y="2505075"/>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4130829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701138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93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381616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247074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5"/>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800" smtClean="0">
                <a:solidFill>
                  <a:schemeClr val="tx1"/>
                </a:solidFill>
              </a:rPr>
              <a:pPr algn="r"/>
              <a:t>‹#›</a:t>
            </a:fld>
            <a:endParaRPr kumimoji="1" lang="ja-JP" altLang="en-US" sz="4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4"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24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0118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kumimoji="1" sz="44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2.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マクロ・マーケティング</a:t>
            </a:r>
            <a:endParaRPr kumimoji="1" lang="ja-JP" altLang="en-US" dirty="0"/>
          </a:p>
        </p:txBody>
      </p:sp>
      <p:sp>
        <p:nvSpPr>
          <p:cNvPr id="3" name="サブタイトル 2"/>
          <p:cNvSpPr>
            <a:spLocks noGrp="1"/>
          </p:cNvSpPr>
          <p:nvPr>
            <p:ph type="subTitle" idx="1"/>
          </p:nvPr>
        </p:nvSpPr>
        <p:spPr/>
        <p:txBody>
          <a:bodyPr/>
          <a:lstStyle/>
          <a:p>
            <a:r>
              <a:rPr lang="ja-JP" altLang="en-US" dirty="0"/>
              <a:t>流通とマッチングとマーケティング</a:t>
            </a:r>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ree"/>
          <p:cNvSpPr>
            <a:spLocks noEditPoints="1" noChangeArrowheads="1"/>
          </p:cNvSpPr>
          <p:nvPr/>
        </p:nvSpPr>
        <p:spPr bwMode="auto">
          <a:xfrm>
            <a:off x="6697980" y="908685"/>
            <a:ext cx="144018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3" name="Tree"/>
          <p:cNvSpPr>
            <a:spLocks noEditPoints="1" noChangeArrowheads="1"/>
          </p:cNvSpPr>
          <p:nvPr/>
        </p:nvSpPr>
        <p:spPr bwMode="auto">
          <a:xfrm>
            <a:off x="7418070" y="908685"/>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4" name="Tree"/>
          <p:cNvSpPr>
            <a:spLocks noEditPoints="1" noChangeArrowheads="1"/>
          </p:cNvSpPr>
          <p:nvPr/>
        </p:nvSpPr>
        <p:spPr bwMode="auto">
          <a:xfrm>
            <a:off x="8858250" y="908685"/>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026" name="Tree"/>
          <p:cNvSpPr>
            <a:spLocks noEditPoints="1" noChangeArrowheads="1"/>
          </p:cNvSpPr>
          <p:nvPr/>
        </p:nvSpPr>
        <p:spPr bwMode="auto">
          <a:xfrm>
            <a:off x="2135505" y="1268730"/>
            <a:ext cx="144018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9" name="Tree"/>
          <p:cNvSpPr>
            <a:spLocks noEditPoints="1" noChangeArrowheads="1"/>
          </p:cNvSpPr>
          <p:nvPr/>
        </p:nvSpPr>
        <p:spPr bwMode="auto">
          <a:xfrm>
            <a:off x="2855595" y="1268730"/>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0" name="Tree"/>
          <p:cNvSpPr>
            <a:spLocks noEditPoints="1" noChangeArrowheads="1"/>
          </p:cNvSpPr>
          <p:nvPr/>
        </p:nvSpPr>
        <p:spPr bwMode="auto">
          <a:xfrm>
            <a:off x="4295775" y="1268730"/>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2" name="タイトル 1"/>
          <p:cNvSpPr>
            <a:spLocks noGrp="1"/>
          </p:cNvSpPr>
          <p:nvPr>
            <p:ph type="title"/>
          </p:nvPr>
        </p:nvSpPr>
        <p:spPr/>
        <p:txBody>
          <a:bodyPr/>
          <a:lstStyle/>
          <a:p>
            <a:r>
              <a:rPr kumimoji="1" lang="ja-JP" altLang="en-US" dirty="0"/>
              <a:t>沈黙交易</a:t>
            </a:r>
          </a:p>
        </p:txBody>
      </p:sp>
      <p:sp>
        <p:nvSpPr>
          <p:cNvPr id="4" name="円/楕円 3"/>
          <p:cNvSpPr/>
          <p:nvPr/>
        </p:nvSpPr>
        <p:spPr>
          <a:xfrm>
            <a:off x="6096001" y="4509139"/>
            <a:ext cx="1800225" cy="1800225"/>
          </a:xfrm>
          <a:prstGeom prst="ellipse">
            <a:avLst/>
          </a:prstGeom>
          <a:solidFill>
            <a:schemeClr val="bg1">
              <a:lumMod val="85000"/>
            </a:schemeClr>
          </a:solidFill>
          <a:ln>
            <a:solidFill>
              <a:schemeClr val="tx1"/>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400" dirty="0">
                <a:solidFill>
                  <a:schemeClr val="tx1"/>
                </a:solidFill>
              </a:rPr>
              <a:t>交換台Ｂ</a:t>
            </a:r>
          </a:p>
        </p:txBody>
      </p:sp>
      <p:sp>
        <p:nvSpPr>
          <p:cNvPr id="5" name="円/楕円 4"/>
          <p:cNvSpPr/>
          <p:nvPr/>
        </p:nvSpPr>
        <p:spPr>
          <a:xfrm>
            <a:off x="3935731" y="4509139"/>
            <a:ext cx="1800225" cy="1800225"/>
          </a:xfrm>
          <a:prstGeom prst="ellipse">
            <a:avLst/>
          </a:prstGeom>
          <a:solidFill>
            <a:schemeClr val="bg1">
              <a:lumMod val="85000"/>
            </a:schemeClr>
          </a:solidFill>
          <a:ln>
            <a:solidFill>
              <a:schemeClr val="tx1"/>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400" dirty="0">
                <a:solidFill>
                  <a:schemeClr val="tx1"/>
                </a:solidFill>
              </a:rPr>
              <a:t>交換台Ａ</a:t>
            </a:r>
          </a:p>
        </p:txBody>
      </p:sp>
      <p:sp>
        <p:nvSpPr>
          <p:cNvPr id="6" name="角丸四角形 5"/>
          <p:cNvSpPr/>
          <p:nvPr/>
        </p:nvSpPr>
        <p:spPr>
          <a:xfrm>
            <a:off x="1775461" y="4509136"/>
            <a:ext cx="1800225" cy="1080135"/>
          </a:xfrm>
          <a:prstGeom prst="round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部族</a:t>
            </a:r>
            <a:r>
              <a:rPr lang="ja-JP" altLang="en-US" sz="2800" baseline="-25000" dirty="0"/>
              <a:t>１</a:t>
            </a:r>
          </a:p>
        </p:txBody>
      </p:sp>
      <p:sp>
        <p:nvSpPr>
          <p:cNvPr id="11" name="Tree"/>
          <p:cNvSpPr>
            <a:spLocks noEditPoints="1" noChangeArrowheads="1"/>
          </p:cNvSpPr>
          <p:nvPr/>
        </p:nvSpPr>
        <p:spPr bwMode="auto">
          <a:xfrm>
            <a:off x="3215632" y="1448747"/>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8" name="角丸四角形 17"/>
          <p:cNvSpPr/>
          <p:nvPr/>
        </p:nvSpPr>
        <p:spPr>
          <a:xfrm>
            <a:off x="8256277" y="4509139"/>
            <a:ext cx="1800225" cy="1080135"/>
          </a:xfrm>
          <a:prstGeom prst="roundRect">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部族</a:t>
            </a:r>
            <a:r>
              <a:rPr lang="ja-JP" altLang="en-US" sz="2800" baseline="-25000" dirty="0"/>
              <a:t>４</a:t>
            </a:r>
          </a:p>
        </p:txBody>
      </p:sp>
      <p:sp>
        <p:nvSpPr>
          <p:cNvPr id="15" name="Tree"/>
          <p:cNvSpPr>
            <a:spLocks noEditPoints="1" noChangeArrowheads="1"/>
          </p:cNvSpPr>
          <p:nvPr/>
        </p:nvSpPr>
        <p:spPr bwMode="auto">
          <a:xfrm>
            <a:off x="8138160" y="1268730"/>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7" name="円/楕円 6"/>
          <p:cNvSpPr/>
          <p:nvPr/>
        </p:nvSpPr>
        <p:spPr>
          <a:xfrm>
            <a:off x="2135506" y="5229226"/>
            <a:ext cx="1080135" cy="108013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財</a:t>
            </a:r>
            <a:r>
              <a:rPr lang="ja-JP" altLang="en-US" sz="2800" baseline="-25000" dirty="0"/>
              <a:t>１</a:t>
            </a:r>
            <a:endParaRPr lang="ja-JP" altLang="en-US" sz="2000" baseline="-25000" dirty="0"/>
          </a:p>
        </p:txBody>
      </p:sp>
      <p:sp>
        <p:nvSpPr>
          <p:cNvPr id="19" name="円/楕円 18"/>
          <p:cNvSpPr/>
          <p:nvPr/>
        </p:nvSpPr>
        <p:spPr>
          <a:xfrm>
            <a:off x="8616322" y="5229229"/>
            <a:ext cx="1080135" cy="1080135"/>
          </a:xfrm>
          <a:prstGeom prst="ellipse">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財</a:t>
            </a:r>
            <a:r>
              <a:rPr lang="ja-JP" altLang="en-US" sz="2800" baseline="-25000" dirty="0"/>
              <a:t>４</a:t>
            </a:r>
            <a:endParaRPr lang="ja-JP" altLang="en-US" sz="2000" baseline="-25000" dirty="0"/>
          </a:p>
        </p:txBody>
      </p:sp>
      <p:sp>
        <p:nvSpPr>
          <p:cNvPr id="22" name="Tree"/>
          <p:cNvSpPr>
            <a:spLocks noEditPoints="1" noChangeArrowheads="1"/>
          </p:cNvSpPr>
          <p:nvPr/>
        </p:nvSpPr>
        <p:spPr bwMode="auto">
          <a:xfrm>
            <a:off x="5195885" y="1088701"/>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23" name="Tree"/>
          <p:cNvSpPr>
            <a:spLocks noEditPoints="1" noChangeArrowheads="1"/>
          </p:cNvSpPr>
          <p:nvPr/>
        </p:nvSpPr>
        <p:spPr bwMode="auto">
          <a:xfrm>
            <a:off x="5915977" y="1448747"/>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21" name="爆発 1 20"/>
          <p:cNvSpPr/>
          <p:nvPr/>
        </p:nvSpPr>
        <p:spPr>
          <a:xfrm>
            <a:off x="3575678" y="2348862"/>
            <a:ext cx="4500575" cy="2520322"/>
          </a:xfrm>
          <a:prstGeom prst="irregularSeal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tx1"/>
                </a:solidFill>
              </a:rPr>
              <a:t>交換ならず！</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0-#ppt_w/2"/>
                                          </p:val>
                                        </p:tav>
                                        <p:tav tm="100000">
                                          <p:val>
                                            <p:strVal val="#ppt_x"/>
                                          </p:val>
                                        </p:tav>
                                      </p:tavLst>
                                    </p:anim>
                                    <p:anim calcmode="lin" valueType="num">
                                      <p:cBhvr additive="base">
                                        <p:cTn id="12" dur="500" fill="hold"/>
                                        <p:tgtEl>
                                          <p:spTgt spid="7"/>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63" presetClass="path" presetSubtype="0" accel="50000" decel="50000" fill="hold" grpId="1" nodeType="afterEffect">
                                  <p:stCondLst>
                                    <p:cond delay="0"/>
                                  </p:stCondLst>
                                  <p:childTnLst>
                                    <p:animMotion origin="layout" path="M -1.04167E-6 -3.7037E-6 L 0.17721 -3.7037E-6 " pathEditMode="relative" rAng="0" ptsTypes="AA">
                                      <p:cBhvr>
                                        <p:cTn id="15" dur="2000" fill="hold"/>
                                        <p:tgtEl>
                                          <p:spTgt spid="7"/>
                                        </p:tgtEl>
                                        <p:attrNameLst>
                                          <p:attrName>ppt_x</p:attrName>
                                          <p:attrName>ppt_y</p:attrName>
                                        </p:attrNameLst>
                                      </p:cBhvr>
                                      <p:rCtr x="8854" y="0"/>
                                    </p:animMotion>
                                  </p:childTnLst>
                                </p:cTn>
                              </p:par>
                            </p:childTnLst>
                          </p:cTn>
                        </p:par>
                        <p:par>
                          <p:cTn id="16" fill="hold">
                            <p:stCondLst>
                              <p:cond delay="2500"/>
                            </p:stCondLst>
                            <p:childTnLst>
                              <p:par>
                                <p:cTn id="17" presetID="64" presetClass="path" presetSubtype="0" accel="50000" decel="50000" fill="hold" grpId="1" nodeType="afterEffect">
                                  <p:stCondLst>
                                    <p:cond delay="0"/>
                                  </p:stCondLst>
                                  <p:childTnLst>
                                    <p:animMotion origin="layout" path="M 1.94444E-6 -2.77585E-7 L 0.09844 -0.36711 " pathEditMode="relative" rAng="0" ptsTypes="AA">
                                      <p:cBhvr>
                                        <p:cTn id="18" dur="2000" fill="hold"/>
                                        <p:tgtEl>
                                          <p:spTgt spid="6"/>
                                        </p:tgtEl>
                                        <p:attrNameLst>
                                          <p:attrName>ppt_x</p:attrName>
                                          <p:attrName>ppt_y</p:attrName>
                                        </p:attrNameLst>
                                      </p:cBhvr>
                                      <p:rCtr x="49" y="-184"/>
                                    </p:animMotion>
                                  </p:childTnLst>
                                </p:cTn>
                              </p:par>
                            </p:childTnLst>
                          </p:cTn>
                        </p:par>
                        <p:par>
                          <p:cTn id="19" fill="hold">
                            <p:stCondLst>
                              <p:cond delay="4500"/>
                            </p:stCondLst>
                            <p:childTnLst>
                              <p:par>
                                <p:cTn id="20" presetID="2" presetClass="entr" presetSubtype="2" fill="hold" grpId="0" nodeType="after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additive="base">
                                        <p:cTn id="22" dur="500" fill="hold"/>
                                        <p:tgtEl>
                                          <p:spTgt spid="18"/>
                                        </p:tgtEl>
                                        <p:attrNameLst>
                                          <p:attrName>ppt_x</p:attrName>
                                        </p:attrNameLst>
                                      </p:cBhvr>
                                      <p:tavLst>
                                        <p:tav tm="0">
                                          <p:val>
                                            <p:strVal val="1+#ppt_w/2"/>
                                          </p:val>
                                        </p:tav>
                                        <p:tav tm="100000">
                                          <p:val>
                                            <p:strVal val="#ppt_x"/>
                                          </p:val>
                                        </p:tav>
                                      </p:tavLst>
                                    </p:anim>
                                    <p:anim calcmode="lin" valueType="num">
                                      <p:cBhvr additive="base">
                                        <p:cTn id="23" dur="500" fill="hold"/>
                                        <p:tgtEl>
                                          <p:spTgt spid="18"/>
                                        </p:tgtEl>
                                        <p:attrNameLst>
                                          <p:attrName>ppt_y</p:attrName>
                                        </p:attrNameLst>
                                      </p:cBhvr>
                                      <p:tavLst>
                                        <p:tav tm="0">
                                          <p:val>
                                            <p:strVal val="#ppt_y"/>
                                          </p:val>
                                        </p:tav>
                                        <p:tav tm="100000">
                                          <p:val>
                                            <p:strVal val="#ppt_y"/>
                                          </p:val>
                                        </p:tav>
                                      </p:tavLst>
                                    </p:anim>
                                  </p:childTnLst>
                                </p:cTn>
                              </p:par>
                              <p:par>
                                <p:cTn id="24" presetID="2" presetClass="entr" presetSubtype="2"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 calcmode="lin" valueType="num">
                                      <p:cBhvr additive="base">
                                        <p:cTn id="26" dur="500" fill="hold"/>
                                        <p:tgtEl>
                                          <p:spTgt spid="19"/>
                                        </p:tgtEl>
                                        <p:attrNameLst>
                                          <p:attrName>ppt_x</p:attrName>
                                        </p:attrNameLst>
                                      </p:cBhvr>
                                      <p:tavLst>
                                        <p:tav tm="0">
                                          <p:val>
                                            <p:strVal val="1+#ppt_w/2"/>
                                          </p:val>
                                        </p:tav>
                                        <p:tav tm="100000">
                                          <p:val>
                                            <p:strVal val="#ppt_x"/>
                                          </p:val>
                                        </p:tav>
                                      </p:tavLst>
                                    </p:anim>
                                    <p:anim calcmode="lin" valueType="num">
                                      <p:cBhvr additive="base">
                                        <p:cTn id="27" dur="500" fill="hold"/>
                                        <p:tgtEl>
                                          <p:spTgt spid="19"/>
                                        </p:tgtEl>
                                        <p:attrNameLst>
                                          <p:attrName>ppt_y</p:attrName>
                                        </p:attrNameLst>
                                      </p:cBhvr>
                                      <p:tavLst>
                                        <p:tav tm="0">
                                          <p:val>
                                            <p:strVal val="#ppt_y"/>
                                          </p:val>
                                        </p:tav>
                                        <p:tav tm="100000">
                                          <p:val>
                                            <p:strVal val="#ppt_y"/>
                                          </p:val>
                                        </p:tav>
                                      </p:tavLst>
                                    </p:anim>
                                  </p:childTnLst>
                                </p:cTn>
                              </p:par>
                            </p:childTnLst>
                          </p:cTn>
                        </p:par>
                        <p:par>
                          <p:cTn id="28" fill="hold">
                            <p:stCondLst>
                              <p:cond delay="5000"/>
                            </p:stCondLst>
                            <p:childTnLst>
                              <p:par>
                                <p:cTn id="29" presetID="35" presetClass="path" presetSubtype="0" accel="50000" decel="50000" fill="hold" grpId="1" nodeType="afterEffect">
                                  <p:stCondLst>
                                    <p:cond delay="0"/>
                                  </p:stCondLst>
                                  <p:childTnLst>
                                    <p:animMotion origin="layout" path="M -1.66667E-6 -3.7037E-6 L -0.17643 -3.7037E-6 " pathEditMode="relative" rAng="0" ptsTypes="AA">
                                      <p:cBhvr>
                                        <p:cTn id="30" dur="2000" fill="hold"/>
                                        <p:tgtEl>
                                          <p:spTgt spid="19"/>
                                        </p:tgtEl>
                                        <p:attrNameLst>
                                          <p:attrName>ppt_x</p:attrName>
                                          <p:attrName>ppt_y</p:attrName>
                                        </p:attrNameLst>
                                      </p:cBhvr>
                                      <p:rCtr x="-8828" y="0"/>
                                    </p:animMotion>
                                  </p:childTnLst>
                                </p:cTn>
                              </p:par>
                            </p:childTnLst>
                          </p:cTn>
                        </p:par>
                        <p:par>
                          <p:cTn id="31" fill="hold">
                            <p:stCondLst>
                              <p:cond delay="7000"/>
                            </p:stCondLst>
                            <p:childTnLst>
                              <p:par>
                                <p:cTn id="32" presetID="64" presetClass="path" presetSubtype="0" accel="50000" decel="50000" fill="hold" grpId="1" nodeType="afterEffect">
                                  <p:stCondLst>
                                    <p:cond delay="0"/>
                                  </p:stCondLst>
                                  <p:childTnLst>
                                    <p:animMotion origin="layout" path="M -2.22222E-6 -1.11111E-6 L -0.05903 -0.36736 " pathEditMode="relative" rAng="0" ptsTypes="AA">
                                      <p:cBhvr>
                                        <p:cTn id="33" dur="2000" fill="hold"/>
                                        <p:tgtEl>
                                          <p:spTgt spid="18"/>
                                        </p:tgtEl>
                                        <p:attrNameLst>
                                          <p:attrName>ppt_x</p:attrName>
                                          <p:attrName>ppt_y</p:attrName>
                                        </p:attrNameLst>
                                      </p:cBhvr>
                                      <p:rCtr x="-30" y="-184"/>
                                    </p:animMotion>
                                  </p:childTnLst>
                                </p:cTn>
                              </p:par>
                            </p:childTnLst>
                          </p:cTn>
                        </p:par>
                        <p:par>
                          <p:cTn id="34" fill="hold">
                            <p:stCondLst>
                              <p:cond delay="9000"/>
                            </p:stCondLst>
                            <p:childTnLst>
                              <p:par>
                                <p:cTn id="35" presetID="42" presetClass="path" presetSubtype="0" accel="50000" decel="50000" fill="hold" grpId="2" nodeType="afterEffect">
                                  <p:stCondLst>
                                    <p:cond delay="0"/>
                                  </p:stCondLst>
                                  <p:childTnLst>
                                    <p:animMotion origin="layout" path="M 0.09844 -0.36711 L 0.35451 -0.1573 " pathEditMode="relative" rAng="0" ptsTypes="AA">
                                      <p:cBhvr>
                                        <p:cTn id="36" dur="2000" fill="hold"/>
                                        <p:tgtEl>
                                          <p:spTgt spid="6"/>
                                        </p:tgtEl>
                                        <p:attrNameLst>
                                          <p:attrName>ppt_x</p:attrName>
                                          <p:attrName>ppt_y</p:attrName>
                                        </p:attrNameLst>
                                      </p:cBhvr>
                                      <p:rCtr x="128" y="105"/>
                                    </p:animMotion>
                                  </p:childTnLst>
                                </p:cTn>
                              </p:par>
                            </p:childTnLst>
                          </p:cTn>
                        </p:par>
                      </p:childTnLst>
                    </p:cTn>
                  </p:par>
                  <p:par>
                    <p:cTn id="37" fill="hold">
                      <p:stCondLst>
                        <p:cond delay="indefinite"/>
                      </p:stCondLst>
                      <p:childTnLst>
                        <p:par>
                          <p:cTn id="38" fill="hold">
                            <p:stCondLst>
                              <p:cond delay="0"/>
                            </p:stCondLst>
                            <p:childTnLst>
                              <p:par>
                                <p:cTn id="39" presetID="64" presetClass="path" presetSubtype="0" accel="50000" decel="50000" fill="hold" grpId="2" nodeType="clickEffect">
                                  <p:stCondLst>
                                    <p:cond delay="0"/>
                                  </p:stCondLst>
                                  <p:childTnLst>
                                    <p:animMotion origin="layout" path="M 0.17721 -3.7037E-6 L 0.35443 -0.20995 " pathEditMode="relative" rAng="0" ptsTypes="AA">
                                      <p:cBhvr>
                                        <p:cTn id="40" dur="2000" fill="hold"/>
                                        <p:tgtEl>
                                          <p:spTgt spid="7"/>
                                        </p:tgtEl>
                                        <p:attrNameLst>
                                          <p:attrName>ppt_x</p:attrName>
                                          <p:attrName>ppt_y</p:attrName>
                                        </p:attrNameLst>
                                      </p:cBhvr>
                                      <p:rCtr x="8854" y="-10509"/>
                                    </p:animMotion>
                                  </p:childTnLst>
                                </p:cTn>
                              </p:par>
                            </p:childTnLst>
                          </p:cTn>
                        </p:par>
                        <p:par>
                          <p:cTn id="41" fill="hold">
                            <p:stCondLst>
                              <p:cond delay="2000"/>
                            </p:stCondLst>
                            <p:childTnLst>
                              <p:par>
                                <p:cTn id="42" presetID="2" presetClass="exit" presetSubtype="8" fill="hold" grpId="3" nodeType="afterEffect">
                                  <p:stCondLst>
                                    <p:cond delay="0"/>
                                  </p:stCondLst>
                                  <p:childTnLst>
                                    <p:anim calcmode="lin" valueType="num">
                                      <p:cBhvr additive="base">
                                        <p:cTn id="43" dur="2000"/>
                                        <p:tgtEl>
                                          <p:spTgt spid="7"/>
                                        </p:tgtEl>
                                        <p:attrNameLst>
                                          <p:attrName>ppt_x</p:attrName>
                                        </p:attrNameLst>
                                      </p:cBhvr>
                                      <p:tavLst>
                                        <p:tav tm="0">
                                          <p:val>
                                            <p:strVal val="ppt_x"/>
                                          </p:val>
                                        </p:tav>
                                        <p:tav tm="100000">
                                          <p:val>
                                            <p:strVal val="0-ppt_w/2"/>
                                          </p:val>
                                        </p:tav>
                                      </p:tavLst>
                                    </p:anim>
                                    <p:anim calcmode="lin" valueType="num">
                                      <p:cBhvr additive="base">
                                        <p:cTn id="44" dur="2000"/>
                                        <p:tgtEl>
                                          <p:spTgt spid="7"/>
                                        </p:tgtEl>
                                        <p:attrNameLst>
                                          <p:attrName>ppt_y</p:attrName>
                                        </p:attrNameLst>
                                      </p:cBhvr>
                                      <p:tavLst>
                                        <p:tav tm="0">
                                          <p:val>
                                            <p:strVal val="ppt_y"/>
                                          </p:val>
                                        </p:tav>
                                        <p:tav tm="100000">
                                          <p:val>
                                            <p:strVal val="ppt_y"/>
                                          </p:val>
                                        </p:tav>
                                      </p:tavLst>
                                    </p:anim>
                                    <p:set>
                                      <p:cBhvr>
                                        <p:cTn id="45" dur="1" fill="hold">
                                          <p:stCondLst>
                                            <p:cond delay="1999"/>
                                          </p:stCondLst>
                                        </p:cTn>
                                        <p:tgtEl>
                                          <p:spTgt spid="7"/>
                                        </p:tgtEl>
                                        <p:attrNameLst>
                                          <p:attrName>style.visibility</p:attrName>
                                        </p:attrNameLst>
                                      </p:cBhvr>
                                      <p:to>
                                        <p:strVal val="hidden"/>
                                      </p:to>
                                    </p:set>
                                  </p:childTnLst>
                                </p:cTn>
                              </p:par>
                              <p:par>
                                <p:cTn id="46" presetID="2" presetClass="exit" presetSubtype="8" fill="hold" grpId="3" nodeType="withEffect">
                                  <p:stCondLst>
                                    <p:cond delay="0"/>
                                  </p:stCondLst>
                                  <p:childTnLst>
                                    <p:anim calcmode="lin" valueType="num">
                                      <p:cBhvr additive="base">
                                        <p:cTn id="47" dur="2000"/>
                                        <p:tgtEl>
                                          <p:spTgt spid="6"/>
                                        </p:tgtEl>
                                        <p:attrNameLst>
                                          <p:attrName>ppt_x</p:attrName>
                                        </p:attrNameLst>
                                      </p:cBhvr>
                                      <p:tavLst>
                                        <p:tav tm="0">
                                          <p:val>
                                            <p:strVal val="ppt_x"/>
                                          </p:val>
                                        </p:tav>
                                        <p:tav tm="100000">
                                          <p:val>
                                            <p:strVal val="0-ppt_w/2"/>
                                          </p:val>
                                        </p:tav>
                                      </p:tavLst>
                                    </p:anim>
                                    <p:anim calcmode="lin" valueType="num">
                                      <p:cBhvr additive="base">
                                        <p:cTn id="48" dur="2000"/>
                                        <p:tgtEl>
                                          <p:spTgt spid="6"/>
                                        </p:tgtEl>
                                        <p:attrNameLst>
                                          <p:attrName>ppt_y</p:attrName>
                                        </p:attrNameLst>
                                      </p:cBhvr>
                                      <p:tavLst>
                                        <p:tav tm="0">
                                          <p:val>
                                            <p:strVal val="ppt_y"/>
                                          </p:val>
                                        </p:tav>
                                        <p:tav tm="100000">
                                          <p:val>
                                            <p:strVal val="ppt_y"/>
                                          </p:val>
                                        </p:tav>
                                      </p:tavLst>
                                    </p:anim>
                                    <p:set>
                                      <p:cBhvr>
                                        <p:cTn id="49" dur="1" fill="hold">
                                          <p:stCondLst>
                                            <p:cond delay="1999"/>
                                          </p:stCondLst>
                                        </p:cTn>
                                        <p:tgtEl>
                                          <p:spTgt spid="6"/>
                                        </p:tgtEl>
                                        <p:attrNameLst>
                                          <p:attrName>style.visibility</p:attrName>
                                        </p:attrNameLst>
                                      </p:cBhvr>
                                      <p:to>
                                        <p:strVal val="hidden"/>
                                      </p:to>
                                    </p:set>
                                  </p:childTnLst>
                                </p:cTn>
                              </p:par>
                            </p:childTnLst>
                          </p:cTn>
                        </p:par>
                        <p:par>
                          <p:cTn id="50" fill="hold">
                            <p:stCondLst>
                              <p:cond delay="4000"/>
                            </p:stCondLst>
                            <p:childTnLst>
                              <p:par>
                                <p:cTn id="51" presetID="42" presetClass="path" presetSubtype="0" accel="50000" decel="50000" fill="hold" grpId="2" nodeType="afterEffect">
                                  <p:stCondLst>
                                    <p:cond delay="0"/>
                                  </p:stCondLst>
                                  <p:childTnLst>
                                    <p:animMotion origin="layout" path="M -0.05903 -0.36734 L -0.35434 -0.1573 " pathEditMode="relative" rAng="0" ptsTypes="AA">
                                      <p:cBhvr>
                                        <p:cTn id="52" dur="2000" fill="hold"/>
                                        <p:tgtEl>
                                          <p:spTgt spid="18"/>
                                        </p:tgtEl>
                                        <p:attrNameLst>
                                          <p:attrName>ppt_x</p:attrName>
                                          <p:attrName>ppt_y</p:attrName>
                                        </p:attrNameLst>
                                      </p:cBhvr>
                                      <p:rCtr x="-148" y="105"/>
                                    </p:animMotion>
                                  </p:childTnLst>
                                </p:cTn>
                              </p:par>
                            </p:childTnLst>
                          </p:cTn>
                        </p:par>
                        <p:par>
                          <p:cTn id="53" fill="hold">
                            <p:stCondLst>
                              <p:cond delay="6000"/>
                            </p:stCondLst>
                            <p:childTnLst>
                              <p:par>
                                <p:cTn id="54" presetID="64" presetClass="path" presetSubtype="0" accel="50000" decel="50000" fill="hold" grpId="2" nodeType="afterEffect">
                                  <p:stCondLst>
                                    <p:cond delay="0"/>
                                  </p:stCondLst>
                                  <p:childTnLst>
                                    <p:animMotion origin="layout" path="M -0.17643 -3.7037E-6 L -0.35443 -0.18379 " pathEditMode="relative" rAng="0" ptsTypes="AA">
                                      <p:cBhvr>
                                        <p:cTn id="55" dur="2000" fill="hold"/>
                                        <p:tgtEl>
                                          <p:spTgt spid="19"/>
                                        </p:tgtEl>
                                        <p:attrNameLst>
                                          <p:attrName>ppt_x</p:attrName>
                                          <p:attrName>ppt_y</p:attrName>
                                        </p:attrNameLst>
                                      </p:cBhvr>
                                      <p:rCtr x="-8906" y="-9190"/>
                                    </p:animMotion>
                                  </p:childTnLst>
                                </p:cTn>
                              </p:par>
                            </p:childTnLst>
                          </p:cTn>
                        </p:par>
                        <p:par>
                          <p:cTn id="56" fill="hold">
                            <p:stCondLst>
                              <p:cond delay="8000"/>
                            </p:stCondLst>
                            <p:childTnLst>
                              <p:par>
                                <p:cTn id="57" presetID="2" presetClass="exit" presetSubtype="2" fill="hold" grpId="3" nodeType="afterEffect">
                                  <p:stCondLst>
                                    <p:cond delay="0"/>
                                  </p:stCondLst>
                                  <p:childTnLst>
                                    <p:anim calcmode="lin" valueType="num">
                                      <p:cBhvr additive="base">
                                        <p:cTn id="58" dur="2000"/>
                                        <p:tgtEl>
                                          <p:spTgt spid="18"/>
                                        </p:tgtEl>
                                        <p:attrNameLst>
                                          <p:attrName>ppt_x</p:attrName>
                                        </p:attrNameLst>
                                      </p:cBhvr>
                                      <p:tavLst>
                                        <p:tav tm="0">
                                          <p:val>
                                            <p:strVal val="ppt_x"/>
                                          </p:val>
                                        </p:tav>
                                        <p:tav tm="100000">
                                          <p:val>
                                            <p:strVal val="1+ppt_w/2"/>
                                          </p:val>
                                        </p:tav>
                                      </p:tavLst>
                                    </p:anim>
                                    <p:anim calcmode="lin" valueType="num">
                                      <p:cBhvr additive="base">
                                        <p:cTn id="59" dur="2000"/>
                                        <p:tgtEl>
                                          <p:spTgt spid="18"/>
                                        </p:tgtEl>
                                        <p:attrNameLst>
                                          <p:attrName>ppt_y</p:attrName>
                                        </p:attrNameLst>
                                      </p:cBhvr>
                                      <p:tavLst>
                                        <p:tav tm="0">
                                          <p:val>
                                            <p:strVal val="ppt_y"/>
                                          </p:val>
                                        </p:tav>
                                        <p:tav tm="100000">
                                          <p:val>
                                            <p:strVal val="ppt_y"/>
                                          </p:val>
                                        </p:tav>
                                      </p:tavLst>
                                    </p:anim>
                                    <p:set>
                                      <p:cBhvr>
                                        <p:cTn id="60" dur="1" fill="hold">
                                          <p:stCondLst>
                                            <p:cond delay="1999"/>
                                          </p:stCondLst>
                                        </p:cTn>
                                        <p:tgtEl>
                                          <p:spTgt spid="18"/>
                                        </p:tgtEl>
                                        <p:attrNameLst>
                                          <p:attrName>style.visibility</p:attrName>
                                        </p:attrNameLst>
                                      </p:cBhvr>
                                      <p:to>
                                        <p:strVal val="hidden"/>
                                      </p:to>
                                    </p:set>
                                  </p:childTnLst>
                                </p:cTn>
                              </p:par>
                              <p:par>
                                <p:cTn id="61" presetID="2" presetClass="exit" presetSubtype="2" fill="hold" grpId="3" nodeType="withEffect">
                                  <p:stCondLst>
                                    <p:cond delay="0"/>
                                  </p:stCondLst>
                                  <p:childTnLst>
                                    <p:anim calcmode="lin" valueType="num">
                                      <p:cBhvr additive="base">
                                        <p:cTn id="62" dur="2000"/>
                                        <p:tgtEl>
                                          <p:spTgt spid="19"/>
                                        </p:tgtEl>
                                        <p:attrNameLst>
                                          <p:attrName>ppt_x</p:attrName>
                                        </p:attrNameLst>
                                      </p:cBhvr>
                                      <p:tavLst>
                                        <p:tav tm="0">
                                          <p:val>
                                            <p:strVal val="ppt_x"/>
                                          </p:val>
                                        </p:tav>
                                        <p:tav tm="100000">
                                          <p:val>
                                            <p:strVal val="1+ppt_w/2"/>
                                          </p:val>
                                        </p:tav>
                                      </p:tavLst>
                                    </p:anim>
                                    <p:anim calcmode="lin" valueType="num">
                                      <p:cBhvr additive="base">
                                        <p:cTn id="63" dur="2000"/>
                                        <p:tgtEl>
                                          <p:spTgt spid="19"/>
                                        </p:tgtEl>
                                        <p:attrNameLst>
                                          <p:attrName>ppt_y</p:attrName>
                                        </p:attrNameLst>
                                      </p:cBhvr>
                                      <p:tavLst>
                                        <p:tav tm="0">
                                          <p:val>
                                            <p:strVal val="ppt_y"/>
                                          </p:val>
                                        </p:tav>
                                        <p:tav tm="100000">
                                          <p:val>
                                            <p:strVal val="ppt_y"/>
                                          </p:val>
                                        </p:tav>
                                      </p:tavLst>
                                    </p:anim>
                                    <p:set>
                                      <p:cBhvr>
                                        <p:cTn id="64" dur="1" fill="hold">
                                          <p:stCondLst>
                                            <p:cond delay="1999"/>
                                          </p:stCondLst>
                                        </p:cTn>
                                        <p:tgtEl>
                                          <p:spTgt spid="19"/>
                                        </p:tgtEl>
                                        <p:attrNameLst>
                                          <p:attrName>style.visibility</p:attrName>
                                        </p:attrNameLst>
                                      </p:cBhvr>
                                      <p:to>
                                        <p:strVal val="hidden"/>
                                      </p:to>
                                    </p:set>
                                  </p:childTnLst>
                                </p:cTn>
                              </p:par>
                            </p:childTnLst>
                          </p:cTn>
                        </p:par>
                        <p:par>
                          <p:cTn id="65" fill="hold">
                            <p:stCondLst>
                              <p:cond delay="10000"/>
                            </p:stCondLst>
                            <p:childTnLst>
                              <p:par>
                                <p:cTn id="66" presetID="10" presetClass="entr" presetSubtype="0" fill="hold" grpId="0" nodeType="afterEffect">
                                  <p:stCondLst>
                                    <p:cond delay="0"/>
                                  </p:stCondLst>
                                  <p:childTnLst>
                                    <p:set>
                                      <p:cBhvr>
                                        <p:cTn id="67" dur="1" fill="hold">
                                          <p:stCondLst>
                                            <p:cond delay="0"/>
                                          </p:stCondLst>
                                        </p:cTn>
                                        <p:tgtEl>
                                          <p:spTgt spid="21"/>
                                        </p:tgtEl>
                                        <p:attrNameLst>
                                          <p:attrName>style.visibility</p:attrName>
                                        </p:attrNameLst>
                                      </p:cBhvr>
                                      <p:to>
                                        <p:strVal val="visible"/>
                                      </p:to>
                                    </p:set>
                                    <p:animEffect transition="in" filter="fade">
                                      <p:cBhvr>
                                        <p:cTn id="6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P spid="6" grpId="3" animBg="1"/>
      <p:bldP spid="18" grpId="0" animBg="1"/>
      <p:bldP spid="18" grpId="1" animBg="1"/>
      <p:bldP spid="18" grpId="2" animBg="1"/>
      <p:bldP spid="18" grpId="3" animBg="1"/>
      <p:bldP spid="7" grpId="0" animBg="1"/>
      <p:bldP spid="7" grpId="1" animBg="1"/>
      <p:bldP spid="7" grpId="2" animBg="1"/>
      <p:bldP spid="7" grpId="3" animBg="1"/>
      <p:bldP spid="19" grpId="0" animBg="1"/>
      <p:bldP spid="19" grpId="1" animBg="1"/>
      <p:bldP spid="19" grpId="2" animBg="1"/>
      <p:bldP spid="19" grpId="3" animBg="1"/>
      <p:bldP spid="2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6373526" y="3748932"/>
            <a:ext cx="1800229" cy="1980253"/>
          </a:xfrm>
          <a:prstGeom prst="rect">
            <a:avLst/>
          </a:prstGeom>
          <a:solidFill>
            <a:srgbClr val="C0C0C0"/>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800" dirty="0">
                <a:solidFill>
                  <a:schemeClr val="tx1"/>
                </a:solidFill>
              </a:rPr>
              <a:t>レジ</a:t>
            </a:r>
          </a:p>
        </p:txBody>
      </p:sp>
      <p:sp>
        <p:nvSpPr>
          <p:cNvPr id="8" name="正方形/長方形 7"/>
          <p:cNvSpPr/>
          <p:nvPr/>
        </p:nvSpPr>
        <p:spPr>
          <a:xfrm>
            <a:off x="4573295" y="3748933"/>
            <a:ext cx="1800230" cy="1980253"/>
          </a:xfrm>
          <a:prstGeom prst="rect">
            <a:avLst/>
          </a:prstGeom>
          <a:solidFill>
            <a:srgbClr val="C0C0C0"/>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800" dirty="0">
                <a:solidFill>
                  <a:schemeClr val="tx1"/>
                </a:solidFill>
              </a:rPr>
              <a:t>陳列棚</a:t>
            </a:r>
          </a:p>
        </p:txBody>
      </p:sp>
      <p:sp>
        <p:nvSpPr>
          <p:cNvPr id="2" name="タイトル 1"/>
          <p:cNvSpPr>
            <a:spLocks noGrp="1"/>
          </p:cNvSpPr>
          <p:nvPr>
            <p:ph type="title"/>
          </p:nvPr>
        </p:nvSpPr>
        <p:spPr/>
        <p:txBody>
          <a:bodyPr/>
          <a:lstStyle/>
          <a:p>
            <a:r>
              <a:rPr kumimoji="1" lang="ja-JP" altLang="en-US" dirty="0"/>
              <a:t>コンビニエンスストア</a:t>
            </a:r>
          </a:p>
        </p:txBody>
      </p:sp>
      <p:sp>
        <p:nvSpPr>
          <p:cNvPr id="6" name="角丸四角形 5"/>
          <p:cNvSpPr/>
          <p:nvPr/>
        </p:nvSpPr>
        <p:spPr>
          <a:xfrm>
            <a:off x="2233003" y="4149093"/>
            <a:ext cx="1800225" cy="1080135"/>
          </a:xfrm>
          <a:prstGeom prst="round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店員</a:t>
            </a:r>
            <a:endParaRPr lang="ja-JP" altLang="en-US" sz="2800" baseline="-25000" dirty="0"/>
          </a:p>
        </p:txBody>
      </p:sp>
      <p:sp>
        <p:nvSpPr>
          <p:cNvPr id="18" name="角丸四角形 17"/>
          <p:cNvSpPr/>
          <p:nvPr/>
        </p:nvSpPr>
        <p:spPr>
          <a:xfrm>
            <a:off x="8616323" y="4152332"/>
            <a:ext cx="1800225" cy="1080135"/>
          </a:xfrm>
          <a:prstGeom prst="roundRect">
            <a:avLst/>
          </a:prstGeom>
          <a:solidFill>
            <a:srgbClr val="0000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客</a:t>
            </a:r>
            <a:endParaRPr lang="ja-JP" altLang="en-US" sz="2800" baseline="-25000" dirty="0"/>
          </a:p>
        </p:txBody>
      </p:sp>
      <p:sp>
        <p:nvSpPr>
          <p:cNvPr id="19" name="円/楕円 18"/>
          <p:cNvSpPr/>
          <p:nvPr/>
        </p:nvSpPr>
        <p:spPr>
          <a:xfrm>
            <a:off x="8976368" y="4872422"/>
            <a:ext cx="1080135" cy="1080135"/>
          </a:xfrm>
          <a:prstGeom prst="ellipse">
            <a:avLst/>
          </a:prstGeom>
          <a:solidFill>
            <a:srgbClr val="0000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金</a:t>
            </a:r>
            <a:endParaRPr lang="ja-JP" altLang="en-US" sz="2000" baseline="-25000" dirty="0"/>
          </a:p>
        </p:txBody>
      </p:sp>
      <p:sp>
        <p:nvSpPr>
          <p:cNvPr id="24" name="爆発 1 23"/>
          <p:cNvSpPr/>
          <p:nvPr/>
        </p:nvSpPr>
        <p:spPr>
          <a:xfrm>
            <a:off x="4393271" y="1628770"/>
            <a:ext cx="4500575" cy="2520322"/>
          </a:xfrm>
          <a:prstGeom prst="irregularSeal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tx1"/>
                </a:solidFill>
              </a:rPr>
              <a:t>取引成立！</a:t>
            </a:r>
          </a:p>
        </p:txBody>
      </p:sp>
      <p:sp>
        <p:nvSpPr>
          <p:cNvPr id="30" name="円/楕円 29"/>
          <p:cNvSpPr/>
          <p:nvPr/>
        </p:nvSpPr>
        <p:spPr>
          <a:xfrm>
            <a:off x="2593048" y="4948078"/>
            <a:ext cx="1080135" cy="108013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財</a:t>
            </a:r>
            <a:endParaRPr lang="ja-JP" altLang="en-US" sz="2000" baseline="-25000" dirty="0"/>
          </a:p>
        </p:txBody>
      </p:sp>
    </p:spTree>
    <p:extLst>
      <p:ext uri="{BB962C8B-B14F-4D97-AF65-F5344CB8AC3E}">
        <p14:creationId xmlns:p14="http://schemas.microsoft.com/office/powerpoint/2010/main" val="115466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anim calcmode="lin" valueType="num">
                                      <p:cBhvr additive="base">
                                        <p:cTn id="11" dur="500" fill="hold"/>
                                        <p:tgtEl>
                                          <p:spTgt spid="30"/>
                                        </p:tgtEl>
                                        <p:attrNameLst>
                                          <p:attrName>ppt_x</p:attrName>
                                        </p:attrNameLst>
                                      </p:cBhvr>
                                      <p:tavLst>
                                        <p:tav tm="0">
                                          <p:val>
                                            <p:strVal val="0-#ppt_w/2"/>
                                          </p:val>
                                        </p:tav>
                                        <p:tav tm="100000">
                                          <p:val>
                                            <p:strVal val="#ppt_x"/>
                                          </p:val>
                                        </p:tav>
                                      </p:tavLst>
                                    </p:anim>
                                    <p:anim calcmode="lin" valueType="num">
                                      <p:cBhvr additive="base">
                                        <p:cTn id="12" dur="500" fill="hold"/>
                                        <p:tgtEl>
                                          <p:spTgt spid="30"/>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64" presetClass="path" presetSubtype="0" accel="50000" decel="50000" fill="hold" grpId="1" nodeType="afterEffect">
                                  <p:stCondLst>
                                    <p:cond delay="0"/>
                                  </p:stCondLst>
                                  <p:childTnLst>
                                    <p:animMotion origin="layout" path="M -1.04167E-6 -1.48148E-6 L 0.18399 -0.08981 " pathEditMode="relative" rAng="0" ptsTypes="AA">
                                      <p:cBhvr>
                                        <p:cTn id="15" dur="2000" fill="hold"/>
                                        <p:tgtEl>
                                          <p:spTgt spid="30"/>
                                        </p:tgtEl>
                                        <p:attrNameLst>
                                          <p:attrName>ppt_x</p:attrName>
                                          <p:attrName>ppt_y</p:attrName>
                                        </p:attrNameLst>
                                      </p:cBhvr>
                                      <p:rCtr x="9193" y="-4491"/>
                                    </p:animMotion>
                                  </p:childTnLst>
                                </p:cTn>
                              </p:par>
                            </p:childTnLst>
                          </p:cTn>
                        </p:par>
                      </p:childTnLst>
                    </p:cTn>
                  </p:par>
                  <p:par>
                    <p:cTn id="16" fill="hold">
                      <p:stCondLst>
                        <p:cond delay="indefinite"/>
                      </p:stCondLst>
                      <p:childTnLst>
                        <p:par>
                          <p:cTn id="17" fill="hold">
                            <p:stCondLst>
                              <p:cond delay="0"/>
                            </p:stCondLst>
                            <p:childTnLst>
                              <p:par>
                                <p:cTn id="18" presetID="64" presetClass="path" presetSubtype="0" accel="50000" decel="50000" fill="hold" grpId="1" nodeType="clickEffect">
                                  <p:stCondLst>
                                    <p:cond delay="0"/>
                                  </p:stCondLst>
                                  <p:childTnLst>
                                    <p:animMotion origin="layout" path="M -1.66667E-6 3.7037E-6 L 0.13768 -0.39375 " pathEditMode="relative" rAng="0" ptsTypes="AA">
                                      <p:cBhvr>
                                        <p:cTn id="19" dur="2000" fill="hold"/>
                                        <p:tgtEl>
                                          <p:spTgt spid="6"/>
                                        </p:tgtEl>
                                        <p:attrNameLst>
                                          <p:attrName>ppt_x</p:attrName>
                                          <p:attrName>ppt_y</p:attrName>
                                        </p:attrNameLst>
                                      </p:cBhvr>
                                      <p:rCtr x="6875" y="-19699"/>
                                    </p:animMotion>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18"/>
                                        </p:tgtEl>
                                        <p:attrNameLst>
                                          <p:attrName>style.visibility</p:attrName>
                                        </p:attrNameLst>
                                      </p:cBhvr>
                                      <p:to>
                                        <p:strVal val="visible"/>
                                      </p:to>
                                    </p:set>
                                    <p:anim calcmode="lin" valueType="num">
                                      <p:cBhvr additive="base">
                                        <p:cTn id="24" dur="500" fill="hold"/>
                                        <p:tgtEl>
                                          <p:spTgt spid="18"/>
                                        </p:tgtEl>
                                        <p:attrNameLst>
                                          <p:attrName>ppt_x</p:attrName>
                                        </p:attrNameLst>
                                      </p:cBhvr>
                                      <p:tavLst>
                                        <p:tav tm="0">
                                          <p:val>
                                            <p:strVal val="1+#ppt_w/2"/>
                                          </p:val>
                                        </p:tav>
                                        <p:tav tm="100000">
                                          <p:val>
                                            <p:strVal val="#ppt_x"/>
                                          </p:val>
                                        </p:tav>
                                      </p:tavLst>
                                    </p:anim>
                                    <p:anim calcmode="lin" valueType="num">
                                      <p:cBhvr additive="base">
                                        <p:cTn id="25" dur="500" fill="hold"/>
                                        <p:tgtEl>
                                          <p:spTgt spid="18"/>
                                        </p:tgtEl>
                                        <p:attrNameLst>
                                          <p:attrName>ppt_y</p:attrName>
                                        </p:attrNameLst>
                                      </p:cBhvr>
                                      <p:tavLst>
                                        <p:tav tm="0">
                                          <p:val>
                                            <p:strVal val="#ppt_y"/>
                                          </p:val>
                                        </p:tav>
                                        <p:tav tm="100000">
                                          <p:val>
                                            <p:strVal val="#ppt_y"/>
                                          </p:val>
                                        </p:tav>
                                      </p:tavLst>
                                    </p:anim>
                                  </p:childTnLst>
                                </p:cTn>
                              </p:par>
                              <p:par>
                                <p:cTn id="26" presetID="2" presetClass="entr" presetSubtype="2" fill="hold" grpId="0" nodeType="withEffect">
                                  <p:stCondLst>
                                    <p:cond delay="0"/>
                                  </p:stCondLst>
                                  <p:childTnLst>
                                    <p:set>
                                      <p:cBhvr>
                                        <p:cTn id="27" dur="1" fill="hold">
                                          <p:stCondLst>
                                            <p:cond delay="0"/>
                                          </p:stCondLst>
                                        </p:cTn>
                                        <p:tgtEl>
                                          <p:spTgt spid="19"/>
                                        </p:tgtEl>
                                        <p:attrNameLst>
                                          <p:attrName>style.visibility</p:attrName>
                                        </p:attrNameLst>
                                      </p:cBhvr>
                                      <p:to>
                                        <p:strVal val="visible"/>
                                      </p:to>
                                    </p:set>
                                    <p:anim calcmode="lin" valueType="num">
                                      <p:cBhvr additive="base">
                                        <p:cTn id="28" dur="500" fill="hold"/>
                                        <p:tgtEl>
                                          <p:spTgt spid="19"/>
                                        </p:tgtEl>
                                        <p:attrNameLst>
                                          <p:attrName>ppt_x</p:attrName>
                                        </p:attrNameLst>
                                      </p:cBhvr>
                                      <p:tavLst>
                                        <p:tav tm="0">
                                          <p:val>
                                            <p:strVal val="1+#ppt_w/2"/>
                                          </p:val>
                                        </p:tav>
                                        <p:tav tm="100000">
                                          <p:val>
                                            <p:strVal val="#ppt_x"/>
                                          </p:val>
                                        </p:tav>
                                      </p:tavLst>
                                    </p:anim>
                                    <p:anim calcmode="lin" valueType="num">
                                      <p:cBhvr additive="base">
                                        <p:cTn id="29"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5" presetClass="path" presetSubtype="0" accel="50000" decel="50000" fill="hold" grpId="1" nodeType="clickEffect">
                                  <p:stCondLst>
                                    <p:cond delay="0"/>
                                  </p:stCondLst>
                                  <p:childTnLst>
                                    <p:animMotion origin="layout" path="M 1.25E-6 -3.7037E-7 L -0.17708 -0.07871 " pathEditMode="relative" rAng="0" ptsTypes="AA">
                                      <p:cBhvr>
                                        <p:cTn id="33" dur="2000" fill="hold"/>
                                        <p:tgtEl>
                                          <p:spTgt spid="19"/>
                                        </p:tgtEl>
                                        <p:attrNameLst>
                                          <p:attrName>ppt_x</p:attrName>
                                          <p:attrName>ppt_y</p:attrName>
                                        </p:attrNameLst>
                                      </p:cBhvr>
                                      <p:rCtr x="-8854" y="-3958"/>
                                    </p:animMotion>
                                  </p:childTnLst>
                                </p:cTn>
                              </p:par>
                            </p:childTnLst>
                          </p:cTn>
                        </p:par>
                      </p:childTnLst>
                    </p:cTn>
                  </p:par>
                  <p:par>
                    <p:cTn id="34" fill="hold">
                      <p:stCondLst>
                        <p:cond delay="indefinite"/>
                      </p:stCondLst>
                      <p:childTnLst>
                        <p:par>
                          <p:cTn id="35" fill="hold">
                            <p:stCondLst>
                              <p:cond delay="0"/>
                            </p:stCondLst>
                            <p:childTnLst>
                              <p:par>
                                <p:cTn id="36" presetID="42" presetClass="path" presetSubtype="0" accel="50000" decel="50000" fill="hold" grpId="2" nodeType="clickEffect">
                                  <p:stCondLst>
                                    <p:cond delay="0"/>
                                  </p:stCondLst>
                                  <p:childTnLst>
                                    <p:animMotion origin="layout" path="M 0.13768 -0.39375 L 2.5E-6 3.7037E-6 " pathEditMode="relative" rAng="0" ptsTypes="AA">
                                      <p:cBhvr>
                                        <p:cTn id="37" dur="2000" fill="hold"/>
                                        <p:tgtEl>
                                          <p:spTgt spid="6"/>
                                        </p:tgtEl>
                                        <p:attrNameLst>
                                          <p:attrName>ppt_x</p:attrName>
                                          <p:attrName>ppt_y</p:attrName>
                                        </p:attrNameLst>
                                      </p:cBhvr>
                                      <p:rCtr x="-5451" y="19676"/>
                                    </p:animMotion>
                                  </p:childTnLst>
                                </p:cTn>
                              </p:par>
                            </p:childTnLst>
                          </p:cTn>
                        </p:par>
                      </p:childTnLst>
                    </p:cTn>
                  </p:par>
                  <p:par>
                    <p:cTn id="38" fill="hold">
                      <p:stCondLst>
                        <p:cond delay="indefinite"/>
                      </p:stCondLst>
                      <p:childTnLst>
                        <p:par>
                          <p:cTn id="39" fill="hold">
                            <p:stCondLst>
                              <p:cond delay="0"/>
                            </p:stCondLst>
                            <p:childTnLst>
                              <p:par>
                                <p:cTn id="40" presetID="35" presetClass="path" presetSubtype="0" accel="50000" decel="50000" fill="hold" grpId="2" nodeType="clickEffect">
                                  <p:stCondLst>
                                    <p:cond delay="0"/>
                                  </p:stCondLst>
                                  <p:childTnLst>
                                    <p:animMotion origin="layout" path="M -0.17708 -0.0787 L -0.52357 0.01111 " pathEditMode="relative" rAng="0" ptsTypes="AA">
                                      <p:cBhvr>
                                        <p:cTn id="41" dur="2000" fill="hold"/>
                                        <p:tgtEl>
                                          <p:spTgt spid="19"/>
                                        </p:tgtEl>
                                        <p:attrNameLst>
                                          <p:attrName>ppt_x</p:attrName>
                                          <p:attrName>ppt_y</p:attrName>
                                        </p:attrNameLst>
                                      </p:cBhvr>
                                      <p:rCtr x="-17721" y="3935"/>
                                    </p:animMotion>
                                  </p:childTnLst>
                                </p:cTn>
                              </p:par>
                              <p:par>
                                <p:cTn id="42" presetID="63" presetClass="path" presetSubtype="0" accel="50000" decel="50000" fill="hold" grpId="2" nodeType="withEffect">
                                  <p:stCondLst>
                                    <p:cond delay="0"/>
                                  </p:stCondLst>
                                  <p:childTnLst>
                                    <p:animMotion origin="layout" path="M 0.18399 -0.08981 L 0.52357 -0.01111 " pathEditMode="relative" rAng="0" ptsTypes="AA">
                                      <p:cBhvr>
                                        <p:cTn id="43" dur="2000" fill="hold"/>
                                        <p:tgtEl>
                                          <p:spTgt spid="30"/>
                                        </p:tgtEl>
                                        <p:attrNameLst>
                                          <p:attrName>ppt_x</p:attrName>
                                          <p:attrName>ppt_y</p:attrName>
                                        </p:attrNameLst>
                                      </p:cBhvr>
                                      <p:rCtr x="16979" y="3935"/>
                                    </p:animMotion>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24"/>
                                        </p:tgtEl>
                                        <p:attrNameLst>
                                          <p:attrName>style.visibility</p:attrName>
                                        </p:attrNameLst>
                                      </p:cBhvr>
                                      <p:to>
                                        <p:strVal val="visible"/>
                                      </p:to>
                                    </p:set>
                                    <p:animEffect transition="in" filter="dissolve">
                                      <p:cBhvr>
                                        <p:cTn id="4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P spid="18" grpId="0" animBg="1"/>
      <p:bldP spid="19" grpId="0" animBg="1"/>
      <p:bldP spid="19" grpId="1" animBg="1"/>
      <p:bldP spid="19" grpId="2" animBg="1"/>
      <p:bldP spid="24" grpId="0" animBg="1"/>
      <p:bldP spid="30" grpId="0" animBg="1"/>
      <p:bldP spid="30" grpId="1" animBg="1"/>
      <p:bldP spid="30" grpId="2"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ja-JP" altLang="en-US"/>
              <a:t>交換のための３つの工夫</a:t>
            </a:r>
          </a:p>
        </p:txBody>
      </p:sp>
      <p:sp>
        <p:nvSpPr>
          <p:cNvPr id="6" name="コンテンツ プレースホルダ 5"/>
          <p:cNvSpPr>
            <a:spLocks noGrp="1"/>
          </p:cNvSpPr>
          <p:nvPr>
            <p:ph idx="1"/>
          </p:nvPr>
        </p:nvSpPr>
        <p:spPr/>
        <p:txBody>
          <a:bodyPr/>
          <a:lstStyle/>
          <a:p>
            <a:r>
              <a:rPr lang="ja-JP" altLang="en-US" dirty="0"/>
              <a:t>交換してもよいものを一カ所に集める</a:t>
            </a:r>
            <a:endParaRPr lang="en-US" altLang="ja-JP" dirty="0"/>
          </a:p>
          <a:p>
            <a:r>
              <a:rPr kumimoji="1" lang="ja-JP" altLang="en-US" dirty="0"/>
              <a:t>別の交換のために品物を手元にプールしておく役割を果たす者の登場</a:t>
            </a:r>
            <a:endParaRPr kumimoji="1" lang="en-US" altLang="ja-JP" dirty="0"/>
          </a:p>
          <a:p>
            <a:r>
              <a:rPr kumimoji="1" lang="ja-JP" altLang="en-US" dirty="0"/>
              <a:t>次の交換に使える共通の価値尺度としての「貨幣」誕生</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ja-JP" altLang="en-US" dirty="0"/>
              <a:t>場としての「市場（いちば）」</a:t>
            </a:r>
          </a:p>
        </p:txBody>
      </p:sp>
      <p:sp>
        <p:nvSpPr>
          <p:cNvPr id="11267" name="AutoShape 3"/>
          <p:cNvSpPr>
            <a:spLocks noChangeArrowheads="1"/>
          </p:cNvSpPr>
          <p:nvPr/>
        </p:nvSpPr>
        <p:spPr bwMode="auto">
          <a:xfrm>
            <a:off x="3933825" y="1627188"/>
            <a:ext cx="4324350" cy="4684712"/>
          </a:xfrm>
          <a:prstGeom prst="roundRect">
            <a:avLst>
              <a:gd name="adj" fmla="val 8523"/>
            </a:avLst>
          </a:prstGeom>
          <a:solidFill>
            <a:srgbClr val="FFFF00"/>
          </a:solidFill>
          <a:ln w="9525">
            <a:solidFill>
              <a:schemeClr val="tx1"/>
            </a:solidFill>
            <a:round/>
            <a:headEnd/>
            <a:tailEnd/>
          </a:ln>
        </p:spPr>
        <p:txBody>
          <a:bodyPr wrap="none"/>
          <a:lstStyle/>
          <a:p>
            <a:pPr algn="ctr"/>
            <a:r>
              <a:rPr lang="ja-JP" altLang="en-US" sz="4800"/>
              <a:t>市場</a:t>
            </a:r>
          </a:p>
        </p:txBody>
      </p:sp>
      <p:sp>
        <p:nvSpPr>
          <p:cNvPr id="10244" name="AutoShape 4"/>
          <p:cNvSpPr>
            <a:spLocks noChangeArrowheads="1"/>
          </p:cNvSpPr>
          <p:nvPr/>
        </p:nvSpPr>
        <p:spPr bwMode="auto">
          <a:xfrm>
            <a:off x="2132013" y="1987551"/>
            <a:ext cx="1371600" cy="720725"/>
          </a:xfrm>
          <a:prstGeom prst="roundRect">
            <a:avLst>
              <a:gd name="adj" fmla="val 16667"/>
            </a:avLst>
          </a:prstGeom>
          <a:solidFill>
            <a:srgbClr val="0000CC"/>
          </a:solidFill>
          <a:ln w="9525">
            <a:solidFill>
              <a:schemeClr val="tx1"/>
            </a:solidFill>
            <a:round/>
            <a:headEnd/>
            <a:tailEnd/>
          </a:ln>
        </p:spPr>
        <p:txBody>
          <a:bodyPr wrap="none" anchor="ctr"/>
          <a:lstStyle/>
          <a:p>
            <a:pPr algn="ctr"/>
            <a:r>
              <a:rPr lang="ja-JP" altLang="en-US">
                <a:solidFill>
                  <a:schemeClr val="bg1"/>
                </a:solidFill>
              </a:rPr>
              <a:t>参加者</a:t>
            </a:r>
            <a:r>
              <a:rPr lang="en-US" altLang="ja-JP" baseline="-25000">
                <a:solidFill>
                  <a:schemeClr val="bg1"/>
                </a:solidFill>
              </a:rPr>
              <a:t>1</a:t>
            </a:r>
            <a:endParaRPr lang="ja-JP" altLang="en-US" baseline="-25000">
              <a:solidFill>
                <a:schemeClr val="bg1"/>
              </a:solidFill>
            </a:endParaRPr>
          </a:p>
        </p:txBody>
      </p:sp>
      <p:sp>
        <p:nvSpPr>
          <p:cNvPr id="10245" name="AutoShape 5"/>
          <p:cNvSpPr>
            <a:spLocks noChangeArrowheads="1"/>
          </p:cNvSpPr>
          <p:nvPr/>
        </p:nvSpPr>
        <p:spPr bwMode="auto">
          <a:xfrm>
            <a:off x="2154238" y="3429001"/>
            <a:ext cx="1371600" cy="720725"/>
          </a:xfrm>
          <a:prstGeom prst="roundRect">
            <a:avLst>
              <a:gd name="adj" fmla="val 16667"/>
            </a:avLst>
          </a:prstGeom>
          <a:solidFill>
            <a:srgbClr val="0000CC"/>
          </a:solidFill>
          <a:ln w="9525">
            <a:solidFill>
              <a:schemeClr val="tx1"/>
            </a:solidFill>
            <a:round/>
            <a:headEnd/>
            <a:tailEnd/>
          </a:ln>
        </p:spPr>
        <p:txBody>
          <a:bodyPr wrap="none" anchor="ctr"/>
          <a:lstStyle/>
          <a:p>
            <a:pPr algn="ctr"/>
            <a:r>
              <a:rPr lang="ja-JP" altLang="en-US">
                <a:solidFill>
                  <a:schemeClr val="bg1"/>
                </a:solidFill>
              </a:rPr>
              <a:t>参加者</a:t>
            </a:r>
            <a:r>
              <a:rPr lang="en-US" altLang="ja-JP" baseline="-25000">
                <a:solidFill>
                  <a:schemeClr val="bg1"/>
                </a:solidFill>
              </a:rPr>
              <a:t>2</a:t>
            </a:r>
            <a:endParaRPr lang="ja-JP" altLang="en-US" baseline="-25000">
              <a:solidFill>
                <a:schemeClr val="bg1"/>
              </a:solidFill>
            </a:endParaRPr>
          </a:p>
        </p:txBody>
      </p:sp>
      <p:sp>
        <p:nvSpPr>
          <p:cNvPr id="10246" name="AutoShape 6"/>
          <p:cNvSpPr>
            <a:spLocks noChangeArrowheads="1"/>
          </p:cNvSpPr>
          <p:nvPr/>
        </p:nvSpPr>
        <p:spPr bwMode="auto">
          <a:xfrm>
            <a:off x="2132013" y="4870451"/>
            <a:ext cx="1371600" cy="720725"/>
          </a:xfrm>
          <a:prstGeom prst="roundRect">
            <a:avLst>
              <a:gd name="adj" fmla="val 16667"/>
            </a:avLst>
          </a:prstGeom>
          <a:solidFill>
            <a:srgbClr val="0000CC"/>
          </a:solidFill>
          <a:ln w="9525">
            <a:solidFill>
              <a:schemeClr val="tx1"/>
            </a:solidFill>
            <a:round/>
            <a:headEnd/>
            <a:tailEnd/>
          </a:ln>
        </p:spPr>
        <p:txBody>
          <a:bodyPr wrap="none" anchor="ctr"/>
          <a:lstStyle/>
          <a:p>
            <a:pPr algn="ctr"/>
            <a:r>
              <a:rPr lang="ja-JP" altLang="en-US">
                <a:solidFill>
                  <a:schemeClr val="bg1"/>
                </a:solidFill>
              </a:rPr>
              <a:t>参加者</a:t>
            </a:r>
            <a:r>
              <a:rPr lang="en-US" altLang="ja-JP" baseline="-25000">
                <a:solidFill>
                  <a:schemeClr val="bg1"/>
                </a:solidFill>
              </a:rPr>
              <a:t>3</a:t>
            </a:r>
            <a:endParaRPr lang="ja-JP" altLang="en-US" baseline="-25000">
              <a:solidFill>
                <a:schemeClr val="bg1"/>
              </a:solidFill>
            </a:endParaRPr>
          </a:p>
        </p:txBody>
      </p:sp>
      <p:sp>
        <p:nvSpPr>
          <p:cNvPr id="10247" name="AutoShape 7"/>
          <p:cNvSpPr>
            <a:spLocks noChangeArrowheads="1"/>
          </p:cNvSpPr>
          <p:nvPr/>
        </p:nvSpPr>
        <p:spPr bwMode="auto">
          <a:xfrm>
            <a:off x="8618538" y="1987551"/>
            <a:ext cx="1371600" cy="720725"/>
          </a:xfrm>
          <a:prstGeom prst="roundRect">
            <a:avLst>
              <a:gd name="adj" fmla="val 16667"/>
            </a:avLst>
          </a:prstGeom>
          <a:solidFill>
            <a:srgbClr val="0000CC"/>
          </a:solidFill>
          <a:ln w="9525">
            <a:solidFill>
              <a:schemeClr val="tx1"/>
            </a:solidFill>
            <a:round/>
            <a:headEnd/>
            <a:tailEnd/>
          </a:ln>
        </p:spPr>
        <p:txBody>
          <a:bodyPr wrap="none" anchor="ctr"/>
          <a:lstStyle/>
          <a:p>
            <a:pPr algn="ctr"/>
            <a:r>
              <a:rPr lang="ja-JP" altLang="en-US" dirty="0">
                <a:solidFill>
                  <a:schemeClr val="bg1"/>
                </a:solidFill>
              </a:rPr>
              <a:t>参加者</a:t>
            </a:r>
            <a:r>
              <a:rPr lang="en-US" altLang="ja-JP" baseline="-25000" dirty="0">
                <a:solidFill>
                  <a:schemeClr val="bg1"/>
                </a:solidFill>
              </a:rPr>
              <a:t>4</a:t>
            </a:r>
            <a:endParaRPr lang="ja-JP" altLang="en-US" baseline="-25000" dirty="0">
              <a:solidFill>
                <a:schemeClr val="bg1"/>
              </a:solidFill>
            </a:endParaRPr>
          </a:p>
        </p:txBody>
      </p:sp>
      <p:sp>
        <p:nvSpPr>
          <p:cNvPr id="10248" name="AutoShape 8"/>
          <p:cNvSpPr>
            <a:spLocks noChangeArrowheads="1"/>
          </p:cNvSpPr>
          <p:nvPr/>
        </p:nvSpPr>
        <p:spPr bwMode="auto">
          <a:xfrm>
            <a:off x="8618538" y="3429001"/>
            <a:ext cx="1371600" cy="720725"/>
          </a:xfrm>
          <a:prstGeom prst="roundRect">
            <a:avLst>
              <a:gd name="adj" fmla="val 16667"/>
            </a:avLst>
          </a:prstGeom>
          <a:solidFill>
            <a:srgbClr val="0000CC"/>
          </a:solidFill>
          <a:ln w="9525">
            <a:solidFill>
              <a:schemeClr val="tx1"/>
            </a:solidFill>
            <a:round/>
            <a:headEnd/>
            <a:tailEnd/>
          </a:ln>
        </p:spPr>
        <p:txBody>
          <a:bodyPr wrap="none" anchor="ctr"/>
          <a:lstStyle/>
          <a:p>
            <a:pPr algn="ctr"/>
            <a:r>
              <a:rPr lang="ja-JP" altLang="en-US" dirty="0">
                <a:solidFill>
                  <a:schemeClr val="bg1"/>
                </a:solidFill>
              </a:rPr>
              <a:t>参加者</a:t>
            </a:r>
            <a:r>
              <a:rPr lang="en-US" altLang="ja-JP" baseline="-25000" dirty="0">
                <a:solidFill>
                  <a:schemeClr val="bg1"/>
                </a:solidFill>
              </a:rPr>
              <a:t>5</a:t>
            </a:r>
            <a:endParaRPr lang="ja-JP" altLang="en-US" baseline="-25000" dirty="0">
              <a:solidFill>
                <a:schemeClr val="bg1"/>
              </a:solidFill>
            </a:endParaRPr>
          </a:p>
        </p:txBody>
      </p:sp>
      <p:sp>
        <p:nvSpPr>
          <p:cNvPr id="10249" name="AutoShape 9"/>
          <p:cNvSpPr>
            <a:spLocks noChangeArrowheads="1"/>
          </p:cNvSpPr>
          <p:nvPr/>
        </p:nvSpPr>
        <p:spPr bwMode="auto">
          <a:xfrm>
            <a:off x="8618538" y="4870451"/>
            <a:ext cx="1371600" cy="720725"/>
          </a:xfrm>
          <a:prstGeom prst="roundRect">
            <a:avLst>
              <a:gd name="adj" fmla="val 16667"/>
            </a:avLst>
          </a:prstGeom>
          <a:solidFill>
            <a:srgbClr val="0000CC"/>
          </a:solidFill>
          <a:ln w="9525">
            <a:solidFill>
              <a:schemeClr val="tx1"/>
            </a:solidFill>
            <a:round/>
            <a:headEnd/>
            <a:tailEnd/>
          </a:ln>
        </p:spPr>
        <p:txBody>
          <a:bodyPr wrap="none" anchor="ctr"/>
          <a:lstStyle/>
          <a:p>
            <a:pPr algn="ctr"/>
            <a:r>
              <a:rPr lang="ja-JP" altLang="en-US">
                <a:solidFill>
                  <a:schemeClr val="bg1"/>
                </a:solidFill>
              </a:rPr>
              <a:t>参加者</a:t>
            </a:r>
            <a:r>
              <a:rPr lang="en-US" altLang="ja-JP" baseline="-25000">
                <a:solidFill>
                  <a:schemeClr val="bg1"/>
                </a:solidFill>
              </a:rPr>
              <a:t>6</a:t>
            </a:r>
            <a:endParaRPr lang="ja-JP" altLang="en-US" baseline="-250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dissolve">
                                      <p:cBhvr>
                                        <p:cTn id="7" dur="500"/>
                                        <p:tgtEl>
                                          <p:spTgt spid="11267"/>
                                        </p:tgtEl>
                                      </p:cBhvr>
                                    </p:animEffect>
                                  </p:childTnLst>
                                </p:cTn>
                              </p:par>
                              <p:par>
                                <p:cTn id="8" presetID="9" presetClass="entr" presetSubtype="0" fill="hold" grpId="1" nodeType="withEffect">
                                  <p:stCondLst>
                                    <p:cond delay="0"/>
                                  </p:stCondLst>
                                  <p:childTnLst>
                                    <p:set>
                                      <p:cBhvr>
                                        <p:cTn id="9" dur="1" fill="hold">
                                          <p:stCondLst>
                                            <p:cond delay="0"/>
                                          </p:stCondLst>
                                        </p:cTn>
                                        <p:tgtEl>
                                          <p:spTgt spid="10244"/>
                                        </p:tgtEl>
                                        <p:attrNameLst>
                                          <p:attrName>style.visibility</p:attrName>
                                        </p:attrNameLst>
                                      </p:cBhvr>
                                      <p:to>
                                        <p:strVal val="visible"/>
                                      </p:to>
                                    </p:set>
                                    <p:animEffect transition="in" filter="dissolve">
                                      <p:cBhvr>
                                        <p:cTn id="10" dur="500"/>
                                        <p:tgtEl>
                                          <p:spTgt spid="10244"/>
                                        </p:tgtEl>
                                      </p:cBhvr>
                                    </p:animEffect>
                                  </p:childTnLst>
                                </p:cTn>
                              </p:par>
                              <p:par>
                                <p:cTn id="11" presetID="9" presetClass="entr" presetSubtype="0" fill="hold" grpId="1" nodeType="withEffect">
                                  <p:stCondLst>
                                    <p:cond delay="0"/>
                                  </p:stCondLst>
                                  <p:childTnLst>
                                    <p:set>
                                      <p:cBhvr>
                                        <p:cTn id="12" dur="1" fill="hold">
                                          <p:stCondLst>
                                            <p:cond delay="0"/>
                                          </p:stCondLst>
                                        </p:cTn>
                                        <p:tgtEl>
                                          <p:spTgt spid="10245"/>
                                        </p:tgtEl>
                                        <p:attrNameLst>
                                          <p:attrName>style.visibility</p:attrName>
                                        </p:attrNameLst>
                                      </p:cBhvr>
                                      <p:to>
                                        <p:strVal val="visible"/>
                                      </p:to>
                                    </p:set>
                                    <p:animEffect transition="in" filter="dissolve">
                                      <p:cBhvr>
                                        <p:cTn id="13" dur="500"/>
                                        <p:tgtEl>
                                          <p:spTgt spid="10245"/>
                                        </p:tgtEl>
                                      </p:cBhvr>
                                    </p:animEffect>
                                  </p:childTnLst>
                                </p:cTn>
                              </p:par>
                              <p:par>
                                <p:cTn id="14" presetID="9" presetClass="entr" presetSubtype="0" fill="hold" grpId="1" nodeType="withEffect">
                                  <p:stCondLst>
                                    <p:cond delay="0"/>
                                  </p:stCondLst>
                                  <p:childTnLst>
                                    <p:set>
                                      <p:cBhvr>
                                        <p:cTn id="15" dur="1" fill="hold">
                                          <p:stCondLst>
                                            <p:cond delay="0"/>
                                          </p:stCondLst>
                                        </p:cTn>
                                        <p:tgtEl>
                                          <p:spTgt spid="10246"/>
                                        </p:tgtEl>
                                        <p:attrNameLst>
                                          <p:attrName>style.visibility</p:attrName>
                                        </p:attrNameLst>
                                      </p:cBhvr>
                                      <p:to>
                                        <p:strVal val="visible"/>
                                      </p:to>
                                    </p:set>
                                    <p:animEffect transition="in" filter="dissolve">
                                      <p:cBhvr>
                                        <p:cTn id="16" dur="500"/>
                                        <p:tgtEl>
                                          <p:spTgt spid="10246"/>
                                        </p:tgtEl>
                                      </p:cBhvr>
                                    </p:animEffect>
                                  </p:childTnLst>
                                </p:cTn>
                              </p:par>
                              <p:par>
                                <p:cTn id="17" presetID="9" presetClass="entr" presetSubtype="0" fill="hold" grpId="1" nodeType="withEffect">
                                  <p:stCondLst>
                                    <p:cond delay="0"/>
                                  </p:stCondLst>
                                  <p:childTnLst>
                                    <p:set>
                                      <p:cBhvr>
                                        <p:cTn id="18" dur="1" fill="hold">
                                          <p:stCondLst>
                                            <p:cond delay="0"/>
                                          </p:stCondLst>
                                        </p:cTn>
                                        <p:tgtEl>
                                          <p:spTgt spid="10247"/>
                                        </p:tgtEl>
                                        <p:attrNameLst>
                                          <p:attrName>style.visibility</p:attrName>
                                        </p:attrNameLst>
                                      </p:cBhvr>
                                      <p:to>
                                        <p:strVal val="visible"/>
                                      </p:to>
                                    </p:set>
                                    <p:animEffect transition="in" filter="dissolve">
                                      <p:cBhvr>
                                        <p:cTn id="19" dur="500"/>
                                        <p:tgtEl>
                                          <p:spTgt spid="10247"/>
                                        </p:tgtEl>
                                      </p:cBhvr>
                                    </p:animEffect>
                                  </p:childTnLst>
                                </p:cTn>
                              </p:par>
                              <p:par>
                                <p:cTn id="20" presetID="9" presetClass="entr" presetSubtype="0" fill="hold" grpId="1" nodeType="withEffect">
                                  <p:stCondLst>
                                    <p:cond delay="0"/>
                                  </p:stCondLst>
                                  <p:childTnLst>
                                    <p:set>
                                      <p:cBhvr>
                                        <p:cTn id="21" dur="1" fill="hold">
                                          <p:stCondLst>
                                            <p:cond delay="0"/>
                                          </p:stCondLst>
                                        </p:cTn>
                                        <p:tgtEl>
                                          <p:spTgt spid="10248"/>
                                        </p:tgtEl>
                                        <p:attrNameLst>
                                          <p:attrName>style.visibility</p:attrName>
                                        </p:attrNameLst>
                                      </p:cBhvr>
                                      <p:to>
                                        <p:strVal val="visible"/>
                                      </p:to>
                                    </p:set>
                                    <p:animEffect transition="in" filter="dissolve">
                                      <p:cBhvr>
                                        <p:cTn id="22" dur="500"/>
                                        <p:tgtEl>
                                          <p:spTgt spid="10248"/>
                                        </p:tgtEl>
                                      </p:cBhvr>
                                    </p:animEffect>
                                  </p:childTnLst>
                                </p:cTn>
                              </p:par>
                              <p:par>
                                <p:cTn id="23" presetID="9" presetClass="entr" presetSubtype="0" fill="hold" grpId="1" nodeType="withEffect">
                                  <p:stCondLst>
                                    <p:cond delay="0"/>
                                  </p:stCondLst>
                                  <p:childTnLst>
                                    <p:set>
                                      <p:cBhvr>
                                        <p:cTn id="24" dur="1" fill="hold">
                                          <p:stCondLst>
                                            <p:cond delay="0"/>
                                          </p:stCondLst>
                                        </p:cTn>
                                        <p:tgtEl>
                                          <p:spTgt spid="10249"/>
                                        </p:tgtEl>
                                        <p:attrNameLst>
                                          <p:attrName>style.visibility</p:attrName>
                                        </p:attrNameLst>
                                      </p:cBhvr>
                                      <p:to>
                                        <p:strVal val="visible"/>
                                      </p:to>
                                    </p:set>
                                    <p:animEffect transition="in" filter="dissolve">
                                      <p:cBhvr>
                                        <p:cTn id="25" dur="500"/>
                                        <p:tgtEl>
                                          <p:spTgt spid="10249"/>
                                        </p:tgtEl>
                                      </p:cBhvr>
                                    </p:animEffect>
                                  </p:childTnLst>
                                </p:cTn>
                              </p:par>
                            </p:childTnLst>
                          </p:cTn>
                        </p:par>
                      </p:childTnLst>
                    </p:cTn>
                  </p:par>
                  <p:par>
                    <p:cTn id="26" fill="hold">
                      <p:stCondLst>
                        <p:cond delay="indefinite"/>
                      </p:stCondLst>
                      <p:childTnLst>
                        <p:par>
                          <p:cTn id="27" fill="hold">
                            <p:stCondLst>
                              <p:cond delay="0"/>
                            </p:stCondLst>
                            <p:childTnLst>
                              <p:par>
                                <p:cTn id="28" presetID="63" presetClass="path" presetSubtype="0" accel="50000" decel="50000" fill="hold" grpId="0" nodeType="clickEffect">
                                  <p:stCondLst>
                                    <p:cond delay="0"/>
                                  </p:stCondLst>
                                  <p:childTnLst>
                                    <p:animMotion origin="layout" path="M 2.08333E-7 -1.11111E-6 L 0.16549 0.13148 " pathEditMode="relative" rAng="0" ptsTypes="AA">
                                      <p:cBhvr>
                                        <p:cTn id="29" dur="2000" fill="hold"/>
                                        <p:tgtEl>
                                          <p:spTgt spid="10244"/>
                                        </p:tgtEl>
                                        <p:attrNameLst>
                                          <p:attrName>ppt_x</p:attrName>
                                          <p:attrName>ppt_y</p:attrName>
                                        </p:attrNameLst>
                                      </p:cBhvr>
                                      <p:rCtr x="8268" y="6574"/>
                                    </p:animMotion>
                                  </p:childTnLst>
                                </p:cTn>
                              </p:par>
                              <p:par>
                                <p:cTn id="30" presetID="63" presetClass="path" presetSubtype="0" accel="50000" decel="50000" fill="hold" grpId="0" nodeType="withEffect">
                                  <p:stCondLst>
                                    <p:cond delay="0"/>
                                  </p:stCondLst>
                                  <p:childTnLst>
                                    <p:animMotion origin="layout" path="M -2.70833E-6 3.7037E-6 L 0.16367 0.09583 " pathEditMode="relative" rAng="0" ptsTypes="AA">
                                      <p:cBhvr>
                                        <p:cTn id="31" dur="2000" fill="hold"/>
                                        <p:tgtEl>
                                          <p:spTgt spid="10245"/>
                                        </p:tgtEl>
                                        <p:attrNameLst>
                                          <p:attrName>ppt_x</p:attrName>
                                          <p:attrName>ppt_y</p:attrName>
                                        </p:attrNameLst>
                                      </p:cBhvr>
                                      <p:rCtr x="8177" y="4792"/>
                                    </p:animMotion>
                                  </p:childTnLst>
                                </p:cTn>
                              </p:par>
                              <p:par>
                                <p:cTn id="32" presetID="63" presetClass="path" presetSubtype="0" accel="50000" decel="50000" fill="hold" grpId="0" nodeType="withEffect">
                                  <p:stCondLst>
                                    <p:cond delay="0"/>
                                  </p:stCondLst>
                                  <p:childTnLst>
                                    <p:animMotion origin="layout" path="M 2.08333E-7 -1.48148E-6 L 0.16549 0.05255 " pathEditMode="relative" rAng="0" ptsTypes="AA">
                                      <p:cBhvr>
                                        <p:cTn id="33" dur="2000" fill="hold"/>
                                        <p:tgtEl>
                                          <p:spTgt spid="10246"/>
                                        </p:tgtEl>
                                        <p:attrNameLst>
                                          <p:attrName>ppt_x</p:attrName>
                                          <p:attrName>ppt_y</p:attrName>
                                        </p:attrNameLst>
                                      </p:cBhvr>
                                      <p:rCtr x="8268" y="2616"/>
                                    </p:animMotion>
                                  </p:childTnLst>
                                </p:cTn>
                              </p:par>
                              <p:par>
                                <p:cTn id="34" presetID="35" presetClass="path" presetSubtype="0" accel="50000" decel="50000" fill="hold" grpId="0" nodeType="withEffect">
                                  <p:stCondLst>
                                    <p:cond delay="0"/>
                                  </p:stCondLst>
                                  <p:childTnLst>
                                    <p:animMotion origin="layout" path="M -1.04167E-6 -1.11111E-6 L -0.15976 0.13148 " pathEditMode="relative" rAng="0" ptsTypes="AA">
                                      <p:cBhvr>
                                        <p:cTn id="35" dur="2000" fill="hold"/>
                                        <p:tgtEl>
                                          <p:spTgt spid="10247"/>
                                        </p:tgtEl>
                                        <p:attrNameLst>
                                          <p:attrName>ppt_x</p:attrName>
                                          <p:attrName>ppt_y</p:attrName>
                                        </p:attrNameLst>
                                      </p:cBhvr>
                                      <p:rCtr x="-7995" y="6574"/>
                                    </p:animMotion>
                                  </p:childTnLst>
                                </p:cTn>
                              </p:par>
                              <p:par>
                                <p:cTn id="36" presetID="35" presetClass="path" presetSubtype="0" accel="50000" decel="50000" fill="hold" grpId="0" nodeType="withEffect">
                                  <p:stCondLst>
                                    <p:cond delay="0"/>
                                  </p:stCondLst>
                                  <p:childTnLst>
                                    <p:animMotion origin="layout" path="M -1.04167E-6 3.7037E-6 L -0.15976 0.0787 " pathEditMode="relative" rAng="0" ptsTypes="AA">
                                      <p:cBhvr>
                                        <p:cTn id="37" dur="2000" fill="hold"/>
                                        <p:tgtEl>
                                          <p:spTgt spid="10248"/>
                                        </p:tgtEl>
                                        <p:attrNameLst>
                                          <p:attrName>ppt_x</p:attrName>
                                          <p:attrName>ppt_y</p:attrName>
                                        </p:attrNameLst>
                                      </p:cBhvr>
                                      <p:rCtr x="-7995" y="3935"/>
                                    </p:animMotion>
                                  </p:childTnLst>
                                </p:cTn>
                              </p:par>
                              <p:par>
                                <p:cTn id="38" presetID="35" presetClass="path" presetSubtype="0" accel="50000" decel="50000" fill="hold" grpId="0" nodeType="withEffect">
                                  <p:stCondLst>
                                    <p:cond delay="0"/>
                                  </p:stCondLst>
                                  <p:childTnLst>
                                    <p:animMotion origin="layout" path="M -1.04167E-6 -1.48148E-6 L -0.15976 0.05255 " pathEditMode="relative" rAng="0" ptsTypes="AA">
                                      <p:cBhvr>
                                        <p:cTn id="39" dur="2000" fill="hold"/>
                                        <p:tgtEl>
                                          <p:spTgt spid="10249"/>
                                        </p:tgtEl>
                                        <p:attrNameLst>
                                          <p:attrName>ppt_x</p:attrName>
                                          <p:attrName>ppt_y</p:attrName>
                                        </p:attrNameLst>
                                      </p:cBhvr>
                                      <p:rCtr x="-7995" y="26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nimBg="1"/>
      <p:bldP spid="10244" grpId="0" animBg="1"/>
      <p:bldP spid="10244" grpId="1" animBg="1"/>
      <p:bldP spid="10245" grpId="0" animBg="1"/>
      <p:bldP spid="10245" grpId="1" animBg="1"/>
      <p:bldP spid="10246" grpId="0" animBg="1"/>
      <p:bldP spid="10246" grpId="1" animBg="1"/>
      <p:bldP spid="10247" grpId="0" animBg="1"/>
      <p:bldP spid="10247" grpId="1" animBg="1"/>
      <p:bldP spid="10248" grpId="0" animBg="1"/>
      <p:bldP spid="10248" grpId="1" animBg="1"/>
      <p:bldP spid="10249" grpId="0" animBg="1"/>
      <p:bldP spid="10249"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ja-JP" altLang="en-US"/>
              <a:t>貨幣を介しての交換</a:t>
            </a:r>
          </a:p>
        </p:txBody>
      </p:sp>
      <p:sp>
        <p:nvSpPr>
          <p:cNvPr id="10244" name="AutoShape 4"/>
          <p:cNvSpPr>
            <a:spLocks noChangeArrowheads="1"/>
          </p:cNvSpPr>
          <p:nvPr/>
        </p:nvSpPr>
        <p:spPr bwMode="auto">
          <a:xfrm>
            <a:off x="2492376" y="2708276"/>
            <a:ext cx="2162175" cy="1801813"/>
          </a:xfrm>
          <a:prstGeom prst="roundRect">
            <a:avLst>
              <a:gd name="adj" fmla="val 16667"/>
            </a:avLst>
          </a:prstGeom>
          <a:solidFill>
            <a:srgbClr val="0000CC"/>
          </a:solidFill>
          <a:ln w="9525">
            <a:solidFill>
              <a:schemeClr val="tx1"/>
            </a:solidFill>
            <a:round/>
            <a:headEnd/>
            <a:tailEnd/>
          </a:ln>
        </p:spPr>
        <p:txBody>
          <a:bodyPr wrap="none" anchorCtr="1"/>
          <a:lstStyle/>
          <a:p>
            <a:pPr algn="ctr"/>
            <a:r>
              <a:rPr lang="ja-JP" altLang="en-US">
                <a:solidFill>
                  <a:schemeClr val="bg1"/>
                </a:solidFill>
              </a:rPr>
              <a:t>販売者</a:t>
            </a:r>
            <a:r>
              <a:rPr lang="en-US" altLang="ja-JP" baseline="-25000">
                <a:solidFill>
                  <a:schemeClr val="bg1"/>
                </a:solidFill>
              </a:rPr>
              <a:t>1</a:t>
            </a:r>
            <a:endParaRPr lang="ja-JP" altLang="en-US" baseline="-25000">
              <a:solidFill>
                <a:schemeClr val="bg1"/>
              </a:solidFill>
            </a:endParaRPr>
          </a:p>
        </p:txBody>
      </p:sp>
      <p:sp>
        <p:nvSpPr>
          <p:cNvPr id="10245" name="AutoShape 5"/>
          <p:cNvSpPr>
            <a:spLocks noChangeArrowheads="1"/>
          </p:cNvSpPr>
          <p:nvPr/>
        </p:nvSpPr>
        <p:spPr bwMode="auto">
          <a:xfrm>
            <a:off x="7897814" y="2708276"/>
            <a:ext cx="2162175" cy="1801813"/>
          </a:xfrm>
          <a:prstGeom prst="roundRect">
            <a:avLst>
              <a:gd name="adj" fmla="val 16667"/>
            </a:avLst>
          </a:prstGeom>
          <a:solidFill>
            <a:srgbClr val="0000CC"/>
          </a:solidFill>
          <a:ln w="9525">
            <a:solidFill>
              <a:schemeClr val="tx1"/>
            </a:solidFill>
            <a:round/>
            <a:headEnd/>
            <a:tailEnd/>
          </a:ln>
        </p:spPr>
        <p:txBody>
          <a:bodyPr wrap="none" anchorCtr="1"/>
          <a:lstStyle/>
          <a:p>
            <a:pPr algn="ctr"/>
            <a:r>
              <a:rPr lang="ja-JP" altLang="en-US">
                <a:solidFill>
                  <a:schemeClr val="bg1"/>
                </a:solidFill>
              </a:rPr>
              <a:t>販売者</a:t>
            </a:r>
            <a:r>
              <a:rPr lang="en-US" altLang="ja-JP" baseline="-25000">
                <a:solidFill>
                  <a:schemeClr val="bg1"/>
                </a:solidFill>
              </a:rPr>
              <a:t>2</a:t>
            </a:r>
            <a:endParaRPr lang="ja-JP" altLang="en-US" baseline="-25000">
              <a:solidFill>
                <a:schemeClr val="bg1"/>
              </a:solidFill>
            </a:endParaRPr>
          </a:p>
        </p:txBody>
      </p:sp>
      <p:sp>
        <p:nvSpPr>
          <p:cNvPr id="10247" name="AutoShape 7"/>
          <p:cNvSpPr>
            <a:spLocks noChangeArrowheads="1"/>
          </p:cNvSpPr>
          <p:nvPr/>
        </p:nvSpPr>
        <p:spPr bwMode="auto">
          <a:xfrm>
            <a:off x="7897814" y="2708276"/>
            <a:ext cx="2162175" cy="1801813"/>
          </a:xfrm>
          <a:prstGeom prst="roundRect">
            <a:avLst>
              <a:gd name="adj" fmla="val 16667"/>
            </a:avLst>
          </a:prstGeom>
          <a:solidFill>
            <a:srgbClr val="008000"/>
          </a:solidFill>
          <a:ln w="9525">
            <a:solidFill>
              <a:schemeClr val="tx1"/>
            </a:solidFill>
            <a:round/>
            <a:headEnd/>
            <a:tailEnd/>
          </a:ln>
        </p:spPr>
        <p:txBody>
          <a:bodyPr wrap="none" anchorCtr="1"/>
          <a:lstStyle/>
          <a:p>
            <a:pPr algn="ctr"/>
            <a:r>
              <a:rPr lang="ja-JP" altLang="en-US">
                <a:solidFill>
                  <a:schemeClr val="bg1"/>
                </a:solidFill>
              </a:rPr>
              <a:t>購入者</a:t>
            </a:r>
            <a:r>
              <a:rPr lang="en-US" altLang="ja-JP" baseline="-25000">
                <a:solidFill>
                  <a:schemeClr val="bg1"/>
                </a:solidFill>
              </a:rPr>
              <a:t>1</a:t>
            </a:r>
            <a:endParaRPr lang="ja-JP" altLang="en-US" baseline="-25000">
              <a:solidFill>
                <a:schemeClr val="bg1"/>
              </a:solidFill>
            </a:endParaRPr>
          </a:p>
        </p:txBody>
      </p:sp>
      <p:sp>
        <p:nvSpPr>
          <p:cNvPr id="10248" name="AutoShape 8"/>
          <p:cNvSpPr>
            <a:spLocks noChangeArrowheads="1"/>
          </p:cNvSpPr>
          <p:nvPr/>
        </p:nvSpPr>
        <p:spPr bwMode="auto">
          <a:xfrm>
            <a:off x="2492376" y="2708276"/>
            <a:ext cx="2162175" cy="1801813"/>
          </a:xfrm>
          <a:prstGeom prst="roundRect">
            <a:avLst>
              <a:gd name="adj" fmla="val 16667"/>
            </a:avLst>
          </a:prstGeom>
          <a:solidFill>
            <a:srgbClr val="008000"/>
          </a:solidFill>
          <a:ln w="9525">
            <a:solidFill>
              <a:schemeClr val="tx1"/>
            </a:solidFill>
            <a:round/>
            <a:headEnd/>
            <a:tailEnd/>
          </a:ln>
        </p:spPr>
        <p:txBody>
          <a:bodyPr wrap="none" anchorCtr="1"/>
          <a:lstStyle/>
          <a:p>
            <a:pPr algn="ctr"/>
            <a:r>
              <a:rPr lang="ja-JP" altLang="en-US">
                <a:solidFill>
                  <a:schemeClr val="bg1"/>
                </a:solidFill>
              </a:rPr>
              <a:t>購入者</a:t>
            </a:r>
            <a:r>
              <a:rPr lang="en-US" altLang="ja-JP" baseline="-25000">
                <a:solidFill>
                  <a:schemeClr val="bg1"/>
                </a:solidFill>
              </a:rPr>
              <a:t>2</a:t>
            </a:r>
            <a:endParaRPr lang="ja-JP" altLang="en-US" baseline="-25000">
              <a:solidFill>
                <a:schemeClr val="bg1"/>
              </a:solidFill>
            </a:endParaRPr>
          </a:p>
        </p:txBody>
      </p:sp>
      <p:sp>
        <p:nvSpPr>
          <p:cNvPr id="10" name="円/楕円 9"/>
          <p:cNvSpPr/>
          <p:nvPr/>
        </p:nvSpPr>
        <p:spPr>
          <a:xfrm>
            <a:off x="3213101" y="3429001"/>
            <a:ext cx="720725" cy="7207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財</a:t>
            </a:r>
            <a:r>
              <a:rPr lang="en-US" altLang="ja-JP" baseline="-25000" dirty="0"/>
              <a:t>1</a:t>
            </a:r>
            <a:endParaRPr lang="ja-JP" altLang="en-US" baseline="-25000" dirty="0"/>
          </a:p>
        </p:txBody>
      </p:sp>
      <p:sp>
        <p:nvSpPr>
          <p:cNvPr id="11" name="円/楕円 10"/>
          <p:cNvSpPr/>
          <p:nvPr/>
        </p:nvSpPr>
        <p:spPr>
          <a:xfrm>
            <a:off x="8618539" y="3429001"/>
            <a:ext cx="720725" cy="72072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貨幣</a:t>
            </a:r>
            <a:endParaRPr lang="ja-JP" altLang="en-US" sz="1200" baseline="-25000" dirty="0">
              <a:solidFill>
                <a:schemeClr val="tx1"/>
              </a:solidFill>
            </a:endParaRPr>
          </a:p>
        </p:txBody>
      </p:sp>
      <p:sp>
        <p:nvSpPr>
          <p:cNvPr id="12" name="円/楕円 11"/>
          <p:cNvSpPr/>
          <p:nvPr/>
        </p:nvSpPr>
        <p:spPr>
          <a:xfrm>
            <a:off x="8618539" y="3429001"/>
            <a:ext cx="720725" cy="7207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財</a:t>
            </a:r>
            <a:r>
              <a:rPr lang="en-US" altLang="ja-JP" baseline="-25000" dirty="0"/>
              <a:t>2</a:t>
            </a:r>
            <a:endParaRPr lang="ja-JP" altLang="en-US" baseline="-25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dissolve">
                                      <p:cBhvr>
                                        <p:cTn id="7" dur="500"/>
                                        <p:tgtEl>
                                          <p:spTgt spid="1024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247"/>
                                        </p:tgtEl>
                                        <p:attrNameLst>
                                          <p:attrName>style.visibility</p:attrName>
                                        </p:attrNameLst>
                                      </p:cBhvr>
                                      <p:to>
                                        <p:strVal val="visible"/>
                                      </p:to>
                                    </p:set>
                                    <p:animEffect transition="in" filter="dissolve">
                                      <p:cBhvr>
                                        <p:cTn id="10" dur="500"/>
                                        <p:tgtEl>
                                          <p:spTgt spid="1024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ssolv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44" presetClass="path" presetSubtype="0" accel="50000" decel="50000" fill="hold" grpId="1" nodeType="clickEffect">
                                  <p:stCondLst>
                                    <p:cond delay="0"/>
                                  </p:stCondLst>
                                  <p:childTnLst>
                                    <p:animMotion origin="layout" path="M -0.00013 3.7037E-6 L 0.11862 -0.05324 C 0.14349 -0.06528 0.18073 -0.07199 0.2194 -0.07199 C 0.2638 -0.07199 0.29909 -0.06528 0.32409 -0.05324 L 0.44297 3.7037E-6 " pathEditMode="relative" rAng="0" ptsTypes="AAAAA">
                                      <p:cBhvr>
                                        <p:cTn id="22" dur="2000" fill="hold"/>
                                        <p:tgtEl>
                                          <p:spTgt spid="10"/>
                                        </p:tgtEl>
                                        <p:attrNameLst>
                                          <p:attrName>ppt_x</p:attrName>
                                          <p:attrName>ppt_y</p:attrName>
                                        </p:attrNameLst>
                                      </p:cBhvr>
                                      <p:rCtr x="22148" y="-3611"/>
                                    </p:animMotion>
                                  </p:childTnLst>
                                </p:cTn>
                              </p:par>
                              <p:par>
                                <p:cTn id="23" presetID="37" presetClass="path" presetSubtype="0" accel="50000" decel="50000" fill="hold" grpId="1" nodeType="withEffect">
                                  <p:stCondLst>
                                    <p:cond delay="0"/>
                                  </p:stCondLst>
                                  <p:childTnLst>
                                    <p:animMotion origin="layout" path="M -0.00039 3.7037E-6 L -0.11927 0.05324 C -0.14414 0.06527 -0.18138 0.07199 -0.22005 0.07199 C -0.26445 0.07199 -0.29987 0.06527 -0.32474 0.05324 L -0.44336 3.7037E-6 " pathEditMode="relative" rAng="0" ptsTypes="AAAAA">
                                      <p:cBhvr>
                                        <p:cTn id="24" dur="2000" fill="hold"/>
                                        <p:tgtEl>
                                          <p:spTgt spid="11"/>
                                        </p:tgtEl>
                                        <p:attrNameLst>
                                          <p:attrName>ppt_x</p:attrName>
                                          <p:attrName>ppt_y</p:attrName>
                                        </p:attrNameLst>
                                      </p:cBhvr>
                                      <p:rCtr x="-22148" y="3588"/>
                                    </p:animMotion>
                                  </p:childTnLst>
                                </p:cTn>
                              </p:par>
                            </p:childTnLst>
                          </p:cTn>
                        </p:par>
                      </p:childTnLst>
                    </p:cTn>
                  </p:par>
                  <p:par>
                    <p:cTn id="25" fill="hold">
                      <p:stCondLst>
                        <p:cond delay="indefinite"/>
                      </p:stCondLst>
                      <p:childTnLst>
                        <p:par>
                          <p:cTn id="26" fill="hold">
                            <p:stCondLst>
                              <p:cond delay="0"/>
                            </p:stCondLst>
                            <p:childTnLst>
                              <p:par>
                                <p:cTn id="27" presetID="9" presetClass="exit" presetSubtype="0" fill="hold" grpId="2" nodeType="clickEffect">
                                  <p:stCondLst>
                                    <p:cond delay="0"/>
                                  </p:stCondLst>
                                  <p:childTnLst>
                                    <p:animEffect transition="out" filter="dissolve">
                                      <p:cBhvr>
                                        <p:cTn id="28" dur="500"/>
                                        <p:tgtEl>
                                          <p:spTgt spid="10"/>
                                        </p:tgtEl>
                                      </p:cBhvr>
                                    </p:animEffect>
                                    <p:set>
                                      <p:cBhvr>
                                        <p:cTn id="29" dur="1" fill="hold">
                                          <p:stCondLst>
                                            <p:cond delay="499"/>
                                          </p:stCondLst>
                                        </p:cTn>
                                        <p:tgtEl>
                                          <p:spTgt spid="10"/>
                                        </p:tgtEl>
                                        <p:attrNameLst>
                                          <p:attrName>style.visibility</p:attrName>
                                        </p:attrNameLst>
                                      </p:cBhvr>
                                      <p:to>
                                        <p:strVal val="hidden"/>
                                      </p:to>
                                    </p:set>
                                  </p:childTnLst>
                                </p:cTn>
                              </p:par>
                              <p:par>
                                <p:cTn id="30" presetID="9" presetClass="exit" presetSubtype="0" fill="hold" grpId="1" nodeType="withEffect">
                                  <p:stCondLst>
                                    <p:cond delay="0"/>
                                  </p:stCondLst>
                                  <p:childTnLst>
                                    <p:animEffect transition="out" filter="dissolve">
                                      <p:cBhvr>
                                        <p:cTn id="31" dur="500"/>
                                        <p:tgtEl>
                                          <p:spTgt spid="10247"/>
                                        </p:tgtEl>
                                      </p:cBhvr>
                                    </p:animEffect>
                                    <p:set>
                                      <p:cBhvr>
                                        <p:cTn id="32" dur="1" fill="hold">
                                          <p:stCondLst>
                                            <p:cond delay="499"/>
                                          </p:stCondLst>
                                        </p:cTn>
                                        <p:tgtEl>
                                          <p:spTgt spid="10247"/>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9" presetClass="exit" presetSubtype="0" fill="hold" grpId="1" nodeType="clickEffect">
                                  <p:stCondLst>
                                    <p:cond delay="0"/>
                                  </p:stCondLst>
                                  <p:childTnLst>
                                    <p:animEffect transition="out" filter="dissolve">
                                      <p:cBhvr>
                                        <p:cTn id="36" dur="500"/>
                                        <p:tgtEl>
                                          <p:spTgt spid="10244"/>
                                        </p:tgtEl>
                                      </p:cBhvr>
                                    </p:animEffect>
                                    <p:set>
                                      <p:cBhvr>
                                        <p:cTn id="37" dur="1" fill="hold">
                                          <p:stCondLst>
                                            <p:cond delay="499"/>
                                          </p:stCondLst>
                                        </p:cTn>
                                        <p:tgtEl>
                                          <p:spTgt spid="10244"/>
                                        </p:tgtEl>
                                        <p:attrNameLst>
                                          <p:attrName>style.visibility</p:attrName>
                                        </p:attrNameLst>
                                      </p:cBhvr>
                                      <p:to>
                                        <p:strVal val="hidden"/>
                                      </p:to>
                                    </p:set>
                                  </p:childTnLst>
                                </p:cTn>
                              </p:par>
                              <p:par>
                                <p:cTn id="38" presetID="9" presetClass="entr" presetSubtype="0" fill="hold" grpId="0" nodeType="withEffect">
                                  <p:stCondLst>
                                    <p:cond delay="0"/>
                                  </p:stCondLst>
                                  <p:childTnLst>
                                    <p:set>
                                      <p:cBhvr>
                                        <p:cTn id="39" dur="1" fill="hold">
                                          <p:stCondLst>
                                            <p:cond delay="0"/>
                                          </p:stCondLst>
                                        </p:cTn>
                                        <p:tgtEl>
                                          <p:spTgt spid="10248"/>
                                        </p:tgtEl>
                                        <p:attrNameLst>
                                          <p:attrName>style.visibility</p:attrName>
                                        </p:attrNameLst>
                                      </p:cBhvr>
                                      <p:to>
                                        <p:strVal val="visible"/>
                                      </p:to>
                                    </p:set>
                                    <p:animEffect transition="in" filter="dissolve">
                                      <p:cBhvr>
                                        <p:cTn id="40" dur="500"/>
                                        <p:tgtEl>
                                          <p:spTgt spid="10248"/>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10245"/>
                                        </p:tgtEl>
                                        <p:attrNameLst>
                                          <p:attrName>style.visibility</p:attrName>
                                        </p:attrNameLst>
                                      </p:cBhvr>
                                      <p:to>
                                        <p:strVal val="visible"/>
                                      </p:to>
                                    </p:set>
                                    <p:animEffect transition="in" filter="dissolve">
                                      <p:cBhvr>
                                        <p:cTn id="45" dur="500"/>
                                        <p:tgtEl>
                                          <p:spTgt spid="10245"/>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dissolve">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44" presetClass="path" presetSubtype="0" accel="50000" decel="50000" fill="hold" grpId="2" nodeType="clickEffect">
                                  <p:stCondLst>
                                    <p:cond delay="0"/>
                                  </p:stCondLst>
                                  <p:childTnLst>
                                    <p:animMotion origin="layout" path="M -0.44336 3.7037E-6 L -0.32474 -0.05324 C -0.29987 -0.06528 -0.26263 -0.07199 -0.22383 -0.07199 C -0.17943 -0.07199 -0.14414 -0.06528 -0.11927 -0.05324 L -0.00039 3.7037E-6 " pathEditMode="relative" rAng="0" ptsTypes="AAAAA">
                                      <p:cBhvr>
                                        <p:cTn id="52" dur="2000" fill="hold"/>
                                        <p:tgtEl>
                                          <p:spTgt spid="11"/>
                                        </p:tgtEl>
                                        <p:attrNameLst>
                                          <p:attrName>ppt_x</p:attrName>
                                          <p:attrName>ppt_y</p:attrName>
                                        </p:attrNameLst>
                                      </p:cBhvr>
                                      <p:rCtr x="22148" y="-3611"/>
                                    </p:animMotion>
                                  </p:childTnLst>
                                </p:cTn>
                              </p:par>
                              <p:par>
                                <p:cTn id="53" presetID="37" presetClass="path" presetSubtype="0" accel="50000" decel="50000" fill="hold" grpId="1" nodeType="withEffect">
                                  <p:stCondLst>
                                    <p:cond delay="0"/>
                                  </p:stCondLst>
                                  <p:childTnLst>
                                    <p:animMotion origin="layout" path="M -0.00039 3.7037E-6 L -0.11927 0.05324 C -0.14427 0.06527 -0.18151 0.07199 -0.22031 0.07199 C -0.26471 0.07199 -0.30013 0.06527 -0.325 0.05324 L -0.44375 3.7037E-6 " pathEditMode="relative" rAng="0" ptsTypes="AAAAA">
                                      <p:cBhvr>
                                        <p:cTn id="54" dur="2000" fill="hold"/>
                                        <p:tgtEl>
                                          <p:spTgt spid="12"/>
                                        </p:tgtEl>
                                        <p:attrNameLst>
                                          <p:attrName>ppt_x</p:attrName>
                                          <p:attrName>ppt_y</p:attrName>
                                        </p:attrNameLst>
                                      </p:cBhvr>
                                      <p:rCtr x="-22174" y="358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nimBg="1"/>
      <p:bldP spid="10244" grpId="1" animBg="1"/>
      <p:bldP spid="10245" grpId="0" animBg="1"/>
      <p:bldP spid="10247" grpId="0" animBg="1"/>
      <p:bldP spid="10247" grpId="1" animBg="1"/>
      <p:bldP spid="10248" grpId="0" animBg="1"/>
      <p:bldP spid="10" grpId="0" animBg="1"/>
      <p:bldP spid="10" grpId="1" animBg="1"/>
      <p:bldP spid="10" grpId="2" animBg="1"/>
      <p:bldP spid="11" grpId="0" animBg="1"/>
      <p:bldP spid="11" grpId="1" animBg="1"/>
      <p:bldP spid="11" grpId="2" animBg="1"/>
      <p:bldP spid="12" grpId="0" animBg="1"/>
      <p:bldP spid="12"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838200" y="2229"/>
            <a:ext cx="10515600" cy="1325563"/>
          </a:xfrm>
        </p:spPr>
        <p:txBody>
          <a:bodyPr/>
          <a:lstStyle/>
          <a:p>
            <a:pPr eaLnBrk="1" hangingPunct="1"/>
            <a:r>
              <a:rPr lang="ja-JP" altLang="en-US"/>
              <a:t>「商人」を介しての交換</a:t>
            </a:r>
          </a:p>
        </p:txBody>
      </p:sp>
      <p:sp>
        <p:nvSpPr>
          <p:cNvPr id="13315" name="AutoShape 3"/>
          <p:cNvSpPr>
            <a:spLocks noChangeArrowheads="1"/>
          </p:cNvSpPr>
          <p:nvPr/>
        </p:nvSpPr>
        <p:spPr bwMode="auto">
          <a:xfrm>
            <a:off x="4654550" y="1264293"/>
            <a:ext cx="2882900" cy="5045075"/>
          </a:xfrm>
          <a:prstGeom prst="roundRect">
            <a:avLst>
              <a:gd name="adj" fmla="val 16667"/>
            </a:avLst>
          </a:prstGeom>
          <a:solidFill>
            <a:srgbClr val="FFFF00"/>
          </a:solidFill>
          <a:ln w="9525">
            <a:solidFill>
              <a:schemeClr val="tx1"/>
            </a:solidFill>
            <a:round/>
            <a:headEnd/>
            <a:tailEnd/>
          </a:ln>
        </p:spPr>
        <p:txBody>
          <a:bodyPr wrap="none" anchorCtr="1"/>
          <a:lstStyle/>
          <a:p>
            <a:pPr algn="ctr"/>
            <a:r>
              <a:rPr lang="ja-JP" altLang="en-US" sz="3600"/>
              <a:t>商人</a:t>
            </a:r>
          </a:p>
        </p:txBody>
      </p:sp>
      <p:sp>
        <p:nvSpPr>
          <p:cNvPr id="13316" name="AutoShape 4"/>
          <p:cNvSpPr>
            <a:spLocks noChangeArrowheads="1"/>
          </p:cNvSpPr>
          <p:nvPr/>
        </p:nvSpPr>
        <p:spPr bwMode="auto">
          <a:xfrm>
            <a:off x="1771651" y="1264292"/>
            <a:ext cx="2162175" cy="1441450"/>
          </a:xfrm>
          <a:prstGeom prst="roundRect">
            <a:avLst>
              <a:gd name="adj" fmla="val 16667"/>
            </a:avLst>
          </a:prstGeom>
          <a:solidFill>
            <a:srgbClr val="0000FF"/>
          </a:solidFill>
          <a:ln w="9525">
            <a:solidFill>
              <a:schemeClr val="tx1"/>
            </a:solidFill>
            <a:round/>
            <a:headEnd/>
            <a:tailEnd/>
          </a:ln>
        </p:spPr>
        <p:txBody>
          <a:bodyPr wrap="none" anchorCtr="1"/>
          <a:lstStyle/>
          <a:p>
            <a:pPr algn="ctr"/>
            <a:r>
              <a:rPr lang="ja-JP" altLang="en-US">
                <a:solidFill>
                  <a:schemeClr val="bg1"/>
                </a:solidFill>
              </a:rPr>
              <a:t>売手</a:t>
            </a:r>
            <a:r>
              <a:rPr lang="en-US" altLang="ja-JP" baseline="-25000">
                <a:solidFill>
                  <a:schemeClr val="bg1"/>
                </a:solidFill>
              </a:rPr>
              <a:t>1</a:t>
            </a:r>
            <a:endParaRPr lang="ja-JP" altLang="en-US" baseline="-25000">
              <a:solidFill>
                <a:schemeClr val="bg1"/>
              </a:solidFill>
            </a:endParaRPr>
          </a:p>
        </p:txBody>
      </p:sp>
      <p:sp>
        <p:nvSpPr>
          <p:cNvPr id="13317" name="AutoShape 5"/>
          <p:cNvSpPr>
            <a:spLocks noChangeArrowheads="1"/>
          </p:cNvSpPr>
          <p:nvPr/>
        </p:nvSpPr>
        <p:spPr bwMode="auto">
          <a:xfrm>
            <a:off x="1771651" y="3066104"/>
            <a:ext cx="2162175" cy="1441450"/>
          </a:xfrm>
          <a:prstGeom prst="roundRect">
            <a:avLst>
              <a:gd name="adj" fmla="val 16667"/>
            </a:avLst>
          </a:prstGeom>
          <a:solidFill>
            <a:srgbClr val="0000FF"/>
          </a:solidFill>
          <a:ln w="9525">
            <a:solidFill>
              <a:schemeClr val="tx1"/>
            </a:solidFill>
            <a:round/>
            <a:headEnd/>
            <a:tailEnd/>
          </a:ln>
        </p:spPr>
        <p:txBody>
          <a:bodyPr wrap="none" anchorCtr="1"/>
          <a:lstStyle/>
          <a:p>
            <a:pPr algn="ctr"/>
            <a:r>
              <a:rPr lang="ja-JP" altLang="en-US">
                <a:solidFill>
                  <a:schemeClr val="bg1"/>
                </a:solidFill>
              </a:rPr>
              <a:t>売手</a:t>
            </a:r>
            <a:r>
              <a:rPr lang="en-US" altLang="ja-JP" baseline="-25000">
                <a:solidFill>
                  <a:schemeClr val="bg1"/>
                </a:solidFill>
              </a:rPr>
              <a:t>2</a:t>
            </a:r>
            <a:endParaRPr lang="ja-JP" altLang="en-US">
              <a:solidFill>
                <a:schemeClr val="bg1"/>
              </a:solidFill>
            </a:endParaRPr>
          </a:p>
        </p:txBody>
      </p:sp>
      <p:sp>
        <p:nvSpPr>
          <p:cNvPr id="13318" name="AutoShape 6"/>
          <p:cNvSpPr>
            <a:spLocks noChangeArrowheads="1"/>
          </p:cNvSpPr>
          <p:nvPr/>
        </p:nvSpPr>
        <p:spPr bwMode="auto">
          <a:xfrm>
            <a:off x="1771651" y="4867917"/>
            <a:ext cx="2162175" cy="1441450"/>
          </a:xfrm>
          <a:prstGeom prst="roundRect">
            <a:avLst>
              <a:gd name="adj" fmla="val 16667"/>
            </a:avLst>
          </a:prstGeom>
          <a:solidFill>
            <a:srgbClr val="0000FF"/>
          </a:solidFill>
          <a:ln w="9525">
            <a:solidFill>
              <a:schemeClr val="tx1"/>
            </a:solidFill>
            <a:round/>
            <a:headEnd/>
            <a:tailEnd/>
          </a:ln>
        </p:spPr>
        <p:txBody>
          <a:bodyPr wrap="none" anchorCtr="1"/>
          <a:lstStyle/>
          <a:p>
            <a:pPr algn="ctr"/>
            <a:r>
              <a:rPr lang="ja-JP" altLang="en-US">
                <a:solidFill>
                  <a:schemeClr val="bg1"/>
                </a:solidFill>
              </a:rPr>
              <a:t>売手</a:t>
            </a:r>
            <a:r>
              <a:rPr lang="en-US" altLang="ja-JP" baseline="-25000">
                <a:solidFill>
                  <a:schemeClr val="bg1"/>
                </a:solidFill>
              </a:rPr>
              <a:t>3</a:t>
            </a:r>
            <a:endParaRPr lang="ja-JP" altLang="en-US">
              <a:solidFill>
                <a:schemeClr val="bg1"/>
              </a:solidFill>
            </a:endParaRPr>
          </a:p>
        </p:txBody>
      </p:sp>
      <p:sp>
        <p:nvSpPr>
          <p:cNvPr id="13319" name="AutoShape 7"/>
          <p:cNvSpPr>
            <a:spLocks noChangeArrowheads="1"/>
          </p:cNvSpPr>
          <p:nvPr/>
        </p:nvSpPr>
        <p:spPr bwMode="auto">
          <a:xfrm>
            <a:off x="8258176" y="1264292"/>
            <a:ext cx="2162175" cy="1441450"/>
          </a:xfrm>
          <a:prstGeom prst="roundRect">
            <a:avLst>
              <a:gd name="adj" fmla="val 16667"/>
            </a:avLst>
          </a:prstGeom>
          <a:solidFill>
            <a:srgbClr val="008000"/>
          </a:solidFill>
          <a:ln w="9525">
            <a:solidFill>
              <a:schemeClr val="tx1"/>
            </a:solidFill>
            <a:round/>
            <a:headEnd/>
            <a:tailEnd/>
          </a:ln>
        </p:spPr>
        <p:txBody>
          <a:bodyPr wrap="none" anchorCtr="1"/>
          <a:lstStyle/>
          <a:p>
            <a:pPr algn="ctr"/>
            <a:r>
              <a:rPr lang="ja-JP" altLang="en-US">
                <a:solidFill>
                  <a:schemeClr val="bg1"/>
                </a:solidFill>
              </a:rPr>
              <a:t>買手</a:t>
            </a:r>
            <a:r>
              <a:rPr lang="en-US" altLang="ja-JP" baseline="-25000">
                <a:solidFill>
                  <a:schemeClr val="bg1"/>
                </a:solidFill>
              </a:rPr>
              <a:t>1</a:t>
            </a:r>
            <a:endParaRPr lang="ja-JP" altLang="en-US">
              <a:solidFill>
                <a:schemeClr val="bg1"/>
              </a:solidFill>
            </a:endParaRPr>
          </a:p>
        </p:txBody>
      </p:sp>
      <p:sp>
        <p:nvSpPr>
          <p:cNvPr id="13320" name="AutoShape 8"/>
          <p:cNvSpPr>
            <a:spLocks noChangeArrowheads="1"/>
          </p:cNvSpPr>
          <p:nvPr/>
        </p:nvSpPr>
        <p:spPr bwMode="auto">
          <a:xfrm>
            <a:off x="8258176" y="3066104"/>
            <a:ext cx="2162175" cy="1441450"/>
          </a:xfrm>
          <a:prstGeom prst="roundRect">
            <a:avLst>
              <a:gd name="adj" fmla="val 16667"/>
            </a:avLst>
          </a:prstGeom>
          <a:solidFill>
            <a:srgbClr val="008000"/>
          </a:solidFill>
          <a:ln w="9525">
            <a:solidFill>
              <a:schemeClr val="tx1"/>
            </a:solidFill>
            <a:round/>
            <a:headEnd/>
            <a:tailEnd/>
          </a:ln>
        </p:spPr>
        <p:txBody>
          <a:bodyPr wrap="none" anchorCtr="1"/>
          <a:lstStyle/>
          <a:p>
            <a:pPr algn="ctr"/>
            <a:r>
              <a:rPr lang="ja-JP" altLang="en-US">
                <a:solidFill>
                  <a:schemeClr val="bg1"/>
                </a:solidFill>
              </a:rPr>
              <a:t>買手</a:t>
            </a:r>
            <a:r>
              <a:rPr lang="en-US" altLang="ja-JP" baseline="-25000">
                <a:solidFill>
                  <a:schemeClr val="bg1"/>
                </a:solidFill>
              </a:rPr>
              <a:t>2</a:t>
            </a:r>
            <a:endParaRPr lang="ja-JP" altLang="en-US">
              <a:solidFill>
                <a:schemeClr val="bg1"/>
              </a:solidFill>
            </a:endParaRPr>
          </a:p>
        </p:txBody>
      </p:sp>
      <p:sp>
        <p:nvSpPr>
          <p:cNvPr id="13321" name="AutoShape 9"/>
          <p:cNvSpPr>
            <a:spLocks noChangeArrowheads="1"/>
          </p:cNvSpPr>
          <p:nvPr/>
        </p:nvSpPr>
        <p:spPr bwMode="auto">
          <a:xfrm>
            <a:off x="8258176" y="4867917"/>
            <a:ext cx="2162175" cy="1441450"/>
          </a:xfrm>
          <a:prstGeom prst="roundRect">
            <a:avLst>
              <a:gd name="adj" fmla="val 16667"/>
            </a:avLst>
          </a:prstGeom>
          <a:solidFill>
            <a:srgbClr val="008000"/>
          </a:solidFill>
          <a:ln w="9525">
            <a:solidFill>
              <a:schemeClr val="tx1"/>
            </a:solidFill>
            <a:round/>
            <a:headEnd/>
            <a:tailEnd/>
          </a:ln>
        </p:spPr>
        <p:txBody>
          <a:bodyPr wrap="none" anchorCtr="1"/>
          <a:lstStyle/>
          <a:p>
            <a:pPr algn="ctr"/>
            <a:r>
              <a:rPr lang="ja-JP" altLang="en-US">
                <a:solidFill>
                  <a:schemeClr val="bg1"/>
                </a:solidFill>
              </a:rPr>
              <a:t>買手</a:t>
            </a:r>
            <a:r>
              <a:rPr lang="en-US" altLang="ja-JP" baseline="-25000">
                <a:solidFill>
                  <a:schemeClr val="bg1"/>
                </a:solidFill>
              </a:rPr>
              <a:t>3</a:t>
            </a:r>
            <a:endParaRPr lang="ja-JP" altLang="en-US">
              <a:solidFill>
                <a:schemeClr val="bg1"/>
              </a:solidFill>
            </a:endParaRPr>
          </a:p>
        </p:txBody>
      </p:sp>
      <p:sp>
        <p:nvSpPr>
          <p:cNvPr id="16" name="円/楕円 15"/>
          <p:cNvSpPr/>
          <p:nvPr/>
        </p:nvSpPr>
        <p:spPr>
          <a:xfrm>
            <a:off x="2492376" y="1985018"/>
            <a:ext cx="720725" cy="7207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r>
              <a:rPr lang="ja-JP" altLang="en-US" dirty="0"/>
              <a:t>財</a:t>
            </a:r>
            <a:r>
              <a:rPr lang="en-US" altLang="ja-JP" baseline="-25000" dirty="0"/>
              <a:t>1</a:t>
            </a:r>
            <a:endParaRPr lang="ja-JP" altLang="en-US" baseline="-25000" dirty="0"/>
          </a:p>
        </p:txBody>
      </p:sp>
      <p:sp>
        <p:nvSpPr>
          <p:cNvPr id="18" name="円/楕円 17"/>
          <p:cNvSpPr/>
          <p:nvPr/>
        </p:nvSpPr>
        <p:spPr>
          <a:xfrm>
            <a:off x="2492376" y="3786830"/>
            <a:ext cx="720725" cy="7207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r>
              <a:rPr lang="ja-JP" altLang="en-US" dirty="0"/>
              <a:t>財</a:t>
            </a:r>
            <a:r>
              <a:rPr lang="en-US" altLang="ja-JP" baseline="-25000" dirty="0"/>
              <a:t>2</a:t>
            </a:r>
            <a:endParaRPr lang="ja-JP" altLang="en-US" baseline="-25000" dirty="0"/>
          </a:p>
        </p:txBody>
      </p:sp>
      <p:sp>
        <p:nvSpPr>
          <p:cNvPr id="19" name="円/楕円 18"/>
          <p:cNvSpPr/>
          <p:nvPr/>
        </p:nvSpPr>
        <p:spPr>
          <a:xfrm>
            <a:off x="2492376" y="5588643"/>
            <a:ext cx="720725" cy="7207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r>
              <a:rPr lang="ja-JP" altLang="en-US" dirty="0"/>
              <a:t>財</a:t>
            </a:r>
            <a:r>
              <a:rPr lang="en-US" altLang="ja-JP" baseline="-25000" dirty="0"/>
              <a:t>3</a:t>
            </a:r>
            <a:endParaRPr lang="ja-JP" altLang="en-US" baseline="-25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dissolve">
                                      <p:cBhvr>
                                        <p:cTn id="7" dur="500"/>
                                        <p:tgtEl>
                                          <p:spTgt spid="1331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6"/>
                                        </p:tgtEl>
                                        <p:attrNameLst>
                                          <p:attrName>style.visibility</p:attrName>
                                        </p:attrNameLst>
                                      </p:cBhvr>
                                      <p:to>
                                        <p:strVal val="visible"/>
                                      </p:to>
                                    </p:set>
                                    <p:animEffect transition="in" filter="dissolve">
                                      <p:cBhvr>
                                        <p:cTn id="12" dur="500"/>
                                        <p:tgtEl>
                                          <p:spTgt spid="13316"/>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3317"/>
                                        </p:tgtEl>
                                        <p:attrNameLst>
                                          <p:attrName>style.visibility</p:attrName>
                                        </p:attrNameLst>
                                      </p:cBhvr>
                                      <p:to>
                                        <p:strVal val="visible"/>
                                      </p:to>
                                    </p:set>
                                    <p:animEffect transition="in" filter="dissolve">
                                      <p:cBhvr>
                                        <p:cTn id="15" dur="500"/>
                                        <p:tgtEl>
                                          <p:spTgt spid="13317"/>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3318"/>
                                        </p:tgtEl>
                                        <p:attrNameLst>
                                          <p:attrName>style.visibility</p:attrName>
                                        </p:attrNameLst>
                                      </p:cBhvr>
                                      <p:to>
                                        <p:strVal val="visible"/>
                                      </p:to>
                                    </p:set>
                                    <p:animEffect transition="in" filter="dissolve">
                                      <p:cBhvr>
                                        <p:cTn id="18" dur="500"/>
                                        <p:tgtEl>
                                          <p:spTgt spid="13318"/>
                                        </p:tgtEl>
                                      </p:cBhvr>
                                    </p:animEffect>
                                  </p:childTnLst>
                                </p:cTn>
                              </p:par>
                              <p:par>
                                <p:cTn id="19" presetID="9" presetClass="entr" presetSubtype="0" fill="hold" grpId="1"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dissolve">
                                      <p:cBhvr>
                                        <p:cTn id="21" dur="500"/>
                                        <p:tgtEl>
                                          <p:spTgt spid="16"/>
                                        </p:tgtEl>
                                      </p:cBhvr>
                                    </p:animEffect>
                                  </p:childTnLst>
                                </p:cTn>
                              </p:par>
                              <p:par>
                                <p:cTn id="22" presetID="9" presetClass="entr" presetSubtype="0" fill="hold" grpId="1"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dissolve">
                                      <p:cBhvr>
                                        <p:cTn id="24" dur="500"/>
                                        <p:tgtEl>
                                          <p:spTgt spid="18"/>
                                        </p:tgtEl>
                                      </p:cBhvr>
                                    </p:animEffect>
                                  </p:childTnLst>
                                </p:cTn>
                              </p:par>
                              <p:par>
                                <p:cTn id="25" presetID="9" presetClass="entr" presetSubtype="0" fill="hold" grpId="1" nodeType="with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dissolv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63" presetClass="path" presetSubtype="0" accel="50000" decel="50000" fill="hold" grpId="0" nodeType="clickEffect">
                                  <p:stCondLst>
                                    <p:cond delay="0"/>
                                  </p:stCondLst>
                                  <p:childTnLst>
                                    <p:animMotion origin="layout" path="M -4.375E-6 1.85185E-6 L 0.19219 0.13194 " pathEditMode="relative" rAng="0" ptsTypes="AA">
                                      <p:cBhvr>
                                        <p:cTn id="31" dur="2000" fill="hold"/>
                                        <p:tgtEl>
                                          <p:spTgt spid="16"/>
                                        </p:tgtEl>
                                        <p:attrNameLst>
                                          <p:attrName>ppt_x</p:attrName>
                                          <p:attrName>ppt_y</p:attrName>
                                        </p:attrNameLst>
                                      </p:cBhvr>
                                      <p:rCtr x="9609" y="7894"/>
                                    </p:animMotion>
                                  </p:childTnLst>
                                </p:cTn>
                              </p:par>
                            </p:childTnLst>
                          </p:cTn>
                        </p:par>
                        <p:par>
                          <p:cTn id="32" fill="hold">
                            <p:stCondLst>
                              <p:cond delay="2000"/>
                            </p:stCondLst>
                            <p:childTnLst>
                              <p:par>
                                <p:cTn id="33" presetID="63" presetClass="path" presetSubtype="0" accel="50000" decel="50000" fill="hold" grpId="0" nodeType="afterEffect">
                                  <p:stCondLst>
                                    <p:cond delay="0"/>
                                  </p:stCondLst>
                                  <p:childTnLst>
                                    <p:animMotion origin="layout" path="M -4.375E-6 3.7037E-7 L 0.26602 -0.11597 " pathEditMode="relative" rAng="0" ptsTypes="AA">
                                      <p:cBhvr>
                                        <p:cTn id="34" dur="2000" fill="hold"/>
                                        <p:tgtEl>
                                          <p:spTgt spid="18"/>
                                        </p:tgtEl>
                                        <p:attrNameLst>
                                          <p:attrName>ppt_x</p:attrName>
                                          <p:attrName>ppt_y</p:attrName>
                                        </p:attrNameLst>
                                      </p:cBhvr>
                                      <p:rCtr x="13294" y="-6551"/>
                                    </p:animMotion>
                                  </p:childTnLst>
                                </p:cTn>
                              </p:par>
                            </p:childTnLst>
                          </p:cTn>
                        </p:par>
                        <p:par>
                          <p:cTn id="35" fill="hold">
                            <p:stCondLst>
                              <p:cond delay="4000"/>
                            </p:stCondLst>
                            <p:childTnLst>
                              <p:par>
                                <p:cTn id="36" presetID="63" presetClass="path" presetSubtype="0" accel="50000" decel="50000" fill="hold" grpId="0" nodeType="afterEffect">
                                  <p:stCondLst>
                                    <p:cond delay="0"/>
                                  </p:stCondLst>
                                  <p:childTnLst>
                                    <p:animMotion origin="layout" path="M -4.375E-6 -1.11111E-6 L 0.33985 -0.37708 " pathEditMode="relative" rAng="0" ptsTypes="AA">
                                      <p:cBhvr>
                                        <p:cTn id="37" dur="2000" fill="hold"/>
                                        <p:tgtEl>
                                          <p:spTgt spid="19"/>
                                        </p:tgtEl>
                                        <p:attrNameLst>
                                          <p:attrName>ppt_x</p:attrName>
                                          <p:attrName>ppt_y</p:attrName>
                                        </p:attrNameLst>
                                      </p:cBhvr>
                                      <p:rCtr x="16992" y="-18866"/>
                                    </p:animMotion>
                                  </p:childTnLst>
                                </p:cTn>
                              </p:par>
                            </p:childTnLst>
                          </p:cTn>
                        </p:par>
                      </p:childTnLst>
                    </p:cTn>
                  </p:par>
                  <p:par>
                    <p:cTn id="38" fill="hold">
                      <p:stCondLst>
                        <p:cond delay="indefinite"/>
                      </p:stCondLst>
                      <p:childTnLst>
                        <p:par>
                          <p:cTn id="39" fill="hold">
                            <p:stCondLst>
                              <p:cond delay="0"/>
                            </p:stCondLst>
                            <p:childTnLst>
                              <p:par>
                                <p:cTn id="40" presetID="9" presetClass="exit" presetSubtype="0" fill="hold" grpId="1" nodeType="clickEffect">
                                  <p:stCondLst>
                                    <p:cond delay="0"/>
                                  </p:stCondLst>
                                  <p:childTnLst>
                                    <p:animEffect transition="out" filter="dissolve">
                                      <p:cBhvr>
                                        <p:cTn id="41" dur="500"/>
                                        <p:tgtEl>
                                          <p:spTgt spid="13316"/>
                                        </p:tgtEl>
                                      </p:cBhvr>
                                    </p:animEffect>
                                    <p:set>
                                      <p:cBhvr>
                                        <p:cTn id="42" dur="1" fill="hold">
                                          <p:stCondLst>
                                            <p:cond delay="499"/>
                                          </p:stCondLst>
                                        </p:cTn>
                                        <p:tgtEl>
                                          <p:spTgt spid="13316"/>
                                        </p:tgtEl>
                                        <p:attrNameLst>
                                          <p:attrName>style.visibility</p:attrName>
                                        </p:attrNameLst>
                                      </p:cBhvr>
                                      <p:to>
                                        <p:strVal val="hidden"/>
                                      </p:to>
                                    </p:set>
                                  </p:childTnLst>
                                </p:cTn>
                              </p:par>
                              <p:par>
                                <p:cTn id="43" presetID="9" presetClass="exit" presetSubtype="0" fill="hold" grpId="1" nodeType="withEffect">
                                  <p:stCondLst>
                                    <p:cond delay="0"/>
                                  </p:stCondLst>
                                  <p:childTnLst>
                                    <p:animEffect transition="out" filter="dissolve">
                                      <p:cBhvr>
                                        <p:cTn id="44" dur="500"/>
                                        <p:tgtEl>
                                          <p:spTgt spid="13317"/>
                                        </p:tgtEl>
                                      </p:cBhvr>
                                    </p:animEffect>
                                    <p:set>
                                      <p:cBhvr>
                                        <p:cTn id="45" dur="1" fill="hold">
                                          <p:stCondLst>
                                            <p:cond delay="499"/>
                                          </p:stCondLst>
                                        </p:cTn>
                                        <p:tgtEl>
                                          <p:spTgt spid="13317"/>
                                        </p:tgtEl>
                                        <p:attrNameLst>
                                          <p:attrName>style.visibility</p:attrName>
                                        </p:attrNameLst>
                                      </p:cBhvr>
                                      <p:to>
                                        <p:strVal val="hidden"/>
                                      </p:to>
                                    </p:set>
                                  </p:childTnLst>
                                </p:cTn>
                              </p:par>
                              <p:par>
                                <p:cTn id="46" presetID="9" presetClass="exit" presetSubtype="0" fill="hold" grpId="1" nodeType="withEffect">
                                  <p:stCondLst>
                                    <p:cond delay="0"/>
                                  </p:stCondLst>
                                  <p:childTnLst>
                                    <p:animEffect transition="out" filter="dissolve">
                                      <p:cBhvr>
                                        <p:cTn id="47" dur="500"/>
                                        <p:tgtEl>
                                          <p:spTgt spid="13318"/>
                                        </p:tgtEl>
                                      </p:cBhvr>
                                    </p:animEffect>
                                    <p:set>
                                      <p:cBhvr>
                                        <p:cTn id="48" dur="1" fill="hold">
                                          <p:stCondLst>
                                            <p:cond delay="499"/>
                                          </p:stCondLst>
                                        </p:cTn>
                                        <p:tgtEl>
                                          <p:spTgt spid="13318"/>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13319"/>
                                        </p:tgtEl>
                                        <p:attrNameLst>
                                          <p:attrName>style.visibility</p:attrName>
                                        </p:attrNameLst>
                                      </p:cBhvr>
                                      <p:to>
                                        <p:strVal val="visible"/>
                                      </p:to>
                                    </p:set>
                                    <p:animEffect transition="in" filter="dissolve">
                                      <p:cBhvr>
                                        <p:cTn id="53" dur="500"/>
                                        <p:tgtEl>
                                          <p:spTgt spid="13319"/>
                                        </p:tgtEl>
                                      </p:cBhvr>
                                    </p:animEffect>
                                  </p:childTnLst>
                                </p:cTn>
                              </p:par>
                              <p:par>
                                <p:cTn id="54" presetID="9" presetClass="entr" presetSubtype="0" fill="hold" grpId="0" nodeType="withEffect">
                                  <p:stCondLst>
                                    <p:cond delay="0"/>
                                  </p:stCondLst>
                                  <p:childTnLst>
                                    <p:set>
                                      <p:cBhvr>
                                        <p:cTn id="55" dur="1" fill="hold">
                                          <p:stCondLst>
                                            <p:cond delay="0"/>
                                          </p:stCondLst>
                                        </p:cTn>
                                        <p:tgtEl>
                                          <p:spTgt spid="13320"/>
                                        </p:tgtEl>
                                        <p:attrNameLst>
                                          <p:attrName>style.visibility</p:attrName>
                                        </p:attrNameLst>
                                      </p:cBhvr>
                                      <p:to>
                                        <p:strVal val="visible"/>
                                      </p:to>
                                    </p:set>
                                    <p:animEffect transition="in" filter="dissolve">
                                      <p:cBhvr>
                                        <p:cTn id="56" dur="500"/>
                                        <p:tgtEl>
                                          <p:spTgt spid="13320"/>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13321"/>
                                        </p:tgtEl>
                                        <p:attrNameLst>
                                          <p:attrName>style.visibility</p:attrName>
                                        </p:attrNameLst>
                                      </p:cBhvr>
                                      <p:to>
                                        <p:strVal val="visible"/>
                                      </p:to>
                                    </p:set>
                                    <p:animEffect transition="in" filter="dissolve">
                                      <p:cBhvr>
                                        <p:cTn id="59" dur="500"/>
                                        <p:tgtEl>
                                          <p:spTgt spid="13321"/>
                                        </p:tgtEl>
                                      </p:cBhvr>
                                    </p:animEffect>
                                  </p:childTnLst>
                                </p:cTn>
                              </p:par>
                            </p:childTnLst>
                          </p:cTn>
                        </p:par>
                      </p:childTnLst>
                    </p:cTn>
                  </p:par>
                  <p:par>
                    <p:cTn id="60" fill="hold">
                      <p:stCondLst>
                        <p:cond delay="indefinite"/>
                      </p:stCondLst>
                      <p:childTnLst>
                        <p:par>
                          <p:cTn id="61" fill="hold">
                            <p:stCondLst>
                              <p:cond delay="0"/>
                            </p:stCondLst>
                            <p:childTnLst>
                              <p:par>
                                <p:cTn id="62" presetID="63" presetClass="path" presetSubtype="0" accel="50000" decel="50000" fill="hold" grpId="2" nodeType="clickEffect">
                                  <p:stCondLst>
                                    <p:cond delay="0"/>
                                  </p:stCondLst>
                                  <p:childTnLst>
                                    <p:animMotion origin="layout" path="M 0.19219 0.13194 L 0.53178 0.4993 " pathEditMode="relative" rAng="0" ptsTypes="AA">
                                      <p:cBhvr>
                                        <p:cTn id="63" dur="2000" fill="hold"/>
                                        <p:tgtEl>
                                          <p:spTgt spid="16"/>
                                        </p:tgtEl>
                                        <p:attrNameLst>
                                          <p:attrName>ppt_x</p:attrName>
                                          <p:attrName>ppt_y</p:attrName>
                                        </p:attrNameLst>
                                      </p:cBhvr>
                                      <p:rCtr x="16979" y="18356"/>
                                    </p:animMotion>
                                  </p:childTnLst>
                                </p:cTn>
                              </p:par>
                            </p:childTnLst>
                          </p:cTn>
                        </p:par>
                        <p:par>
                          <p:cTn id="64" fill="hold">
                            <p:stCondLst>
                              <p:cond delay="2000"/>
                            </p:stCondLst>
                            <p:childTnLst>
                              <p:par>
                                <p:cTn id="65" presetID="63" presetClass="path" presetSubtype="0" accel="50000" decel="50000" fill="hold" grpId="2" nodeType="afterEffect">
                                  <p:stCondLst>
                                    <p:cond delay="0"/>
                                  </p:stCondLst>
                                  <p:childTnLst>
                                    <p:animMotion origin="layout" path="M 0.26602 -0.11597 L 0.53178 -0.28843 " pathEditMode="relative" rAng="0" ptsTypes="AA">
                                      <p:cBhvr>
                                        <p:cTn id="66" dur="2000" fill="hold"/>
                                        <p:tgtEl>
                                          <p:spTgt spid="18"/>
                                        </p:tgtEl>
                                        <p:attrNameLst>
                                          <p:attrName>ppt_x</p:attrName>
                                          <p:attrName>ppt_y</p:attrName>
                                        </p:attrNameLst>
                                      </p:cBhvr>
                                      <p:rCtr x="13281" y="-8634"/>
                                    </p:animMotion>
                                  </p:childTnLst>
                                </p:cTn>
                              </p:par>
                            </p:childTnLst>
                          </p:cTn>
                        </p:par>
                        <p:par>
                          <p:cTn id="67" fill="hold">
                            <p:stCondLst>
                              <p:cond delay="4000"/>
                            </p:stCondLst>
                            <p:childTnLst>
                              <p:par>
                                <p:cTn id="68" presetID="63" presetClass="path" presetSubtype="0" accel="50000" decel="50000" fill="hold" grpId="2" nodeType="afterEffect">
                                  <p:stCondLst>
                                    <p:cond delay="0"/>
                                  </p:stCondLst>
                                  <p:childTnLst>
                                    <p:animMotion origin="layout" path="M 0.33985 -0.37708 L 0.53178 -0.28889 " pathEditMode="relative" rAng="0" ptsTypes="AA">
                                      <p:cBhvr>
                                        <p:cTn id="69" dur="2000" fill="hold"/>
                                        <p:tgtEl>
                                          <p:spTgt spid="19"/>
                                        </p:tgtEl>
                                        <p:attrNameLst>
                                          <p:attrName>ppt_x</p:attrName>
                                          <p:attrName>ppt_y</p:attrName>
                                        </p:attrNameLst>
                                      </p:cBhvr>
                                      <p:rCtr x="9596" y="439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animBg="1"/>
      <p:bldP spid="13316" grpId="0" animBg="1"/>
      <p:bldP spid="13316" grpId="1" animBg="1"/>
      <p:bldP spid="13317" grpId="0" animBg="1"/>
      <p:bldP spid="13317" grpId="1" animBg="1"/>
      <p:bldP spid="13318" grpId="0" animBg="1"/>
      <p:bldP spid="13318" grpId="1" animBg="1"/>
      <p:bldP spid="13319" grpId="0" animBg="1"/>
      <p:bldP spid="13320" grpId="0" animBg="1"/>
      <p:bldP spid="13321" grpId="0" animBg="1"/>
      <p:bldP spid="16" grpId="0" animBg="1"/>
      <p:bldP spid="16" grpId="1" animBg="1"/>
      <p:bldP spid="16" grpId="2" animBg="1"/>
      <p:bldP spid="18" grpId="0" animBg="1"/>
      <p:bldP spid="18" grpId="1" animBg="1"/>
      <p:bldP spid="18" grpId="2" animBg="1"/>
      <p:bldP spid="19" grpId="0" animBg="1"/>
      <p:bldP spid="19" grpId="1" animBg="1"/>
      <p:bldP spid="19" grpId="2"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交換範囲の拡大</a:t>
            </a:r>
          </a:p>
        </p:txBody>
      </p:sp>
      <p:sp>
        <p:nvSpPr>
          <p:cNvPr id="3" name="コンテンツ プレースホルダ 2"/>
          <p:cNvSpPr>
            <a:spLocks noGrp="1"/>
          </p:cNvSpPr>
          <p:nvPr>
            <p:ph idx="1"/>
          </p:nvPr>
        </p:nvSpPr>
        <p:spPr/>
        <p:txBody>
          <a:bodyPr/>
          <a:lstStyle/>
          <a:p>
            <a:r>
              <a:rPr lang="ja-JP" altLang="en-US" dirty="0"/>
              <a:t>「いちば」「貨幣」「商人」により交換の範囲は拡大</a:t>
            </a:r>
          </a:p>
          <a:p>
            <a:r>
              <a:rPr lang="ja-JP" altLang="en-US" dirty="0"/>
              <a:t>「いちば」は小売市場として生活必需品の流通を担当。</a:t>
            </a:r>
          </a:p>
          <a:p>
            <a:r>
              <a:rPr lang="ja-JP" altLang="en-US" dirty="0"/>
              <a:t>「大市（おおいち）」により遠隔地からの生産物を流通。</a:t>
            </a:r>
          </a:p>
          <a:p>
            <a:r>
              <a:rPr lang="ja-JP" altLang="en-US" dirty="0"/>
              <a:t>地理的・時間的にも広がり、分業が一層進展。</a:t>
            </a:r>
          </a:p>
          <a:p>
            <a:r>
              <a:rPr lang="ja-JP" altLang="en-US" dirty="0"/>
              <a:t>流通機能を担当したものが「商人」</a:t>
            </a:r>
          </a:p>
          <a:p>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懸隔の種類</a:t>
            </a:r>
          </a:p>
        </p:txBody>
      </p:sp>
      <p:sp>
        <p:nvSpPr>
          <p:cNvPr id="3" name="コンテンツ プレースホルダ 2"/>
          <p:cNvSpPr>
            <a:spLocks noGrp="1"/>
          </p:cNvSpPr>
          <p:nvPr>
            <p:ph idx="1"/>
          </p:nvPr>
        </p:nvSpPr>
        <p:spPr/>
        <p:txBody>
          <a:bodyPr>
            <a:normAutofit/>
          </a:bodyPr>
          <a:lstStyle/>
          <a:p>
            <a:r>
              <a:rPr lang="ja-JP" altLang="en-US" dirty="0"/>
              <a:t>生産者と消費者との間の隔たり</a:t>
            </a:r>
            <a:endParaRPr lang="en-US" altLang="ja-JP" dirty="0"/>
          </a:p>
          <a:p>
            <a:r>
              <a:rPr lang="ja-JP" altLang="en-US" dirty="0"/>
              <a:t>生産の時点と消費の時点の隔たり</a:t>
            </a:r>
            <a:endParaRPr lang="en-US" altLang="ja-JP" dirty="0"/>
          </a:p>
          <a:p>
            <a:r>
              <a:rPr lang="ja-JP" altLang="en-US" dirty="0"/>
              <a:t>生産者の情報と消費者の情報の隔たり</a:t>
            </a:r>
            <a:endParaRPr lang="en-US" altLang="ja-JP" dirty="0"/>
          </a:p>
          <a:p>
            <a:r>
              <a:rPr lang="ja-JP" altLang="en-US" dirty="0"/>
              <a:t>生産量と消費量の隔たり</a:t>
            </a:r>
            <a:endParaRPr lang="en-US" altLang="ja-JP" dirty="0"/>
          </a:p>
          <a:p>
            <a:r>
              <a:rPr lang="ja-JP" altLang="en-US" dirty="0"/>
              <a:t>生産者の提供する質と消費者が求める質の隔たり</a:t>
            </a:r>
          </a:p>
          <a:p>
            <a:endParaRPr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商人の役割</a:t>
            </a:r>
          </a:p>
        </p:txBody>
      </p:sp>
      <p:sp>
        <p:nvSpPr>
          <p:cNvPr id="3" name="コンテンツ プレースホルダ 2"/>
          <p:cNvSpPr>
            <a:spLocks noGrp="1"/>
          </p:cNvSpPr>
          <p:nvPr>
            <p:ph idx="1"/>
          </p:nvPr>
        </p:nvSpPr>
        <p:spPr/>
        <p:txBody>
          <a:bodyPr/>
          <a:lstStyle/>
          <a:p>
            <a:r>
              <a:rPr lang="ja-JP" altLang="en-US" dirty="0"/>
              <a:t>取引数節約効果</a:t>
            </a:r>
          </a:p>
          <a:p>
            <a:r>
              <a:rPr lang="ja-JP" altLang="en-US" dirty="0"/>
              <a:t>情報縮約効果</a:t>
            </a:r>
          </a:p>
          <a:p>
            <a:r>
              <a:rPr lang="ja-JP" altLang="en-US" dirty="0"/>
              <a:t>販売の社会性</a:t>
            </a:r>
          </a:p>
          <a:p>
            <a:r>
              <a:rPr lang="ja-JP" altLang="en-US" dirty="0"/>
              <a:t>懸隔の克服</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ja-JP" altLang="en-US"/>
              <a:t>直接流通の取引回数</a:t>
            </a:r>
          </a:p>
        </p:txBody>
      </p:sp>
      <p:sp>
        <p:nvSpPr>
          <p:cNvPr id="1028" name="AutoShape 4"/>
          <p:cNvSpPr>
            <a:spLocks noChangeArrowheads="1"/>
          </p:cNvSpPr>
          <p:nvPr/>
        </p:nvSpPr>
        <p:spPr bwMode="auto">
          <a:xfrm>
            <a:off x="2492375" y="1987551"/>
            <a:ext cx="1441450" cy="720725"/>
          </a:xfrm>
          <a:prstGeom prst="roundRect">
            <a:avLst>
              <a:gd name="adj" fmla="val 16667"/>
            </a:avLst>
          </a:prstGeom>
          <a:solidFill>
            <a:srgbClr val="0000FF"/>
          </a:solidFill>
          <a:ln w="9525">
            <a:solidFill>
              <a:schemeClr val="tx1"/>
            </a:solidFill>
            <a:round/>
            <a:headEnd/>
            <a:tailEnd/>
          </a:ln>
        </p:spPr>
        <p:txBody>
          <a:bodyPr wrap="none" anchor="ctr"/>
          <a:lstStyle/>
          <a:p>
            <a:pPr algn="ctr"/>
            <a:r>
              <a:rPr lang="ja-JP" altLang="en-US">
                <a:solidFill>
                  <a:schemeClr val="bg1"/>
                </a:solidFill>
              </a:rPr>
              <a:t>生産者１</a:t>
            </a:r>
          </a:p>
        </p:txBody>
      </p:sp>
      <p:sp>
        <p:nvSpPr>
          <p:cNvPr id="1029" name="AutoShape 5"/>
          <p:cNvSpPr>
            <a:spLocks noChangeArrowheads="1"/>
          </p:cNvSpPr>
          <p:nvPr/>
        </p:nvSpPr>
        <p:spPr bwMode="auto">
          <a:xfrm>
            <a:off x="2492375" y="3429001"/>
            <a:ext cx="1441450" cy="720725"/>
          </a:xfrm>
          <a:prstGeom prst="roundRect">
            <a:avLst>
              <a:gd name="adj" fmla="val 16667"/>
            </a:avLst>
          </a:prstGeom>
          <a:solidFill>
            <a:srgbClr val="0000FF"/>
          </a:solidFill>
          <a:ln w="9525">
            <a:solidFill>
              <a:schemeClr val="tx1"/>
            </a:solidFill>
            <a:round/>
            <a:headEnd/>
            <a:tailEnd/>
          </a:ln>
        </p:spPr>
        <p:txBody>
          <a:bodyPr wrap="none" anchor="ctr"/>
          <a:lstStyle/>
          <a:p>
            <a:pPr algn="ctr"/>
            <a:r>
              <a:rPr lang="ja-JP" altLang="en-US">
                <a:solidFill>
                  <a:schemeClr val="bg1"/>
                </a:solidFill>
              </a:rPr>
              <a:t>生産者２</a:t>
            </a:r>
            <a:endParaRPr lang="en-US" altLang="ja-JP">
              <a:solidFill>
                <a:schemeClr val="bg1"/>
              </a:solidFill>
            </a:endParaRPr>
          </a:p>
        </p:txBody>
      </p:sp>
      <p:sp>
        <p:nvSpPr>
          <p:cNvPr id="1030" name="AutoShape 6"/>
          <p:cNvSpPr>
            <a:spLocks noChangeArrowheads="1"/>
          </p:cNvSpPr>
          <p:nvPr/>
        </p:nvSpPr>
        <p:spPr bwMode="auto">
          <a:xfrm>
            <a:off x="2492375" y="4870451"/>
            <a:ext cx="1441450" cy="720725"/>
          </a:xfrm>
          <a:prstGeom prst="roundRect">
            <a:avLst>
              <a:gd name="adj" fmla="val 16667"/>
            </a:avLst>
          </a:prstGeom>
          <a:solidFill>
            <a:srgbClr val="0000FF"/>
          </a:solidFill>
          <a:ln w="9525">
            <a:solidFill>
              <a:schemeClr val="tx1"/>
            </a:solidFill>
            <a:round/>
            <a:headEnd/>
            <a:tailEnd/>
          </a:ln>
        </p:spPr>
        <p:txBody>
          <a:bodyPr wrap="none" anchor="ctr"/>
          <a:lstStyle/>
          <a:p>
            <a:pPr algn="ctr"/>
            <a:r>
              <a:rPr lang="ja-JP" altLang="en-US">
                <a:solidFill>
                  <a:schemeClr val="bg1"/>
                </a:solidFill>
              </a:rPr>
              <a:t>生産者３</a:t>
            </a:r>
          </a:p>
        </p:txBody>
      </p:sp>
      <p:sp>
        <p:nvSpPr>
          <p:cNvPr id="1031" name="AutoShape 7"/>
          <p:cNvSpPr>
            <a:spLocks noChangeArrowheads="1"/>
          </p:cNvSpPr>
          <p:nvPr/>
        </p:nvSpPr>
        <p:spPr bwMode="auto">
          <a:xfrm>
            <a:off x="8258175" y="1987551"/>
            <a:ext cx="1441450" cy="720725"/>
          </a:xfrm>
          <a:prstGeom prst="roundRect">
            <a:avLst>
              <a:gd name="adj" fmla="val 16667"/>
            </a:avLst>
          </a:prstGeom>
          <a:solidFill>
            <a:srgbClr val="008000"/>
          </a:solidFill>
          <a:ln w="9525">
            <a:solidFill>
              <a:schemeClr val="tx1"/>
            </a:solidFill>
            <a:round/>
            <a:headEnd/>
            <a:tailEnd/>
          </a:ln>
        </p:spPr>
        <p:txBody>
          <a:bodyPr wrap="none" anchor="ctr"/>
          <a:lstStyle/>
          <a:p>
            <a:pPr algn="ctr"/>
            <a:r>
              <a:rPr lang="ja-JP" altLang="en-US">
                <a:solidFill>
                  <a:schemeClr val="bg1"/>
                </a:solidFill>
              </a:rPr>
              <a:t>消費者１</a:t>
            </a:r>
          </a:p>
        </p:txBody>
      </p:sp>
      <p:sp>
        <p:nvSpPr>
          <p:cNvPr id="1032" name="AutoShape 8"/>
          <p:cNvSpPr>
            <a:spLocks noChangeArrowheads="1"/>
          </p:cNvSpPr>
          <p:nvPr/>
        </p:nvSpPr>
        <p:spPr bwMode="auto">
          <a:xfrm>
            <a:off x="8258175" y="3429001"/>
            <a:ext cx="1441450" cy="720725"/>
          </a:xfrm>
          <a:prstGeom prst="roundRect">
            <a:avLst>
              <a:gd name="adj" fmla="val 16667"/>
            </a:avLst>
          </a:prstGeom>
          <a:solidFill>
            <a:srgbClr val="008000"/>
          </a:solidFill>
          <a:ln w="9525">
            <a:solidFill>
              <a:schemeClr val="tx1"/>
            </a:solidFill>
            <a:round/>
            <a:headEnd/>
            <a:tailEnd/>
          </a:ln>
        </p:spPr>
        <p:txBody>
          <a:bodyPr wrap="none" anchor="ctr"/>
          <a:lstStyle/>
          <a:p>
            <a:pPr algn="ctr"/>
            <a:r>
              <a:rPr lang="ja-JP" altLang="en-US">
                <a:solidFill>
                  <a:schemeClr val="bg1"/>
                </a:solidFill>
              </a:rPr>
              <a:t>消費者２</a:t>
            </a:r>
          </a:p>
        </p:txBody>
      </p:sp>
      <p:sp>
        <p:nvSpPr>
          <p:cNvPr id="1033" name="AutoShape 9"/>
          <p:cNvSpPr>
            <a:spLocks noChangeArrowheads="1"/>
          </p:cNvSpPr>
          <p:nvPr/>
        </p:nvSpPr>
        <p:spPr bwMode="auto">
          <a:xfrm>
            <a:off x="8258175" y="4870451"/>
            <a:ext cx="1441450" cy="720725"/>
          </a:xfrm>
          <a:prstGeom prst="roundRect">
            <a:avLst>
              <a:gd name="adj" fmla="val 16667"/>
            </a:avLst>
          </a:prstGeom>
          <a:solidFill>
            <a:srgbClr val="008000"/>
          </a:solidFill>
          <a:ln w="9525">
            <a:solidFill>
              <a:schemeClr val="tx1"/>
            </a:solidFill>
            <a:round/>
            <a:headEnd/>
            <a:tailEnd/>
          </a:ln>
        </p:spPr>
        <p:txBody>
          <a:bodyPr wrap="none" anchor="ctr"/>
          <a:lstStyle/>
          <a:p>
            <a:pPr algn="ctr"/>
            <a:r>
              <a:rPr lang="ja-JP" altLang="en-US">
                <a:solidFill>
                  <a:schemeClr val="bg1"/>
                </a:solidFill>
              </a:rPr>
              <a:t>消費者３</a:t>
            </a:r>
          </a:p>
        </p:txBody>
      </p:sp>
      <p:cxnSp>
        <p:nvCxnSpPr>
          <p:cNvPr id="14" name="直線コネクタ 13"/>
          <p:cNvCxnSpPr>
            <a:stCxn id="1028" idx="3"/>
            <a:endCxn id="1031" idx="1"/>
          </p:cNvCxnSpPr>
          <p:nvPr/>
        </p:nvCxnSpPr>
        <p:spPr>
          <a:xfrm>
            <a:off x="3933825" y="2347914"/>
            <a:ext cx="4324350" cy="15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a:stCxn id="1028" idx="3"/>
            <a:endCxn id="1032" idx="1"/>
          </p:cNvCxnSpPr>
          <p:nvPr/>
        </p:nvCxnSpPr>
        <p:spPr>
          <a:xfrm>
            <a:off x="3933825" y="2347913"/>
            <a:ext cx="4324350" cy="14414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a:stCxn id="1028" idx="3"/>
          </p:cNvCxnSpPr>
          <p:nvPr/>
        </p:nvCxnSpPr>
        <p:spPr>
          <a:xfrm>
            <a:off x="3933825" y="2347913"/>
            <a:ext cx="4324350" cy="28829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1029" idx="3"/>
            <a:endCxn id="1031" idx="1"/>
          </p:cNvCxnSpPr>
          <p:nvPr/>
        </p:nvCxnSpPr>
        <p:spPr>
          <a:xfrm flipV="1">
            <a:off x="3933825" y="2347913"/>
            <a:ext cx="4324350" cy="14414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a:stCxn id="1029" idx="3"/>
            <a:endCxn id="1032" idx="1"/>
          </p:cNvCxnSpPr>
          <p:nvPr/>
        </p:nvCxnSpPr>
        <p:spPr>
          <a:xfrm>
            <a:off x="3933825" y="3789364"/>
            <a:ext cx="4324350" cy="15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a:stCxn id="1029" idx="3"/>
            <a:endCxn id="1033" idx="1"/>
          </p:cNvCxnSpPr>
          <p:nvPr/>
        </p:nvCxnSpPr>
        <p:spPr>
          <a:xfrm>
            <a:off x="3933825" y="3789363"/>
            <a:ext cx="4324350" cy="14414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1030" idx="3"/>
            <a:endCxn id="1031" idx="1"/>
          </p:cNvCxnSpPr>
          <p:nvPr/>
        </p:nvCxnSpPr>
        <p:spPr>
          <a:xfrm flipV="1">
            <a:off x="3933825" y="2347913"/>
            <a:ext cx="4324350" cy="28829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1030" idx="3"/>
            <a:endCxn id="1032" idx="1"/>
          </p:cNvCxnSpPr>
          <p:nvPr/>
        </p:nvCxnSpPr>
        <p:spPr>
          <a:xfrm flipV="1">
            <a:off x="3933825" y="3789363"/>
            <a:ext cx="4324350" cy="14414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a:stCxn id="1030" idx="3"/>
          </p:cNvCxnSpPr>
          <p:nvPr/>
        </p:nvCxnSpPr>
        <p:spPr>
          <a:xfrm>
            <a:off x="3933825" y="5230814"/>
            <a:ext cx="4324350" cy="15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2530" name="Object 2"/>
          <p:cNvGraphicFramePr>
            <a:graphicFrameLocks noChangeAspect="1"/>
          </p:cNvGraphicFramePr>
          <p:nvPr/>
        </p:nvGraphicFramePr>
        <p:xfrm>
          <a:off x="4572000" y="5562600"/>
          <a:ext cx="2590800" cy="884238"/>
        </p:xfrm>
        <a:graphic>
          <a:graphicData uri="http://schemas.openxmlformats.org/presentationml/2006/ole">
            <mc:AlternateContent xmlns:mc="http://schemas.openxmlformats.org/markup-compatibility/2006">
              <mc:Choice xmlns:v="urn:schemas-microsoft-com:vml" Requires="v">
                <p:oleObj name="数式" r:id="rId3" imgW="520560" imgH="177480" progId="Equation.3">
                  <p:embed/>
                </p:oleObj>
              </mc:Choice>
              <mc:Fallback>
                <p:oleObj name="数式" r:id="rId3" imgW="520560" imgH="177480" progId="Equation.3">
                  <p:embed/>
                  <p:pic>
                    <p:nvPicPr>
                      <p:cNvPr id="2253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5562600"/>
                        <a:ext cx="2590800" cy="884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dissolve">
                                      <p:cBhvr>
                                        <p:cTn id="7" dur="500"/>
                                        <p:tgtEl>
                                          <p:spTgt spid="102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29"/>
                                        </p:tgtEl>
                                        <p:attrNameLst>
                                          <p:attrName>style.visibility</p:attrName>
                                        </p:attrNameLst>
                                      </p:cBhvr>
                                      <p:to>
                                        <p:strVal val="visible"/>
                                      </p:to>
                                    </p:set>
                                    <p:animEffect transition="in" filter="dissolve">
                                      <p:cBhvr>
                                        <p:cTn id="10" dur="500"/>
                                        <p:tgtEl>
                                          <p:spTgt spid="102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030"/>
                                        </p:tgtEl>
                                        <p:attrNameLst>
                                          <p:attrName>style.visibility</p:attrName>
                                        </p:attrNameLst>
                                      </p:cBhvr>
                                      <p:to>
                                        <p:strVal val="visible"/>
                                      </p:to>
                                    </p:set>
                                    <p:animEffect transition="in" filter="dissolve">
                                      <p:cBhvr>
                                        <p:cTn id="13" dur="500"/>
                                        <p:tgtEl>
                                          <p:spTgt spid="1030"/>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031"/>
                                        </p:tgtEl>
                                        <p:attrNameLst>
                                          <p:attrName>style.visibility</p:attrName>
                                        </p:attrNameLst>
                                      </p:cBhvr>
                                      <p:to>
                                        <p:strVal val="visible"/>
                                      </p:to>
                                    </p:set>
                                    <p:animEffect transition="in" filter="dissolve">
                                      <p:cBhvr>
                                        <p:cTn id="16" dur="500"/>
                                        <p:tgtEl>
                                          <p:spTgt spid="1031"/>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032"/>
                                        </p:tgtEl>
                                        <p:attrNameLst>
                                          <p:attrName>style.visibility</p:attrName>
                                        </p:attrNameLst>
                                      </p:cBhvr>
                                      <p:to>
                                        <p:strVal val="visible"/>
                                      </p:to>
                                    </p:set>
                                    <p:animEffect transition="in" filter="dissolve">
                                      <p:cBhvr>
                                        <p:cTn id="19" dur="500"/>
                                        <p:tgtEl>
                                          <p:spTgt spid="1032"/>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033"/>
                                        </p:tgtEl>
                                        <p:attrNameLst>
                                          <p:attrName>style.visibility</p:attrName>
                                        </p:attrNameLst>
                                      </p:cBhvr>
                                      <p:to>
                                        <p:strVal val="visible"/>
                                      </p:to>
                                    </p:set>
                                    <p:animEffect transition="in" filter="dissolve">
                                      <p:cBhvr>
                                        <p:cTn id="22" dur="500"/>
                                        <p:tgtEl>
                                          <p:spTgt spid="103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dissolve">
                                      <p:cBhvr>
                                        <p:cTn id="27" dur="500"/>
                                        <p:tgtEl>
                                          <p:spTgt spid="14"/>
                                        </p:tgtEl>
                                      </p:cBhvr>
                                    </p:animEffect>
                                  </p:childTnLst>
                                </p:cTn>
                              </p:par>
                              <p:par>
                                <p:cTn id="28" presetID="9" presetClass="entr" presetSubtype="0" fill="hold"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dissolve">
                                      <p:cBhvr>
                                        <p:cTn id="30" dur="500"/>
                                        <p:tgtEl>
                                          <p:spTgt spid="15"/>
                                        </p:tgtEl>
                                      </p:cBhvr>
                                    </p:animEffect>
                                  </p:childTnLst>
                                </p:cTn>
                              </p:par>
                              <p:par>
                                <p:cTn id="31" presetID="9"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dissolve">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nodeType="click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dissolve">
                                      <p:cBhvr>
                                        <p:cTn id="38" dur="500"/>
                                        <p:tgtEl>
                                          <p:spTgt spid="23"/>
                                        </p:tgtEl>
                                      </p:cBhvr>
                                    </p:animEffect>
                                  </p:childTnLst>
                                </p:cTn>
                              </p:par>
                              <p:par>
                                <p:cTn id="39" presetID="9" presetClass="entr" presetSubtype="0" fill="hold" nodeType="with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dissolve">
                                      <p:cBhvr>
                                        <p:cTn id="41" dur="500"/>
                                        <p:tgtEl>
                                          <p:spTgt spid="24"/>
                                        </p:tgtEl>
                                      </p:cBhvr>
                                    </p:animEffect>
                                  </p:childTnLst>
                                </p:cTn>
                              </p:par>
                              <p:par>
                                <p:cTn id="42" presetID="9" presetClass="entr" presetSubtype="0" fill="hold" nodeType="with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dissolve">
                                      <p:cBhvr>
                                        <p:cTn id="44" dur="500"/>
                                        <p:tgtEl>
                                          <p:spTgt spid="25"/>
                                        </p:tgtEl>
                                      </p:cBhvr>
                                    </p:animEffect>
                                  </p:childTnLst>
                                </p:cTn>
                              </p:par>
                              <p:par>
                                <p:cTn id="45" presetID="9" presetClass="entr" presetSubtype="0" fill="hold" nodeType="with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dissolve">
                                      <p:cBhvr>
                                        <p:cTn id="47" dur="500"/>
                                        <p:tgtEl>
                                          <p:spTgt spid="32"/>
                                        </p:tgtEl>
                                      </p:cBhvr>
                                    </p:animEffect>
                                  </p:childTnLst>
                                </p:cTn>
                              </p:par>
                              <p:par>
                                <p:cTn id="48" presetID="9" presetClass="entr" presetSubtype="0" fill="hold" nodeType="withEffect">
                                  <p:stCondLst>
                                    <p:cond delay="0"/>
                                  </p:stCondLst>
                                  <p:childTnLst>
                                    <p:set>
                                      <p:cBhvr>
                                        <p:cTn id="49" dur="1" fill="hold">
                                          <p:stCondLst>
                                            <p:cond delay="0"/>
                                          </p:stCondLst>
                                        </p:cTn>
                                        <p:tgtEl>
                                          <p:spTgt spid="33"/>
                                        </p:tgtEl>
                                        <p:attrNameLst>
                                          <p:attrName>style.visibility</p:attrName>
                                        </p:attrNameLst>
                                      </p:cBhvr>
                                      <p:to>
                                        <p:strVal val="visible"/>
                                      </p:to>
                                    </p:set>
                                    <p:animEffect transition="in" filter="dissolve">
                                      <p:cBhvr>
                                        <p:cTn id="50" dur="500"/>
                                        <p:tgtEl>
                                          <p:spTgt spid="33"/>
                                        </p:tgtEl>
                                      </p:cBhvr>
                                    </p:animEffect>
                                  </p:childTnLst>
                                </p:cTn>
                              </p:par>
                              <p:par>
                                <p:cTn id="51" presetID="9" presetClass="entr" presetSubtype="0" fill="hold" nodeType="withEffect">
                                  <p:stCondLst>
                                    <p:cond delay="0"/>
                                  </p:stCondLst>
                                  <p:childTnLst>
                                    <p:set>
                                      <p:cBhvr>
                                        <p:cTn id="52" dur="1" fill="hold">
                                          <p:stCondLst>
                                            <p:cond delay="0"/>
                                          </p:stCondLst>
                                        </p:cTn>
                                        <p:tgtEl>
                                          <p:spTgt spid="34"/>
                                        </p:tgtEl>
                                        <p:attrNameLst>
                                          <p:attrName>style.visibility</p:attrName>
                                        </p:attrNameLst>
                                      </p:cBhvr>
                                      <p:to>
                                        <p:strVal val="visible"/>
                                      </p:to>
                                    </p:set>
                                    <p:animEffect transition="in" filter="dissolve">
                                      <p:cBhvr>
                                        <p:cTn id="53" dur="500"/>
                                        <p:tgtEl>
                                          <p:spTgt spid="34"/>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nodeType="clickEffect">
                                  <p:stCondLst>
                                    <p:cond delay="0"/>
                                  </p:stCondLst>
                                  <p:childTnLst>
                                    <p:set>
                                      <p:cBhvr>
                                        <p:cTn id="57" dur="1" fill="hold">
                                          <p:stCondLst>
                                            <p:cond delay="0"/>
                                          </p:stCondLst>
                                        </p:cTn>
                                        <p:tgtEl>
                                          <p:spTgt spid="22530"/>
                                        </p:tgtEl>
                                        <p:attrNameLst>
                                          <p:attrName>style.visibility</p:attrName>
                                        </p:attrNameLst>
                                      </p:cBhvr>
                                      <p:to>
                                        <p:strVal val="visible"/>
                                      </p:to>
                                    </p:set>
                                    <p:animEffect transition="in" filter="dissolve">
                                      <p:cBhvr>
                                        <p:cTn id="58" dur="500"/>
                                        <p:tgtEl>
                                          <p:spTgt spid="22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animBg="1"/>
      <p:bldP spid="1029" grpId="0" animBg="1"/>
      <p:bldP spid="1030" grpId="0" animBg="1"/>
      <p:bldP spid="1031" grpId="0" animBg="1"/>
      <p:bldP spid="1032" grpId="0" animBg="1"/>
      <p:bldP spid="103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交換の難しさ</a:t>
            </a:r>
          </a:p>
        </p:txBody>
      </p:sp>
      <p:sp>
        <p:nvSpPr>
          <p:cNvPr id="3" name="コンテンツ プレースホルダ 2"/>
          <p:cNvSpPr>
            <a:spLocks noGrp="1"/>
          </p:cNvSpPr>
          <p:nvPr>
            <p:ph idx="1"/>
          </p:nvPr>
        </p:nvSpPr>
        <p:spPr/>
        <p:txBody>
          <a:bodyPr>
            <a:normAutofit fontScale="92500" lnSpcReduction="10000"/>
          </a:bodyPr>
          <a:lstStyle/>
          <a:p>
            <a:r>
              <a:rPr lang="ja-JP" altLang="en-US" dirty="0"/>
              <a:t>モノとモノの交換は容易ではない。</a:t>
            </a:r>
            <a:endParaRPr lang="en-US" altLang="ja-JP" dirty="0"/>
          </a:p>
          <a:p>
            <a:r>
              <a:rPr lang="ja-JP" altLang="en-US" dirty="0"/>
              <a:t>昔も現代も交換の困難さは変わらない。</a:t>
            </a:r>
            <a:endParaRPr lang="en-US" altLang="ja-JP" dirty="0"/>
          </a:p>
          <a:p>
            <a:r>
              <a:rPr lang="ja-JP" altLang="en-US" dirty="0"/>
              <a:t>でも、欲しいものが有るとコンビニなどに出かけ買い物をする。</a:t>
            </a:r>
            <a:endParaRPr lang="en-US" altLang="ja-JP" dirty="0"/>
          </a:p>
          <a:p>
            <a:r>
              <a:rPr lang="ja-JP" altLang="en-US" dirty="0"/>
              <a:t>そしてその店には、当たり前に自分の欲しいものが取り揃えられている。</a:t>
            </a:r>
            <a:endParaRPr lang="en-US" altLang="ja-JP" dirty="0"/>
          </a:p>
          <a:p>
            <a:r>
              <a:rPr lang="ja-JP" altLang="en-US" dirty="0"/>
              <a:t>これらが実現するのは流通があるから。</a:t>
            </a:r>
            <a:endParaRPr lang="en-US" altLang="ja-JP" dirty="0"/>
          </a:p>
          <a:p>
            <a:r>
              <a:rPr lang="ja-JP" altLang="en-US" dirty="0"/>
              <a:t>そこで流通を考察するために「交換」を検討</a:t>
            </a:r>
            <a:endParaRPr lang="en-US" altLang="ja-JP"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pPr eaLnBrk="1" hangingPunct="1"/>
            <a:r>
              <a:rPr lang="ja-JP" altLang="en-US"/>
              <a:t>間接流通の取引回数</a:t>
            </a:r>
          </a:p>
        </p:txBody>
      </p:sp>
      <p:sp>
        <p:nvSpPr>
          <p:cNvPr id="2052" name="AutoShape 3"/>
          <p:cNvSpPr>
            <a:spLocks noChangeArrowheads="1"/>
          </p:cNvSpPr>
          <p:nvPr/>
        </p:nvSpPr>
        <p:spPr bwMode="auto">
          <a:xfrm>
            <a:off x="5375909" y="3429001"/>
            <a:ext cx="1620207" cy="720725"/>
          </a:xfrm>
          <a:prstGeom prst="roundRect">
            <a:avLst>
              <a:gd name="adj" fmla="val 16667"/>
            </a:avLst>
          </a:prstGeom>
          <a:solidFill>
            <a:srgbClr val="FFFF00"/>
          </a:solidFill>
          <a:ln w="9525">
            <a:solidFill>
              <a:schemeClr val="tx1"/>
            </a:solidFill>
            <a:round/>
            <a:headEnd/>
            <a:tailEnd/>
          </a:ln>
        </p:spPr>
        <p:txBody>
          <a:bodyPr wrap="none" anchor="ctr" anchorCtr="1"/>
          <a:lstStyle/>
          <a:p>
            <a:pPr algn="ctr"/>
            <a:r>
              <a:rPr lang="ja-JP" altLang="en-US" sz="3600"/>
              <a:t>商人</a:t>
            </a:r>
          </a:p>
        </p:txBody>
      </p:sp>
      <p:sp>
        <p:nvSpPr>
          <p:cNvPr id="2053" name="AutoShape 4"/>
          <p:cNvSpPr>
            <a:spLocks noChangeArrowheads="1"/>
          </p:cNvSpPr>
          <p:nvPr/>
        </p:nvSpPr>
        <p:spPr bwMode="auto">
          <a:xfrm>
            <a:off x="2492375" y="1987551"/>
            <a:ext cx="1441450" cy="720725"/>
          </a:xfrm>
          <a:prstGeom prst="roundRect">
            <a:avLst>
              <a:gd name="adj" fmla="val 16667"/>
            </a:avLst>
          </a:prstGeom>
          <a:solidFill>
            <a:srgbClr val="0000FF"/>
          </a:solidFill>
          <a:ln w="9525">
            <a:solidFill>
              <a:schemeClr val="tx1"/>
            </a:solidFill>
            <a:round/>
            <a:headEnd/>
            <a:tailEnd/>
          </a:ln>
        </p:spPr>
        <p:txBody>
          <a:bodyPr wrap="none" anchor="ctr"/>
          <a:lstStyle/>
          <a:p>
            <a:pPr algn="ctr"/>
            <a:r>
              <a:rPr lang="ja-JP" altLang="en-US">
                <a:solidFill>
                  <a:schemeClr val="bg1"/>
                </a:solidFill>
              </a:rPr>
              <a:t>生産者１</a:t>
            </a:r>
          </a:p>
        </p:txBody>
      </p:sp>
      <p:sp>
        <p:nvSpPr>
          <p:cNvPr id="2054" name="AutoShape 5"/>
          <p:cNvSpPr>
            <a:spLocks noChangeArrowheads="1"/>
          </p:cNvSpPr>
          <p:nvPr/>
        </p:nvSpPr>
        <p:spPr bwMode="auto">
          <a:xfrm>
            <a:off x="2492375" y="3429001"/>
            <a:ext cx="1441450" cy="720725"/>
          </a:xfrm>
          <a:prstGeom prst="roundRect">
            <a:avLst>
              <a:gd name="adj" fmla="val 16667"/>
            </a:avLst>
          </a:prstGeom>
          <a:solidFill>
            <a:srgbClr val="0000FF"/>
          </a:solidFill>
          <a:ln w="9525">
            <a:solidFill>
              <a:schemeClr val="tx1"/>
            </a:solidFill>
            <a:round/>
            <a:headEnd/>
            <a:tailEnd/>
          </a:ln>
        </p:spPr>
        <p:txBody>
          <a:bodyPr wrap="none" anchor="ctr"/>
          <a:lstStyle/>
          <a:p>
            <a:pPr algn="ctr"/>
            <a:r>
              <a:rPr lang="ja-JP" altLang="en-US">
                <a:solidFill>
                  <a:schemeClr val="bg1"/>
                </a:solidFill>
              </a:rPr>
              <a:t>生産者２</a:t>
            </a:r>
            <a:endParaRPr lang="en-US" altLang="ja-JP">
              <a:solidFill>
                <a:schemeClr val="bg1"/>
              </a:solidFill>
            </a:endParaRPr>
          </a:p>
        </p:txBody>
      </p:sp>
      <p:sp>
        <p:nvSpPr>
          <p:cNvPr id="2055" name="AutoShape 6"/>
          <p:cNvSpPr>
            <a:spLocks noChangeArrowheads="1"/>
          </p:cNvSpPr>
          <p:nvPr/>
        </p:nvSpPr>
        <p:spPr bwMode="auto">
          <a:xfrm>
            <a:off x="2492375" y="4870451"/>
            <a:ext cx="1441450" cy="720725"/>
          </a:xfrm>
          <a:prstGeom prst="roundRect">
            <a:avLst>
              <a:gd name="adj" fmla="val 16667"/>
            </a:avLst>
          </a:prstGeom>
          <a:solidFill>
            <a:srgbClr val="0000FF"/>
          </a:solidFill>
          <a:ln w="9525">
            <a:solidFill>
              <a:schemeClr val="tx1"/>
            </a:solidFill>
            <a:round/>
            <a:headEnd/>
            <a:tailEnd/>
          </a:ln>
        </p:spPr>
        <p:txBody>
          <a:bodyPr wrap="none" anchor="ctr"/>
          <a:lstStyle/>
          <a:p>
            <a:pPr algn="ctr"/>
            <a:r>
              <a:rPr lang="ja-JP" altLang="en-US">
                <a:solidFill>
                  <a:schemeClr val="bg1"/>
                </a:solidFill>
              </a:rPr>
              <a:t>生産者３</a:t>
            </a:r>
          </a:p>
        </p:txBody>
      </p:sp>
      <p:sp>
        <p:nvSpPr>
          <p:cNvPr id="2056" name="AutoShape 7"/>
          <p:cNvSpPr>
            <a:spLocks noChangeArrowheads="1"/>
          </p:cNvSpPr>
          <p:nvPr/>
        </p:nvSpPr>
        <p:spPr bwMode="auto">
          <a:xfrm>
            <a:off x="8258175" y="1987551"/>
            <a:ext cx="1441450" cy="720725"/>
          </a:xfrm>
          <a:prstGeom prst="roundRect">
            <a:avLst>
              <a:gd name="adj" fmla="val 16667"/>
            </a:avLst>
          </a:prstGeom>
          <a:solidFill>
            <a:srgbClr val="008000"/>
          </a:solidFill>
          <a:ln w="9525">
            <a:solidFill>
              <a:schemeClr val="tx1"/>
            </a:solidFill>
            <a:round/>
            <a:headEnd/>
            <a:tailEnd/>
          </a:ln>
        </p:spPr>
        <p:txBody>
          <a:bodyPr wrap="none" anchor="ctr"/>
          <a:lstStyle/>
          <a:p>
            <a:pPr algn="ctr"/>
            <a:r>
              <a:rPr lang="ja-JP" altLang="en-US">
                <a:solidFill>
                  <a:schemeClr val="bg1"/>
                </a:solidFill>
              </a:rPr>
              <a:t>消費者１</a:t>
            </a:r>
          </a:p>
        </p:txBody>
      </p:sp>
      <p:sp>
        <p:nvSpPr>
          <p:cNvPr id="2057" name="AutoShape 8"/>
          <p:cNvSpPr>
            <a:spLocks noChangeArrowheads="1"/>
          </p:cNvSpPr>
          <p:nvPr/>
        </p:nvSpPr>
        <p:spPr bwMode="auto">
          <a:xfrm>
            <a:off x="8258175" y="3429001"/>
            <a:ext cx="1441450" cy="720725"/>
          </a:xfrm>
          <a:prstGeom prst="roundRect">
            <a:avLst>
              <a:gd name="adj" fmla="val 16667"/>
            </a:avLst>
          </a:prstGeom>
          <a:solidFill>
            <a:srgbClr val="008000"/>
          </a:solidFill>
          <a:ln w="9525">
            <a:solidFill>
              <a:schemeClr val="tx1"/>
            </a:solidFill>
            <a:round/>
            <a:headEnd/>
            <a:tailEnd/>
          </a:ln>
        </p:spPr>
        <p:txBody>
          <a:bodyPr wrap="none" anchor="ctr"/>
          <a:lstStyle/>
          <a:p>
            <a:pPr algn="ctr"/>
            <a:r>
              <a:rPr lang="ja-JP" altLang="en-US">
                <a:solidFill>
                  <a:schemeClr val="bg1"/>
                </a:solidFill>
              </a:rPr>
              <a:t>消費者２</a:t>
            </a:r>
          </a:p>
        </p:txBody>
      </p:sp>
      <p:sp>
        <p:nvSpPr>
          <p:cNvPr id="2058" name="AutoShape 9"/>
          <p:cNvSpPr>
            <a:spLocks noChangeArrowheads="1"/>
          </p:cNvSpPr>
          <p:nvPr/>
        </p:nvSpPr>
        <p:spPr bwMode="auto">
          <a:xfrm>
            <a:off x="8258175" y="4870451"/>
            <a:ext cx="1441450" cy="720725"/>
          </a:xfrm>
          <a:prstGeom prst="roundRect">
            <a:avLst>
              <a:gd name="adj" fmla="val 16667"/>
            </a:avLst>
          </a:prstGeom>
          <a:solidFill>
            <a:srgbClr val="008000"/>
          </a:solidFill>
          <a:ln w="9525">
            <a:solidFill>
              <a:schemeClr val="tx1"/>
            </a:solidFill>
            <a:round/>
            <a:headEnd/>
            <a:tailEnd/>
          </a:ln>
        </p:spPr>
        <p:txBody>
          <a:bodyPr wrap="none" anchor="ctr"/>
          <a:lstStyle/>
          <a:p>
            <a:pPr algn="ctr"/>
            <a:r>
              <a:rPr lang="ja-JP" altLang="en-US">
                <a:solidFill>
                  <a:schemeClr val="bg1"/>
                </a:solidFill>
              </a:rPr>
              <a:t>消費者３</a:t>
            </a:r>
          </a:p>
        </p:txBody>
      </p:sp>
      <p:cxnSp>
        <p:nvCxnSpPr>
          <p:cNvPr id="14" name="直線コネクタ 13"/>
          <p:cNvCxnSpPr>
            <a:stCxn id="2053" idx="3"/>
            <a:endCxn id="2052" idx="1"/>
          </p:cNvCxnSpPr>
          <p:nvPr/>
        </p:nvCxnSpPr>
        <p:spPr>
          <a:xfrm>
            <a:off x="3933826" y="2347913"/>
            <a:ext cx="1442083" cy="14414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2054" idx="3"/>
            <a:endCxn id="2052" idx="1"/>
          </p:cNvCxnSpPr>
          <p:nvPr/>
        </p:nvCxnSpPr>
        <p:spPr>
          <a:xfrm>
            <a:off x="3933826" y="3789363"/>
            <a:ext cx="144208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a:endCxn id="2052" idx="1"/>
          </p:cNvCxnSpPr>
          <p:nvPr/>
        </p:nvCxnSpPr>
        <p:spPr>
          <a:xfrm flipV="1">
            <a:off x="3933826" y="3789363"/>
            <a:ext cx="1442083" cy="14414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a:stCxn id="2052" idx="3"/>
          </p:cNvCxnSpPr>
          <p:nvPr/>
        </p:nvCxnSpPr>
        <p:spPr>
          <a:xfrm flipV="1">
            <a:off x="6996115" y="2347913"/>
            <a:ext cx="1262060" cy="14414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a:stCxn id="2052" idx="3"/>
          </p:cNvCxnSpPr>
          <p:nvPr/>
        </p:nvCxnSpPr>
        <p:spPr>
          <a:xfrm>
            <a:off x="6996115" y="3789364"/>
            <a:ext cx="1262060" cy="15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2052" idx="3"/>
            <a:endCxn id="2058" idx="1"/>
          </p:cNvCxnSpPr>
          <p:nvPr/>
        </p:nvCxnSpPr>
        <p:spPr>
          <a:xfrm>
            <a:off x="6996115" y="3789363"/>
            <a:ext cx="1262060" cy="14414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3555" name="Object 3"/>
          <p:cNvGraphicFramePr>
            <a:graphicFrameLocks noChangeAspect="1"/>
          </p:cNvGraphicFramePr>
          <p:nvPr/>
        </p:nvGraphicFramePr>
        <p:xfrm>
          <a:off x="4510088" y="5562600"/>
          <a:ext cx="2716212" cy="884238"/>
        </p:xfrm>
        <a:graphic>
          <a:graphicData uri="http://schemas.openxmlformats.org/presentationml/2006/ole">
            <mc:AlternateContent xmlns:mc="http://schemas.openxmlformats.org/markup-compatibility/2006">
              <mc:Choice xmlns:v="urn:schemas-microsoft-com:vml" Requires="v">
                <p:oleObj name="数式" r:id="rId3" imgW="545760" imgH="177480" progId="Equation.3">
                  <p:embed/>
                </p:oleObj>
              </mc:Choice>
              <mc:Fallback>
                <p:oleObj name="数式" r:id="rId3" imgW="545760" imgH="177480" progId="Equation.3">
                  <p:embed/>
                  <p:pic>
                    <p:nvPicPr>
                      <p:cNvPr id="23555"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0088" y="5562600"/>
                        <a:ext cx="2716212" cy="884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dissolve">
                                      <p:cBhvr>
                                        <p:cTn id="7" dur="500"/>
                                        <p:tgtEl>
                                          <p:spTgt spid="205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054"/>
                                        </p:tgtEl>
                                        <p:attrNameLst>
                                          <p:attrName>style.visibility</p:attrName>
                                        </p:attrNameLst>
                                      </p:cBhvr>
                                      <p:to>
                                        <p:strVal val="visible"/>
                                      </p:to>
                                    </p:set>
                                    <p:animEffect transition="in" filter="dissolve">
                                      <p:cBhvr>
                                        <p:cTn id="10" dur="500"/>
                                        <p:tgtEl>
                                          <p:spTgt spid="2054"/>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055"/>
                                        </p:tgtEl>
                                        <p:attrNameLst>
                                          <p:attrName>style.visibility</p:attrName>
                                        </p:attrNameLst>
                                      </p:cBhvr>
                                      <p:to>
                                        <p:strVal val="visible"/>
                                      </p:to>
                                    </p:set>
                                    <p:animEffect transition="in" filter="dissolve">
                                      <p:cBhvr>
                                        <p:cTn id="13" dur="500"/>
                                        <p:tgtEl>
                                          <p:spTgt spid="2055"/>
                                        </p:tgtEl>
                                      </p:cBhvr>
                                    </p:animEffect>
                                  </p:childTnLst>
                                </p:cTn>
                              </p:par>
                            </p:childTnLst>
                          </p:cTn>
                        </p:par>
                        <p:par>
                          <p:cTn id="14" fill="hold">
                            <p:stCondLst>
                              <p:cond delay="500"/>
                            </p:stCondLst>
                            <p:childTnLst>
                              <p:par>
                                <p:cTn id="15" presetID="9" presetClass="entr" presetSubtype="0" fill="hold" grpId="0" nodeType="afterEffect">
                                  <p:stCondLst>
                                    <p:cond delay="0"/>
                                  </p:stCondLst>
                                  <p:childTnLst>
                                    <p:set>
                                      <p:cBhvr>
                                        <p:cTn id="16" dur="1" fill="hold">
                                          <p:stCondLst>
                                            <p:cond delay="0"/>
                                          </p:stCondLst>
                                        </p:cTn>
                                        <p:tgtEl>
                                          <p:spTgt spid="2056"/>
                                        </p:tgtEl>
                                        <p:attrNameLst>
                                          <p:attrName>style.visibility</p:attrName>
                                        </p:attrNameLst>
                                      </p:cBhvr>
                                      <p:to>
                                        <p:strVal val="visible"/>
                                      </p:to>
                                    </p:set>
                                    <p:animEffect transition="in" filter="dissolve">
                                      <p:cBhvr>
                                        <p:cTn id="17" dur="500"/>
                                        <p:tgtEl>
                                          <p:spTgt spid="2056"/>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2057"/>
                                        </p:tgtEl>
                                        <p:attrNameLst>
                                          <p:attrName>style.visibility</p:attrName>
                                        </p:attrNameLst>
                                      </p:cBhvr>
                                      <p:to>
                                        <p:strVal val="visible"/>
                                      </p:to>
                                    </p:set>
                                    <p:animEffect transition="in" filter="dissolve">
                                      <p:cBhvr>
                                        <p:cTn id="20" dur="500"/>
                                        <p:tgtEl>
                                          <p:spTgt spid="2057"/>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2058"/>
                                        </p:tgtEl>
                                        <p:attrNameLst>
                                          <p:attrName>style.visibility</p:attrName>
                                        </p:attrNameLst>
                                      </p:cBhvr>
                                      <p:to>
                                        <p:strVal val="visible"/>
                                      </p:to>
                                    </p:set>
                                    <p:animEffect transition="in" filter="dissolve">
                                      <p:cBhvr>
                                        <p:cTn id="23" dur="500"/>
                                        <p:tgtEl>
                                          <p:spTgt spid="2058"/>
                                        </p:tgtEl>
                                      </p:cBhvr>
                                    </p:animEffect>
                                  </p:childTnLst>
                                </p:cTn>
                              </p:par>
                            </p:childTnLst>
                          </p:cTn>
                        </p:par>
                        <p:par>
                          <p:cTn id="24" fill="hold">
                            <p:stCondLst>
                              <p:cond delay="1000"/>
                            </p:stCondLst>
                            <p:childTnLst>
                              <p:par>
                                <p:cTn id="25" presetID="9" presetClass="entr" presetSubtype="0" fill="hold" grpId="0" nodeType="afterEffect">
                                  <p:stCondLst>
                                    <p:cond delay="0"/>
                                  </p:stCondLst>
                                  <p:childTnLst>
                                    <p:set>
                                      <p:cBhvr>
                                        <p:cTn id="26" dur="1" fill="hold">
                                          <p:stCondLst>
                                            <p:cond delay="0"/>
                                          </p:stCondLst>
                                        </p:cTn>
                                        <p:tgtEl>
                                          <p:spTgt spid="2052"/>
                                        </p:tgtEl>
                                        <p:attrNameLst>
                                          <p:attrName>style.visibility</p:attrName>
                                        </p:attrNameLst>
                                      </p:cBhvr>
                                      <p:to>
                                        <p:strVal val="visible"/>
                                      </p:to>
                                    </p:set>
                                    <p:animEffect transition="in" filter="dissolve">
                                      <p:cBhvr>
                                        <p:cTn id="27" dur="500"/>
                                        <p:tgtEl>
                                          <p:spTgt spid="205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dissolve">
                                      <p:cBhvr>
                                        <p:cTn id="32" dur="500"/>
                                        <p:tgtEl>
                                          <p:spTgt spid="14"/>
                                        </p:tgtEl>
                                      </p:cBhvr>
                                    </p:animEffect>
                                  </p:childTnLst>
                                </p:cTn>
                              </p:par>
                              <p:par>
                                <p:cTn id="33" presetID="9" presetClass="entr" presetSubtype="0"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dissolve">
                                      <p:cBhvr>
                                        <p:cTn id="35" dur="500"/>
                                        <p:tgtEl>
                                          <p:spTgt spid="17"/>
                                        </p:tgtEl>
                                      </p:cBhvr>
                                    </p:animEffect>
                                  </p:childTnLst>
                                </p:cTn>
                              </p:par>
                              <p:par>
                                <p:cTn id="36" presetID="9" presetClass="entr" presetSubtype="0" fill="hold" nodeType="with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dissolve">
                                      <p:cBhvr>
                                        <p:cTn id="38" dur="500"/>
                                        <p:tgtEl>
                                          <p:spTgt spid="22"/>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nodeType="click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dissolve">
                                      <p:cBhvr>
                                        <p:cTn id="43" dur="500"/>
                                        <p:tgtEl>
                                          <p:spTgt spid="25"/>
                                        </p:tgtEl>
                                      </p:cBhvr>
                                    </p:animEffect>
                                  </p:childTnLst>
                                </p:cTn>
                              </p:par>
                              <p:par>
                                <p:cTn id="44" presetID="9" presetClass="entr" presetSubtype="0" fill="hold" nodeType="with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dissolve">
                                      <p:cBhvr>
                                        <p:cTn id="46" dur="500"/>
                                        <p:tgtEl>
                                          <p:spTgt spid="29"/>
                                        </p:tgtEl>
                                      </p:cBhvr>
                                    </p:animEffect>
                                  </p:childTnLst>
                                </p:cTn>
                              </p:par>
                              <p:par>
                                <p:cTn id="47" presetID="9" presetClass="entr" presetSubtype="0" fill="hold" nodeType="withEffect">
                                  <p:stCondLst>
                                    <p:cond delay="0"/>
                                  </p:stCondLst>
                                  <p:childTnLst>
                                    <p:set>
                                      <p:cBhvr>
                                        <p:cTn id="48" dur="1" fill="hold">
                                          <p:stCondLst>
                                            <p:cond delay="0"/>
                                          </p:stCondLst>
                                        </p:cTn>
                                        <p:tgtEl>
                                          <p:spTgt spid="32"/>
                                        </p:tgtEl>
                                        <p:attrNameLst>
                                          <p:attrName>style.visibility</p:attrName>
                                        </p:attrNameLst>
                                      </p:cBhvr>
                                      <p:to>
                                        <p:strVal val="visible"/>
                                      </p:to>
                                    </p:set>
                                    <p:animEffect transition="in" filter="dissolve">
                                      <p:cBhvr>
                                        <p:cTn id="49" dur="500"/>
                                        <p:tgtEl>
                                          <p:spTgt spid="32"/>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nodeType="clickEffect">
                                  <p:stCondLst>
                                    <p:cond delay="0"/>
                                  </p:stCondLst>
                                  <p:childTnLst>
                                    <p:set>
                                      <p:cBhvr>
                                        <p:cTn id="53" dur="1" fill="hold">
                                          <p:stCondLst>
                                            <p:cond delay="0"/>
                                          </p:stCondLst>
                                        </p:cTn>
                                        <p:tgtEl>
                                          <p:spTgt spid="23555"/>
                                        </p:tgtEl>
                                        <p:attrNameLst>
                                          <p:attrName>style.visibility</p:attrName>
                                        </p:attrNameLst>
                                      </p:cBhvr>
                                      <p:to>
                                        <p:strVal val="visible"/>
                                      </p:to>
                                    </p:set>
                                    <p:animEffect transition="in" filter="dissolve">
                                      <p:cBhvr>
                                        <p:cTn id="54" dur="500"/>
                                        <p:tgtEl>
                                          <p:spTgt spid="23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nimBg="1"/>
      <p:bldP spid="2053" grpId="0" animBg="1"/>
      <p:bldP spid="2054" grpId="0" animBg="1"/>
      <p:bldP spid="2055" grpId="0" animBg="1"/>
      <p:bldP spid="2056" grpId="0" animBg="1"/>
      <p:bldP spid="2057" grpId="0" animBg="1"/>
      <p:bldP spid="205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dirty="0"/>
              <a:t>情報縮約効果</a:t>
            </a:r>
          </a:p>
        </p:txBody>
      </p:sp>
      <p:sp>
        <p:nvSpPr>
          <p:cNvPr id="26627" name="AutoShape 3"/>
          <p:cNvSpPr>
            <a:spLocks noChangeArrowheads="1"/>
          </p:cNvSpPr>
          <p:nvPr/>
        </p:nvSpPr>
        <p:spPr bwMode="auto">
          <a:xfrm>
            <a:off x="4655816" y="1988816"/>
            <a:ext cx="2882900" cy="3963988"/>
          </a:xfrm>
          <a:prstGeom prst="roundRect">
            <a:avLst>
              <a:gd name="adj" fmla="val 16667"/>
            </a:avLst>
          </a:prstGeom>
          <a:solidFill>
            <a:srgbClr val="FFFF00"/>
          </a:solidFill>
          <a:ln w="9525">
            <a:solidFill>
              <a:schemeClr val="tx1"/>
            </a:solidFill>
            <a:round/>
            <a:headEnd/>
            <a:tailEnd/>
          </a:ln>
        </p:spPr>
        <p:txBody>
          <a:bodyPr wrap="none" anchorCtr="1"/>
          <a:lstStyle/>
          <a:p>
            <a:pPr algn="ctr"/>
            <a:r>
              <a:rPr lang="ja-JP" altLang="en-US" sz="4800"/>
              <a:t>商人</a:t>
            </a:r>
          </a:p>
        </p:txBody>
      </p:sp>
      <p:sp>
        <p:nvSpPr>
          <p:cNvPr id="26628" name="AutoShape 4"/>
          <p:cNvSpPr>
            <a:spLocks noChangeArrowheads="1"/>
          </p:cNvSpPr>
          <p:nvPr/>
        </p:nvSpPr>
        <p:spPr bwMode="auto">
          <a:xfrm>
            <a:off x="2132014" y="1987550"/>
            <a:ext cx="2162175" cy="1081088"/>
          </a:xfrm>
          <a:prstGeom prst="roundRect">
            <a:avLst>
              <a:gd name="adj" fmla="val 16667"/>
            </a:avLst>
          </a:prstGeom>
          <a:solidFill>
            <a:srgbClr val="0000FF"/>
          </a:solidFill>
          <a:ln w="9525">
            <a:solidFill>
              <a:schemeClr val="tx1"/>
            </a:solidFill>
            <a:round/>
            <a:headEnd/>
            <a:tailEnd/>
          </a:ln>
        </p:spPr>
        <p:txBody>
          <a:bodyPr wrap="none" anchorCtr="1"/>
          <a:lstStyle/>
          <a:p>
            <a:pPr algn="ctr"/>
            <a:r>
              <a:rPr lang="ja-JP" altLang="en-US">
                <a:solidFill>
                  <a:schemeClr val="bg1"/>
                </a:solidFill>
              </a:rPr>
              <a:t>生産者１</a:t>
            </a:r>
          </a:p>
        </p:txBody>
      </p:sp>
      <p:sp>
        <p:nvSpPr>
          <p:cNvPr id="26629" name="AutoShape 5"/>
          <p:cNvSpPr>
            <a:spLocks noChangeArrowheads="1"/>
          </p:cNvSpPr>
          <p:nvPr/>
        </p:nvSpPr>
        <p:spPr bwMode="auto">
          <a:xfrm>
            <a:off x="2132014" y="3429000"/>
            <a:ext cx="2162175" cy="1081088"/>
          </a:xfrm>
          <a:prstGeom prst="roundRect">
            <a:avLst>
              <a:gd name="adj" fmla="val 16667"/>
            </a:avLst>
          </a:prstGeom>
          <a:solidFill>
            <a:srgbClr val="0000FF"/>
          </a:solidFill>
          <a:ln w="9525">
            <a:solidFill>
              <a:schemeClr val="tx1"/>
            </a:solidFill>
            <a:round/>
            <a:headEnd/>
            <a:tailEnd/>
          </a:ln>
        </p:spPr>
        <p:txBody>
          <a:bodyPr wrap="none" anchorCtr="1"/>
          <a:lstStyle/>
          <a:p>
            <a:pPr algn="ctr"/>
            <a:r>
              <a:rPr lang="ja-JP" altLang="en-US">
                <a:solidFill>
                  <a:schemeClr val="bg1"/>
                </a:solidFill>
              </a:rPr>
              <a:t>生産者２</a:t>
            </a:r>
            <a:endParaRPr lang="en-US" altLang="ja-JP">
              <a:solidFill>
                <a:schemeClr val="bg1"/>
              </a:solidFill>
            </a:endParaRPr>
          </a:p>
        </p:txBody>
      </p:sp>
      <p:sp>
        <p:nvSpPr>
          <p:cNvPr id="26630" name="AutoShape 6"/>
          <p:cNvSpPr>
            <a:spLocks noChangeArrowheads="1"/>
          </p:cNvSpPr>
          <p:nvPr/>
        </p:nvSpPr>
        <p:spPr bwMode="auto">
          <a:xfrm>
            <a:off x="2132014" y="4870450"/>
            <a:ext cx="2162175" cy="1081088"/>
          </a:xfrm>
          <a:prstGeom prst="roundRect">
            <a:avLst>
              <a:gd name="adj" fmla="val 16667"/>
            </a:avLst>
          </a:prstGeom>
          <a:solidFill>
            <a:srgbClr val="0000FF"/>
          </a:solidFill>
          <a:ln w="9525">
            <a:solidFill>
              <a:schemeClr val="tx1"/>
            </a:solidFill>
            <a:round/>
            <a:headEnd/>
            <a:tailEnd/>
          </a:ln>
        </p:spPr>
        <p:txBody>
          <a:bodyPr wrap="none" anchorCtr="1"/>
          <a:lstStyle/>
          <a:p>
            <a:pPr algn="ctr"/>
            <a:r>
              <a:rPr lang="ja-JP" altLang="en-US">
                <a:solidFill>
                  <a:schemeClr val="bg1"/>
                </a:solidFill>
              </a:rPr>
              <a:t>生産者３</a:t>
            </a:r>
          </a:p>
        </p:txBody>
      </p:sp>
      <p:sp>
        <p:nvSpPr>
          <p:cNvPr id="26631" name="AutoShape 7"/>
          <p:cNvSpPr>
            <a:spLocks noChangeArrowheads="1"/>
          </p:cNvSpPr>
          <p:nvPr/>
        </p:nvSpPr>
        <p:spPr bwMode="auto">
          <a:xfrm>
            <a:off x="7897814" y="1987550"/>
            <a:ext cx="2162175" cy="1081088"/>
          </a:xfrm>
          <a:prstGeom prst="roundRect">
            <a:avLst>
              <a:gd name="adj" fmla="val 16667"/>
            </a:avLst>
          </a:prstGeom>
          <a:solidFill>
            <a:srgbClr val="008000"/>
          </a:solidFill>
          <a:ln w="9525">
            <a:solidFill>
              <a:schemeClr val="tx1"/>
            </a:solidFill>
            <a:round/>
            <a:headEnd/>
            <a:tailEnd/>
          </a:ln>
        </p:spPr>
        <p:txBody>
          <a:bodyPr wrap="none" anchorCtr="1"/>
          <a:lstStyle/>
          <a:p>
            <a:pPr algn="ctr"/>
            <a:r>
              <a:rPr lang="ja-JP" altLang="en-US">
                <a:solidFill>
                  <a:schemeClr val="bg1"/>
                </a:solidFill>
              </a:rPr>
              <a:t>消費者１</a:t>
            </a:r>
          </a:p>
        </p:txBody>
      </p:sp>
      <p:sp>
        <p:nvSpPr>
          <p:cNvPr id="26632" name="AutoShape 8"/>
          <p:cNvSpPr>
            <a:spLocks noChangeArrowheads="1"/>
          </p:cNvSpPr>
          <p:nvPr/>
        </p:nvSpPr>
        <p:spPr bwMode="auto">
          <a:xfrm>
            <a:off x="7897814" y="3429000"/>
            <a:ext cx="2162175" cy="1081088"/>
          </a:xfrm>
          <a:prstGeom prst="roundRect">
            <a:avLst>
              <a:gd name="adj" fmla="val 16667"/>
            </a:avLst>
          </a:prstGeom>
          <a:solidFill>
            <a:srgbClr val="008000"/>
          </a:solidFill>
          <a:ln w="9525">
            <a:solidFill>
              <a:schemeClr val="tx1"/>
            </a:solidFill>
            <a:round/>
            <a:headEnd/>
            <a:tailEnd/>
          </a:ln>
        </p:spPr>
        <p:txBody>
          <a:bodyPr wrap="none" anchorCtr="1"/>
          <a:lstStyle/>
          <a:p>
            <a:pPr algn="ctr"/>
            <a:r>
              <a:rPr lang="ja-JP" altLang="en-US">
                <a:solidFill>
                  <a:schemeClr val="bg1"/>
                </a:solidFill>
              </a:rPr>
              <a:t>消費者２</a:t>
            </a:r>
          </a:p>
        </p:txBody>
      </p:sp>
      <p:sp>
        <p:nvSpPr>
          <p:cNvPr id="26633" name="AutoShape 9"/>
          <p:cNvSpPr>
            <a:spLocks noChangeArrowheads="1"/>
          </p:cNvSpPr>
          <p:nvPr/>
        </p:nvSpPr>
        <p:spPr bwMode="auto">
          <a:xfrm>
            <a:off x="7897814" y="4870450"/>
            <a:ext cx="2162175" cy="1081088"/>
          </a:xfrm>
          <a:prstGeom prst="roundRect">
            <a:avLst>
              <a:gd name="adj" fmla="val 16667"/>
            </a:avLst>
          </a:prstGeom>
          <a:solidFill>
            <a:srgbClr val="008000"/>
          </a:solidFill>
          <a:ln w="9525">
            <a:solidFill>
              <a:schemeClr val="tx1"/>
            </a:solidFill>
            <a:round/>
            <a:headEnd/>
            <a:tailEnd/>
          </a:ln>
        </p:spPr>
        <p:txBody>
          <a:bodyPr wrap="none" anchorCtr="1"/>
          <a:lstStyle/>
          <a:p>
            <a:pPr algn="ctr"/>
            <a:r>
              <a:rPr lang="ja-JP" altLang="en-US">
                <a:solidFill>
                  <a:schemeClr val="bg1"/>
                </a:solidFill>
              </a:rPr>
              <a:t>消費者３</a:t>
            </a:r>
          </a:p>
        </p:txBody>
      </p:sp>
      <p:sp>
        <p:nvSpPr>
          <p:cNvPr id="19466" name="Oval 17"/>
          <p:cNvSpPr>
            <a:spLocks noChangeArrowheads="1"/>
          </p:cNvSpPr>
          <p:nvPr/>
        </p:nvSpPr>
        <p:spPr bwMode="auto">
          <a:xfrm>
            <a:off x="2852739" y="2347914"/>
            <a:ext cx="720725" cy="720725"/>
          </a:xfrm>
          <a:prstGeom prst="ellipse">
            <a:avLst/>
          </a:prstGeom>
          <a:solidFill>
            <a:srgbClr val="FF0000"/>
          </a:solidFill>
          <a:ln w="9525">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1</a:t>
            </a:r>
          </a:p>
        </p:txBody>
      </p:sp>
      <p:sp>
        <p:nvSpPr>
          <p:cNvPr id="19467" name="Oval 18"/>
          <p:cNvSpPr>
            <a:spLocks noChangeArrowheads="1"/>
          </p:cNvSpPr>
          <p:nvPr/>
        </p:nvSpPr>
        <p:spPr bwMode="auto">
          <a:xfrm>
            <a:off x="2852739" y="3789364"/>
            <a:ext cx="720725" cy="720725"/>
          </a:xfrm>
          <a:prstGeom prst="ellipse">
            <a:avLst/>
          </a:prstGeom>
          <a:solidFill>
            <a:srgbClr val="FF0000"/>
          </a:solidFill>
          <a:ln w="9525">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2</a:t>
            </a:r>
          </a:p>
        </p:txBody>
      </p:sp>
      <p:sp>
        <p:nvSpPr>
          <p:cNvPr id="19468" name="Oval 19"/>
          <p:cNvSpPr>
            <a:spLocks noChangeArrowheads="1"/>
          </p:cNvSpPr>
          <p:nvPr/>
        </p:nvSpPr>
        <p:spPr bwMode="auto">
          <a:xfrm>
            <a:off x="2852739" y="5230814"/>
            <a:ext cx="720725" cy="720725"/>
          </a:xfrm>
          <a:prstGeom prst="ellipse">
            <a:avLst/>
          </a:prstGeom>
          <a:solidFill>
            <a:srgbClr val="FF0000"/>
          </a:solidFill>
          <a:ln w="9525">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gtEl>
                                        <p:attrNameLst>
                                          <p:attrName>style.visibility</p:attrName>
                                        </p:attrNameLst>
                                      </p:cBhvr>
                                      <p:to>
                                        <p:strVal val="visible"/>
                                      </p:to>
                                    </p:set>
                                    <p:animEffect transition="in" filter="dissolve">
                                      <p:cBhvr>
                                        <p:cTn id="7" dur="500"/>
                                        <p:tgtEl>
                                          <p:spTgt spid="2662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8"/>
                                        </p:tgtEl>
                                        <p:attrNameLst>
                                          <p:attrName>style.visibility</p:attrName>
                                        </p:attrNameLst>
                                      </p:cBhvr>
                                      <p:to>
                                        <p:strVal val="visible"/>
                                      </p:to>
                                    </p:set>
                                    <p:animEffect transition="in" filter="dissolve">
                                      <p:cBhvr>
                                        <p:cTn id="12" dur="500"/>
                                        <p:tgtEl>
                                          <p:spTgt spid="26628"/>
                                        </p:tgtEl>
                                      </p:cBhvr>
                                    </p:animEffect>
                                  </p:childTnLst>
                                </p:cTn>
                              </p:par>
                              <p:par>
                                <p:cTn id="13" presetID="49" presetClass="entr" presetSubtype="0" decel="100000" fill="hold" grpId="1" nodeType="withEffect">
                                  <p:stCondLst>
                                    <p:cond delay="0"/>
                                  </p:stCondLst>
                                  <p:iterate type="lt">
                                    <p:tmPct val="0"/>
                                  </p:iterate>
                                  <p:childTnLst>
                                    <p:set>
                                      <p:cBhvr>
                                        <p:cTn id="14" dur="1" fill="hold">
                                          <p:stCondLst>
                                            <p:cond delay="0"/>
                                          </p:stCondLst>
                                        </p:cTn>
                                        <p:tgtEl>
                                          <p:spTgt spid="19466"/>
                                        </p:tgtEl>
                                        <p:attrNameLst>
                                          <p:attrName>style.visibility</p:attrName>
                                        </p:attrNameLst>
                                      </p:cBhvr>
                                      <p:to>
                                        <p:strVal val="visible"/>
                                      </p:to>
                                    </p:set>
                                    <p:anim calcmode="lin" valueType="num">
                                      <p:cBhvr>
                                        <p:cTn id="15" dur="500" fill="hold"/>
                                        <p:tgtEl>
                                          <p:spTgt spid="19466"/>
                                        </p:tgtEl>
                                        <p:attrNameLst>
                                          <p:attrName>ppt_w</p:attrName>
                                        </p:attrNameLst>
                                      </p:cBhvr>
                                      <p:tavLst>
                                        <p:tav tm="0">
                                          <p:val>
                                            <p:fltVal val="0"/>
                                          </p:val>
                                        </p:tav>
                                        <p:tav tm="100000">
                                          <p:val>
                                            <p:strVal val="#ppt_w"/>
                                          </p:val>
                                        </p:tav>
                                      </p:tavLst>
                                    </p:anim>
                                    <p:anim calcmode="lin" valueType="num">
                                      <p:cBhvr>
                                        <p:cTn id="16" dur="500" fill="hold"/>
                                        <p:tgtEl>
                                          <p:spTgt spid="19466"/>
                                        </p:tgtEl>
                                        <p:attrNameLst>
                                          <p:attrName>ppt_h</p:attrName>
                                        </p:attrNameLst>
                                      </p:cBhvr>
                                      <p:tavLst>
                                        <p:tav tm="0">
                                          <p:val>
                                            <p:fltVal val="0"/>
                                          </p:val>
                                        </p:tav>
                                        <p:tav tm="100000">
                                          <p:val>
                                            <p:strVal val="#ppt_h"/>
                                          </p:val>
                                        </p:tav>
                                      </p:tavLst>
                                    </p:anim>
                                    <p:anim calcmode="lin" valueType="num">
                                      <p:cBhvr>
                                        <p:cTn id="17" dur="500" fill="hold"/>
                                        <p:tgtEl>
                                          <p:spTgt spid="19466"/>
                                        </p:tgtEl>
                                        <p:attrNameLst>
                                          <p:attrName>style.rotation</p:attrName>
                                        </p:attrNameLst>
                                      </p:cBhvr>
                                      <p:tavLst>
                                        <p:tav tm="0">
                                          <p:val>
                                            <p:fltVal val="360"/>
                                          </p:val>
                                        </p:tav>
                                        <p:tav tm="100000">
                                          <p:val>
                                            <p:fltVal val="0"/>
                                          </p:val>
                                        </p:tav>
                                      </p:tavLst>
                                    </p:anim>
                                    <p:animEffect transition="in" filter="fade">
                                      <p:cBhvr>
                                        <p:cTn id="18" dur="500"/>
                                        <p:tgtEl>
                                          <p:spTgt spid="19466"/>
                                        </p:tgtEl>
                                      </p:cBhvr>
                                    </p:animEffect>
                                  </p:childTnLst>
                                </p:cTn>
                              </p:par>
                            </p:childTnLst>
                          </p:cTn>
                        </p:par>
                        <p:par>
                          <p:cTn id="19" fill="hold">
                            <p:stCondLst>
                              <p:cond delay="500"/>
                            </p:stCondLst>
                            <p:childTnLst>
                              <p:par>
                                <p:cTn id="20" presetID="9" presetClass="entr" presetSubtype="0" fill="hold" grpId="0" nodeType="afterEffect">
                                  <p:stCondLst>
                                    <p:cond delay="0"/>
                                  </p:stCondLst>
                                  <p:childTnLst>
                                    <p:set>
                                      <p:cBhvr>
                                        <p:cTn id="21" dur="1" fill="hold">
                                          <p:stCondLst>
                                            <p:cond delay="0"/>
                                          </p:stCondLst>
                                        </p:cTn>
                                        <p:tgtEl>
                                          <p:spTgt spid="26629"/>
                                        </p:tgtEl>
                                        <p:attrNameLst>
                                          <p:attrName>style.visibility</p:attrName>
                                        </p:attrNameLst>
                                      </p:cBhvr>
                                      <p:to>
                                        <p:strVal val="visible"/>
                                      </p:to>
                                    </p:set>
                                    <p:animEffect transition="in" filter="dissolve">
                                      <p:cBhvr>
                                        <p:cTn id="22" dur="500"/>
                                        <p:tgtEl>
                                          <p:spTgt spid="26629"/>
                                        </p:tgtEl>
                                      </p:cBhvr>
                                    </p:animEffect>
                                  </p:childTnLst>
                                </p:cTn>
                              </p:par>
                              <p:par>
                                <p:cTn id="23" presetID="49" presetClass="entr" presetSubtype="0" decel="100000" fill="hold" grpId="1" nodeType="withEffect">
                                  <p:stCondLst>
                                    <p:cond delay="0"/>
                                  </p:stCondLst>
                                  <p:iterate type="lt">
                                    <p:tmPct val="0"/>
                                  </p:iterate>
                                  <p:childTnLst>
                                    <p:set>
                                      <p:cBhvr>
                                        <p:cTn id="24" dur="1" fill="hold">
                                          <p:stCondLst>
                                            <p:cond delay="0"/>
                                          </p:stCondLst>
                                        </p:cTn>
                                        <p:tgtEl>
                                          <p:spTgt spid="19467"/>
                                        </p:tgtEl>
                                        <p:attrNameLst>
                                          <p:attrName>style.visibility</p:attrName>
                                        </p:attrNameLst>
                                      </p:cBhvr>
                                      <p:to>
                                        <p:strVal val="visible"/>
                                      </p:to>
                                    </p:set>
                                    <p:anim calcmode="lin" valueType="num">
                                      <p:cBhvr>
                                        <p:cTn id="25" dur="500" fill="hold"/>
                                        <p:tgtEl>
                                          <p:spTgt spid="19467"/>
                                        </p:tgtEl>
                                        <p:attrNameLst>
                                          <p:attrName>ppt_w</p:attrName>
                                        </p:attrNameLst>
                                      </p:cBhvr>
                                      <p:tavLst>
                                        <p:tav tm="0">
                                          <p:val>
                                            <p:fltVal val="0"/>
                                          </p:val>
                                        </p:tav>
                                        <p:tav tm="100000">
                                          <p:val>
                                            <p:strVal val="#ppt_w"/>
                                          </p:val>
                                        </p:tav>
                                      </p:tavLst>
                                    </p:anim>
                                    <p:anim calcmode="lin" valueType="num">
                                      <p:cBhvr>
                                        <p:cTn id="26" dur="500" fill="hold"/>
                                        <p:tgtEl>
                                          <p:spTgt spid="19467"/>
                                        </p:tgtEl>
                                        <p:attrNameLst>
                                          <p:attrName>ppt_h</p:attrName>
                                        </p:attrNameLst>
                                      </p:cBhvr>
                                      <p:tavLst>
                                        <p:tav tm="0">
                                          <p:val>
                                            <p:fltVal val="0"/>
                                          </p:val>
                                        </p:tav>
                                        <p:tav tm="100000">
                                          <p:val>
                                            <p:strVal val="#ppt_h"/>
                                          </p:val>
                                        </p:tav>
                                      </p:tavLst>
                                    </p:anim>
                                    <p:anim calcmode="lin" valueType="num">
                                      <p:cBhvr>
                                        <p:cTn id="27" dur="500" fill="hold"/>
                                        <p:tgtEl>
                                          <p:spTgt spid="19467"/>
                                        </p:tgtEl>
                                        <p:attrNameLst>
                                          <p:attrName>style.rotation</p:attrName>
                                        </p:attrNameLst>
                                      </p:cBhvr>
                                      <p:tavLst>
                                        <p:tav tm="0">
                                          <p:val>
                                            <p:fltVal val="360"/>
                                          </p:val>
                                        </p:tav>
                                        <p:tav tm="100000">
                                          <p:val>
                                            <p:fltVal val="0"/>
                                          </p:val>
                                        </p:tav>
                                      </p:tavLst>
                                    </p:anim>
                                    <p:animEffect transition="in" filter="fade">
                                      <p:cBhvr>
                                        <p:cTn id="28" dur="500"/>
                                        <p:tgtEl>
                                          <p:spTgt spid="19467"/>
                                        </p:tgtEl>
                                      </p:cBhvr>
                                    </p:animEffect>
                                  </p:childTnLst>
                                </p:cTn>
                              </p:par>
                            </p:childTnLst>
                          </p:cTn>
                        </p:par>
                        <p:par>
                          <p:cTn id="29" fill="hold">
                            <p:stCondLst>
                              <p:cond delay="1000"/>
                            </p:stCondLst>
                            <p:childTnLst>
                              <p:par>
                                <p:cTn id="30" presetID="9" presetClass="entr" presetSubtype="0" fill="hold" grpId="0" nodeType="afterEffect">
                                  <p:stCondLst>
                                    <p:cond delay="0"/>
                                  </p:stCondLst>
                                  <p:childTnLst>
                                    <p:set>
                                      <p:cBhvr>
                                        <p:cTn id="31" dur="1" fill="hold">
                                          <p:stCondLst>
                                            <p:cond delay="0"/>
                                          </p:stCondLst>
                                        </p:cTn>
                                        <p:tgtEl>
                                          <p:spTgt spid="26630"/>
                                        </p:tgtEl>
                                        <p:attrNameLst>
                                          <p:attrName>style.visibility</p:attrName>
                                        </p:attrNameLst>
                                      </p:cBhvr>
                                      <p:to>
                                        <p:strVal val="visible"/>
                                      </p:to>
                                    </p:set>
                                    <p:animEffect transition="in" filter="dissolve">
                                      <p:cBhvr>
                                        <p:cTn id="32" dur="500"/>
                                        <p:tgtEl>
                                          <p:spTgt spid="26630"/>
                                        </p:tgtEl>
                                      </p:cBhvr>
                                    </p:animEffect>
                                  </p:childTnLst>
                                </p:cTn>
                              </p:par>
                              <p:par>
                                <p:cTn id="33" presetID="49" presetClass="entr" presetSubtype="0" decel="100000" fill="hold" grpId="1" nodeType="withEffect">
                                  <p:stCondLst>
                                    <p:cond delay="0"/>
                                  </p:stCondLst>
                                  <p:iterate type="lt">
                                    <p:tmPct val="0"/>
                                  </p:iterate>
                                  <p:childTnLst>
                                    <p:set>
                                      <p:cBhvr>
                                        <p:cTn id="34" dur="1" fill="hold">
                                          <p:stCondLst>
                                            <p:cond delay="0"/>
                                          </p:stCondLst>
                                        </p:cTn>
                                        <p:tgtEl>
                                          <p:spTgt spid="19468"/>
                                        </p:tgtEl>
                                        <p:attrNameLst>
                                          <p:attrName>style.visibility</p:attrName>
                                        </p:attrNameLst>
                                      </p:cBhvr>
                                      <p:to>
                                        <p:strVal val="visible"/>
                                      </p:to>
                                    </p:set>
                                    <p:anim calcmode="lin" valueType="num">
                                      <p:cBhvr>
                                        <p:cTn id="35" dur="500" fill="hold"/>
                                        <p:tgtEl>
                                          <p:spTgt spid="19468"/>
                                        </p:tgtEl>
                                        <p:attrNameLst>
                                          <p:attrName>ppt_w</p:attrName>
                                        </p:attrNameLst>
                                      </p:cBhvr>
                                      <p:tavLst>
                                        <p:tav tm="0">
                                          <p:val>
                                            <p:fltVal val="0"/>
                                          </p:val>
                                        </p:tav>
                                        <p:tav tm="100000">
                                          <p:val>
                                            <p:strVal val="#ppt_w"/>
                                          </p:val>
                                        </p:tav>
                                      </p:tavLst>
                                    </p:anim>
                                    <p:anim calcmode="lin" valueType="num">
                                      <p:cBhvr>
                                        <p:cTn id="36" dur="500" fill="hold"/>
                                        <p:tgtEl>
                                          <p:spTgt spid="19468"/>
                                        </p:tgtEl>
                                        <p:attrNameLst>
                                          <p:attrName>ppt_h</p:attrName>
                                        </p:attrNameLst>
                                      </p:cBhvr>
                                      <p:tavLst>
                                        <p:tav tm="0">
                                          <p:val>
                                            <p:fltVal val="0"/>
                                          </p:val>
                                        </p:tav>
                                        <p:tav tm="100000">
                                          <p:val>
                                            <p:strVal val="#ppt_h"/>
                                          </p:val>
                                        </p:tav>
                                      </p:tavLst>
                                    </p:anim>
                                    <p:anim calcmode="lin" valueType="num">
                                      <p:cBhvr>
                                        <p:cTn id="37" dur="500" fill="hold"/>
                                        <p:tgtEl>
                                          <p:spTgt spid="19468"/>
                                        </p:tgtEl>
                                        <p:attrNameLst>
                                          <p:attrName>style.rotation</p:attrName>
                                        </p:attrNameLst>
                                      </p:cBhvr>
                                      <p:tavLst>
                                        <p:tav tm="0">
                                          <p:val>
                                            <p:fltVal val="360"/>
                                          </p:val>
                                        </p:tav>
                                        <p:tav tm="100000">
                                          <p:val>
                                            <p:fltVal val="0"/>
                                          </p:val>
                                        </p:tav>
                                      </p:tavLst>
                                    </p:anim>
                                    <p:animEffect transition="in" filter="fade">
                                      <p:cBhvr>
                                        <p:cTn id="38" dur="500"/>
                                        <p:tgtEl>
                                          <p:spTgt spid="19468"/>
                                        </p:tgtEl>
                                      </p:cBhvr>
                                    </p:animEffect>
                                  </p:childTnLst>
                                </p:cTn>
                              </p:par>
                            </p:childTnLst>
                          </p:cTn>
                        </p:par>
                      </p:childTnLst>
                    </p:cTn>
                  </p:par>
                  <p:par>
                    <p:cTn id="39" fill="hold">
                      <p:stCondLst>
                        <p:cond delay="indefinite"/>
                      </p:stCondLst>
                      <p:childTnLst>
                        <p:par>
                          <p:cTn id="40" fill="hold">
                            <p:stCondLst>
                              <p:cond delay="0"/>
                            </p:stCondLst>
                            <p:childTnLst>
                              <p:par>
                                <p:cTn id="41" presetID="63" presetClass="path" presetSubtype="0" accel="50000" decel="50000" fill="hold" grpId="0" nodeType="clickEffect">
                                  <p:stCondLst>
                                    <p:cond delay="0"/>
                                  </p:stCondLst>
                                  <p:iterate type="lt">
                                    <p:tmPct val="0"/>
                                  </p:iterate>
                                  <p:childTnLst>
                                    <p:animMotion origin="layout" path="M -1.66667E-6 2.59259E-6 L 0.23646 0.13125 " pathEditMode="relative" rAng="0" ptsTypes="AA">
                                      <p:cBhvr>
                                        <p:cTn id="42" dur="2000" fill="hold"/>
                                        <p:tgtEl>
                                          <p:spTgt spid="19466"/>
                                        </p:tgtEl>
                                        <p:attrNameLst>
                                          <p:attrName>ppt_x</p:attrName>
                                          <p:attrName>ppt_y</p:attrName>
                                        </p:attrNameLst>
                                      </p:cBhvr>
                                      <p:rCtr x="11823" y="6551"/>
                                    </p:animMotion>
                                  </p:childTnLst>
                                </p:cTn>
                              </p:par>
                            </p:childTnLst>
                          </p:cTn>
                        </p:par>
                        <p:par>
                          <p:cTn id="43" fill="hold">
                            <p:stCondLst>
                              <p:cond delay="2000"/>
                            </p:stCondLst>
                            <p:childTnLst>
                              <p:par>
                                <p:cTn id="44" presetID="63" presetClass="path" presetSubtype="0" accel="50000" decel="50000" fill="hold" grpId="0" nodeType="afterEffect">
                                  <p:stCondLst>
                                    <p:cond delay="0"/>
                                  </p:stCondLst>
                                  <p:iterate type="lt">
                                    <p:tmPct val="0"/>
                                  </p:iterate>
                                  <p:childTnLst>
                                    <p:animMotion origin="layout" path="M -1.66667E-6 -2.59259E-6 L 0.23646 0.05232 " pathEditMode="relative" rAng="0" ptsTypes="AA">
                                      <p:cBhvr>
                                        <p:cTn id="45" dur="2000" fill="hold"/>
                                        <p:tgtEl>
                                          <p:spTgt spid="19467"/>
                                        </p:tgtEl>
                                        <p:attrNameLst>
                                          <p:attrName>ppt_x</p:attrName>
                                          <p:attrName>ppt_y</p:attrName>
                                        </p:attrNameLst>
                                      </p:cBhvr>
                                      <p:rCtr x="11823" y="2616"/>
                                    </p:animMotion>
                                  </p:childTnLst>
                                </p:cTn>
                              </p:par>
                            </p:childTnLst>
                          </p:cTn>
                        </p:par>
                        <p:par>
                          <p:cTn id="46" fill="hold">
                            <p:stCondLst>
                              <p:cond delay="4000"/>
                            </p:stCondLst>
                            <p:childTnLst>
                              <p:par>
                                <p:cTn id="47" presetID="63" presetClass="path" presetSubtype="0" accel="50000" decel="50000" fill="hold" grpId="0" nodeType="afterEffect">
                                  <p:stCondLst>
                                    <p:cond delay="0"/>
                                  </p:stCondLst>
                                  <p:iterate type="lt">
                                    <p:tmPct val="0"/>
                                  </p:iterate>
                                  <p:childTnLst>
                                    <p:animMotion origin="layout" path="M -1.66667E-6 2.22222E-6 L 0.23646 -0.02662 " pathEditMode="relative" rAng="0" ptsTypes="AA">
                                      <p:cBhvr>
                                        <p:cTn id="48" dur="2000" fill="hold"/>
                                        <p:tgtEl>
                                          <p:spTgt spid="19468"/>
                                        </p:tgtEl>
                                        <p:attrNameLst>
                                          <p:attrName>ppt_x</p:attrName>
                                          <p:attrName>ppt_y</p:attrName>
                                        </p:attrNameLst>
                                      </p:cBhvr>
                                      <p:rCtr x="11823" y="-1343"/>
                                    </p:animMotion>
                                  </p:childTnLst>
                                </p:cTn>
                              </p:par>
                            </p:childTnLst>
                          </p:cTn>
                        </p:par>
                      </p:childTnLst>
                    </p:cTn>
                  </p:par>
                  <p:par>
                    <p:cTn id="49" fill="hold">
                      <p:stCondLst>
                        <p:cond delay="indefinite"/>
                      </p:stCondLst>
                      <p:childTnLst>
                        <p:par>
                          <p:cTn id="50" fill="hold">
                            <p:stCondLst>
                              <p:cond delay="0"/>
                            </p:stCondLst>
                            <p:childTnLst>
                              <p:par>
                                <p:cTn id="51" presetID="2" presetClass="exit" presetSubtype="8" fill="hold" grpId="1" nodeType="clickEffect">
                                  <p:stCondLst>
                                    <p:cond delay="0"/>
                                  </p:stCondLst>
                                  <p:childTnLst>
                                    <p:anim calcmode="lin" valueType="num">
                                      <p:cBhvr additive="base">
                                        <p:cTn id="52" dur="500"/>
                                        <p:tgtEl>
                                          <p:spTgt spid="26628"/>
                                        </p:tgtEl>
                                        <p:attrNameLst>
                                          <p:attrName>ppt_x</p:attrName>
                                        </p:attrNameLst>
                                      </p:cBhvr>
                                      <p:tavLst>
                                        <p:tav tm="0">
                                          <p:val>
                                            <p:strVal val="ppt_x"/>
                                          </p:val>
                                        </p:tav>
                                        <p:tav tm="100000">
                                          <p:val>
                                            <p:strVal val="0-ppt_w/2"/>
                                          </p:val>
                                        </p:tav>
                                      </p:tavLst>
                                    </p:anim>
                                    <p:anim calcmode="lin" valueType="num">
                                      <p:cBhvr additive="base">
                                        <p:cTn id="53" dur="500"/>
                                        <p:tgtEl>
                                          <p:spTgt spid="26628"/>
                                        </p:tgtEl>
                                        <p:attrNameLst>
                                          <p:attrName>ppt_y</p:attrName>
                                        </p:attrNameLst>
                                      </p:cBhvr>
                                      <p:tavLst>
                                        <p:tav tm="0">
                                          <p:val>
                                            <p:strVal val="ppt_y"/>
                                          </p:val>
                                        </p:tav>
                                        <p:tav tm="100000">
                                          <p:val>
                                            <p:strVal val="ppt_y"/>
                                          </p:val>
                                        </p:tav>
                                      </p:tavLst>
                                    </p:anim>
                                    <p:set>
                                      <p:cBhvr>
                                        <p:cTn id="54" dur="1" fill="hold">
                                          <p:stCondLst>
                                            <p:cond delay="499"/>
                                          </p:stCondLst>
                                        </p:cTn>
                                        <p:tgtEl>
                                          <p:spTgt spid="26628"/>
                                        </p:tgtEl>
                                        <p:attrNameLst>
                                          <p:attrName>style.visibility</p:attrName>
                                        </p:attrNameLst>
                                      </p:cBhvr>
                                      <p:to>
                                        <p:strVal val="hidden"/>
                                      </p:to>
                                    </p:set>
                                  </p:childTnLst>
                                </p:cTn>
                              </p:par>
                              <p:par>
                                <p:cTn id="55" presetID="2" presetClass="exit" presetSubtype="8" fill="hold" grpId="1" nodeType="withEffect">
                                  <p:stCondLst>
                                    <p:cond delay="0"/>
                                  </p:stCondLst>
                                  <p:childTnLst>
                                    <p:anim calcmode="lin" valueType="num">
                                      <p:cBhvr additive="base">
                                        <p:cTn id="56" dur="500"/>
                                        <p:tgtEl>
                                          <p:spTgt spid="26629"/>
                                        </p:tgtEl>
                                        <p:attrNameLst>
                                          <p:attrName>ppt_x</p:attrName>
                                        </p:attrNameLst>
                                      </p:cBhvr>
                                      <p:tavLst>
                                        <p:tav tm="0">
                                          <p:val>
                                            <p:strVal val="ppt_x"/>
                                          </p:val>
                                        </p:tav>
                                        <p:tav tm="100000">
                                          <p:val>
                                            <p:strVal val="0-ppt_w/2"/>
                                          </p:val>
                                        </p:tav>
                                      </p:tavLst>
                                    </p:anim>
                                    <p:anim calcmode="lin" valueType="num">
                                      <p:cBhvr additive="base">
                                        <p:cTn id="57" dur="500"/>
                                        <p:tgtEl>
                                          <p:spTgt spid="26629"/>
                                        </p:tgtEl>
                                        <p:attrNameLst>
                                          <p:attrName>ppt_y</p:attrName>
                                        </p:attrNameLst>
                                      </p:cBhvr>
                                      <p:tavLst>
                                        <p:tav tm="0">
                                          <p:val>
                                            <p:strVal val="ppt_y"/>
                                          </p:val>
                                        </p:tav>
                                        <p:tav tm="100000">
                                          <p:val>
                                            <p:strVal val="ppt_y"/>
                                          </p:val>
                                        </p:tav>
                                      </p:tavLst>
                                    </p:anim>
                                    <p:set>
                                      <p:cBhvr>
                                        <p:cTn id="58" dur="1" fill="hold">
                                          <p:stCondLst>
                                            <p:cond delay="499"/>
                                          </p:stCondLst>
                                        </p:cTn>
                                        <p:tgtEl>
                                          <p:spTgt spid="26629"/>
                                        </p:tgtEl>
                                        <p:attrNameLst>
                                          <p:attrName>style.visibility</p:attrName>
                                        </p:attrNameLst>
                                      </p:cBhvr>
                                      <p:to>
                                        <p:strVal val="hidden"/>
                                      </p:to>
                                    </p:set>
                                  </p:childTnLst>
                                </p:cTn>
                              </p:par>
                              <p:par>
                                <p:cTn id="59" presetID="2" presetClass="exit" presetSubtype="8" fill="hold" grpId="1" nodeType="withEffect">
                                  <p:stCondLst>
                                    <p:cond delay="0"/>
                                  </p:stCondLst>
                                  <p:childTnLst>
                                    <p:anim calcmode="lin" valueType="num">
                                      <p:cBhvr additive="base">
                                        <p:cTn id="60" dur="500"/>
                                        <p:tgtEl>
                                          <p:spTgt spid="26630"/>
                                        </p:tgtEl>
                                        <p:attrNameLst>
                                          <p:attrName>ppt_x</p:attrName>
                                        </p:attrNameLst>
                                      </p:cBhvr>
                                      <p:tavLst>
                                        <p:tav tm="0">
                                          <p:val>
                                            <p:strVal val="ppt_x"/>
                                          </p:val>
                                        </p:tav>
                                        <p:tav tm="100000">
                                          <p:val>
                                            <p:strVal val="0-ppt_w/2"/>
                                          </p:val>
                                        </p:tav>
                                      </p:tavLst>
                                    </p:anim>
                                    <p:anim calcmode="lin" valueType="num">
                                      <p:cBhvr additive="base">
                                        <p:cTn id="61" dur="500"/>
                                        <p:tgtEl>
                                          <p:spTgt spid="26630"/>
                                        </p:tgtEl>
                                        <p:attrNameLst>
                                          <p:attrName>ppt_y</p:attrName>
                                        </p:attrNameLst>
                                      </p:cBhvr>
                                      <p:tavLst>
                                        <p:tav tm="0">
                                          <p:val>
                                            <p:strVal val="ppt_y"/>
                                          </p:val>
                                        </p:tav>
                                        <p:tav tm="100000">
                                          <p:val>
                                            <p:strVal val="ppt_y"/>
                                          </p:val>
                                        </p:tav>
                                      </p:tavLst>
                                    </p:anim>
                                    <p:set>
                                      <p:cBhvr>
                                        <p:cTn id="62" dur="1" fill="hold">
                                          <p:stCondLst>
                                            <p:cond delay="499"/>
                                          </p:stCondLst>
                                        </p:cTn>
                                        <p:tgtEl>
                                          <p:spTgt spid="26630"/>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26631"/>
                                        </p:tgtEl>
                                        <p:attrNameLst>
                                          <p:attrName>style.visibility</p:attrName>
                                        </p:attrNameLst>
                                      </p:cBhvr>
                                      <p:to>
                                        <p:strVal val="visible"/>
                                      </p:to>
                                    </p:set>
                                    <p:animEffect transition="in" filter="dissolve">
                                      <p:cBhvr>
                                        <p:cTn id="67" dur="500"/>
                                        <p:tgtEl>
                                          <p:spTgt spid="26631"/>
                                        </p:tgtEl>
                                      </p:cBhvr>
                                    </p:animEffect>
                                  </p:childTnLst>
                                </p:cTn>
                              </p:par>
                            </p:childTnLst>
                          </p:cTn>
                        </p:par>
                        <p:par>
                          <p:cTn id="68" fill="hold">
                            <p:stCondLst>
                              <p:cond delay="500"/>
                            </p:stCondLst>
                            <p:childTnLst>
                              <p:par>
                                <p:cTn id="69" presetID="56" presetClass="path" presetSubtype="0" accel="50000" decel="50000" fill="hold" grpId="2" nodeType="afterEffect">
                                  <p:stCondLst>
                                    <p:cond delay="0"/>
                                  </p:stCondLst>
                                  <p:iterate type="lt">
                                    <p:tmPct val="0"/>
                                  </p:iterate>
                                  <p:childTnLst>
                                    <p:animMotion origin="layout" path="M 0.23646 0.13125 L 0.47266 2.59259E-6 " pathEditMode="relative" rAng="0" ptsTypes="AA">
                                      <p:cBhvr>
                                        <p:cTn id="70" dur="2000" fill="hold"/>
                                        <p:tgtEl>
                                          <p:spTgt spid="19466"/>
                                        </p:tgtEl>
                                        <p:attrNameLst>
                                          <p:attrName>ppt_x</p:attrName>
                                          <p:attrName>ppt_y</p:attrName>
                                        </p:attrNameLst>
                                      </p:cBhvr>
                                      <p:rCtr x="11810" y="-6574"/>
                                    </p:animMotion>
                                  </p:childTnLst>
                                </p:cTn>
                              </p:par>
                            </p:childTnLst>
                          </p:cTn>
                        </p:par>
                      </p:childTnLst>
                    </p:cTn>
                  </p:par>
                  <p:par>
                    <p:cTn id="71" fill="hold">
                      <p:stCondLst>
                        <p:cond delay="indefinite"/>
                      </p:stCondLst>
                      <p:childTnLst>
                        <p:par>
                          <p:cTn id="72" fill="hold">
                            <p:stCondLst>
                              <p:cond delay="0"/>
                            </p:stCondLst>
                            <p:childTnLst>
                              <p:par>
                                <p:cTn id="73" presetID="2" presetClass="exit" presetSubtype="2" fill="hold" grpId="3" nodeType="clickEffect">
                                  <p:stCondLst>
                                    <p:cond delay="0"/>
                                  </p:stCondLst>
                                  <p:iterate type="lt">
                                    <p:tmPct val="0"/>
                                  </p:iterate>
                                  <p:childTnLst>
                                    <p:anim calcmode="lin" valueType="num">
                                      <p:cBhvr additive="base">
                                        <p:cTn id="74" dur="500"/>
                                        <p:tgtEl>
                                          <p:spTgt spid="19466"/>
                                        </p:tgtEl>
                                        <p:attrNameLst>
                                          <p:attrName>ppt_x</p:attrName>
                                        </p:attrNameLst>
                                      </p:cBhvr>
                                      <p:tavLst>
                                        <p:tav tm="0">
                                          <p:val>
                                            <p:strVal val="ppt_x"/>
                                          </p:val>
                                        </p:tav>
                                        <p:tav tm="100000">
                                          <p:val>
                                            <p:strVal val="1+ppt_w/2"/>
                                          </p:val>
                                        </p:tav>
                                      </p:tavLst>
                                    </p:anim>
                                    <p:anim calcmode="lin" valueType="num">
                                      <p:cBhvr additive="base">
                                        <p:cTn id="75" dur="500"/>
                                        <p:tgtEl>
                                          <p:spTgt spid="19466"/>
                                        </p:tgtEl>
                                        <p:attrNameLst>
                                          <p:attrName>ppt_y</p:attrName>
                                        </p:attrNameLst>
                                      </p:cBhvr>
                                      <p:tavLst>
                                        <p:tav tm="0">
                                          <p:val>
                                            <p:strVal val="ppt_y"/>
                                          </p:val>
                                        </p:tav>
                                        <p:tav tm="100000">
                                          <p:val>
                                            <p:strVal val="ppt_y"/>
                                          </p:val>
                                        </p:tav>
                                      </p:tavLst>
                                    </p:anim>
                                    <p:set>
                                      <p:cBhvr>
                                        <p:cTn id="76" dur="1" fill="hold">
                                          <p:stCondLst>
                                            <p:cond delay="499"/>
                                          </p:stCondLst>
                                        </p:cTn>
                                        <p:tgtEl>
                                          <p:spTgt spid="19466"/>
                                        </p:tgtEl>
                                        <p:attrNameLst>
                                          <p:attrName>style.visibility</p:attrName>
                                        </p:attrNameLst>
                                      </p:cBhvr>
                                      <p:to>
                                        <p:strVal val="hidden"/>
                                      </p:to>
                                    </p:set>
                                  </p:childTnLst>
                                </p:cTn>
                              </p:par>
                              <p:par>
                                <p:cTn id="77" presetID="2" presetClass="exit" presetSubtype="2" fill="hold" grpId="1" nodeType="withEffect">
                                  <p:stCondLst>
                                    <p:cond delay="0"/>
                                  </p:stCondLst>
                                  <p:childTnLst>
                                    <p:anim calcmode="lin" valueType="num">
                                      <p:cBhvr additive="base">
                                        <p:cTn id="78" dur="500"/>
                                        <p:tgtEl>
                                          <p:spTgt spid="26631"/>
                                        </p:tgtEl>
                                        <p:attrNameLst>
                                          <p:attrName>ppt_x</p:attrName>
                                        </p:attrNameLst>
                                      </p:cBhvr>
                                      <p:tavLst>
                                        <p:tav tm="0">
                                          <p:val>
                                            <p:strVal val="ppt_x"/>
                                          </p:val>
                                        </p:tav>
                                        <p:tav tm="100000">
                                          <p:val>
                                            <p:strVal val="1+ppt_w/2"/>
                                          </p:val>
                                        </p:tav>
                                      </p:tavLst>
                                    </p:anim>
                                    <p:anim calcmode="lin" valueType="num">
                                      <p:cBhvr additive="base">
                                        <p:cTn id="79" dur="500"/>
                                        <p:tgtEl>
                                          <p:spTgt spid="26631"/>
                                        </p:tgtEl>
                                        <p:attrNameLst>
                                          <p:attrName>ppt_y</p:attrName>
                                        </p:attrNameLst>
                                      </p:cBhvr>
                                      <p:tavLst>
                                        <p:tav tm="0">
                                          <p:val>
                                            <p:strVal val="ppt_y"/>
                                          </p:val>
                                        </p:tav>
                                        <p:tav tm="100000">
                                          <p:val>
                                            <p:strVal val="ppt_y"/>
                                          </p:val>
                                        </p:tav>
                                      </p:tavLst>
                                    </p:anim>
                                    <p:set>
                                      <p:cBhvr>
                                        <p:cTn id="80" dur="1" fill="hold">
                                          <p:stCondLst>
                                            <p:cond delay="499"/>
                                          </p:stCondLst>
                                        </p:cTn>
                                        <p:tgtEl>
                                          <p:spTgt spid="26631"/>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9" presetClass="entr" presetSubtype="0" fill="hold" grpId="0" nodeType="clickEffect">
                                  <p:stCondLst>
                                    <p:cond delay="0"/>
                                  </p:stCondLst>
                                  <p:childTnLst>
                                    <p:set>
                                      <p:cBhvr>
                                        <p:cTn id="84" dur="1" fill="hold">
                                          <p:stCondLst>
                                            <p:cond delay="0"/>
                                          </p:stCondLst>
                                        </p:cTn>
                                        <p:tgtEl>
                                          <p:spTgt spid="26632"/>
                                        </p:tgtEl>
                                        <p:attrNameLst>
                                          <p:attrName>style.visibility</p:attrName>
                                        </p:attrNameLst>
                                      </p:cBhvr>
                                      <p:to>
                                        <p:strVal val="visible"/>
                                      </p:to>
                                    </p:set>
                                    <p:animEffect transition="in" filter="dissolve">
                                      <p:cBhvr>
                                        <p:cTn id="85" dur="500"/>
                                        <p:tgtEl>
                                          <p:spTgt spid="26632"/>
                                        </p:tgtEl>
                                      </p:cBhvr>
                                    </p:animEffect>
                                  </p:childTnLst>
                                </p:cTn>
                              </p:par>
                            </p:childTnLst>
                          </p:cTn>
                        </p:par>
                        <p:par>
                          <p:cTn id="86" fill="hold">
                            <p:stCondLst>
                              <p:cond delay="500"/>
                            </p:stCondLst>
                            <p:childTnLst>
                              <p:par>
                                <p:cTn id="87" presetID="63" presetClass="path" presetSubtype="0" accel="50000" decel="50000" fill="hold" grpId="2" nodeType="afterEffect">
                                  <p:stCondLst>
                                    <p:cond delay="0"/>
                                  </p:stCondLst>
                                  <p:iterate type="lt">
                                    <p:tmPct val="0"/>
                                  </p:iterate>
                                  <p:childTnLst>
                                    <p:animMotion origin="layout" path="M 0.23646 0.05232 L 0.47266 -2.59259E-6 " pathEditMode="relative" rAng="0" ptsTypes="AA">
                                      <p:cBhvr>
                                        <p:cTn id="88" dur="2000" fill="hold"/>
                                        <p:tgtEl>
                                          <p:spTgt spid="19467"/>
                                        </p:tgtEl>
                                        <p:attrNameLst>
                                          <p:attrName>ppt_x</p:attrName>
                                          <p:attrName>ppt_y</p:attrName>
                                        </p:attrNameLst>
                                      </p:cBhvr>
                                      <p:rCtr x="11810" y="-2616"/>
                                    </p:animMotion>
                                  </p:childTnLst>
                                </p:cTn>
                              </p:par>
                            </p:childTnLst>
                          </p:cTn>
                        </p:par>
                      </p:childTnLst>
                    </p:cTn>
                  </p:par>
                  <p:par>
                    <p:cTn id="89" fill="hold">
                      <p:stCondLst>
                        <p:cond delay="indefinite"/>
                      </p:stCondLst>
                      <p:childTnLst>
                        <p:par>
                          <p:cTn id="90" fill="hold">
                            <p:stCondLst>
                              <p:cond delay="0"/>
                            </p:stCondLst>
                            <p:childTnLst>
                              <p:par>
                                <p:cTn id="91" presetID="2" presetClass="exit" presetSubtype="2" fill="hold" grpId="3" nodeType="clickEffect">
                                  <p:stCondLst>
                                    <p:cond delay="0"/>
                                  </p:stCondLst>
                                  <p:iterate type="lt">
                                    <p:tmPct val="0"/>
                                  </p:iterate>
                                  <p:childTnLst>
                                    <p:anim calcmode="lin" valueType="num">
                                      <p:cBhvr additive="base">
                                        <p:cTn id="92" dur="500"/>
                                        <p:tgtEl>
                                          <p:spTgt spid="19467"/>
                                        </p:tgtEl>
                                        <p:attrNameLst>
                                          <p:attrName>ppt_x</p:attrName>
                                        </p:attrNameLst>
                                      </p:cBhvr>
                                      <p:tavLst>
                                        <p:tav tm="0">
                                          <p:val>
                                            <p:strVal val="ppt_x"/>
                                          </p:val>
                                        </p:tav>
                                        <p:tav tm="100000">
                                          <p:val>
                                            <p:strVal val="1+ppt_w/2"/>
                                          </p:val>
                                        </p:tav>
                                      </p:tavLst>
                                    </p:anim>
                                    <p:anim calcmode="lin" valueType="num">
                                      <p:cBhvr additive="base">
                                        <p:cTn id="93" dur="500"/>
                                        <p:tgtEl>
                                          <p:spTgt spid="19467"/>
                                        </p:tgtEl>
                                        <p:attrNameLst>
                                          <p:attrName>ppt_y</p:attrName>
                                        </p:attrNameLst>
                                      </p:cBhvr>
                                      <p:tavLst>
                                        <p:tav tm="0">
                                          <p:val>
                                            <p:strVal val="ppt_y"/>
                                          </p:val>
                                        </p:tav>
                                        <p:tav tm="100000">
                                          <p:val>
                                            <p:strVal val="ppt_y"/>
                                          </p:val>
                                        </p:tav>
                                      </p:tavLst>
                                    </p:anim>
                                    <p:set>
                                      <p:cBhvr>
                                        <p:cTn id="94" dur="1" fill="hold">
                                          <p:stCondLst>
                                            <p:cond delay="499"/>
                                          </p:stCondLst>
                                        </p:cTn>
                                        <p:tgtEl>
                                          <p:spTgt spid="19467"/>
                                        </p:tgtEl>
                                        <p:attrNameLst>
                                          <p:attrName>style.visibility</p:attrName>
                                        </p:attrNameLst>
                                      </p:cBhvr>
                                      <p:to>
                                        <p:strVal val="hidden"/>
                                      </p:to>
                                    </p:set>
                                  </p:childTnLst>
                                </p:cTn>
                              </p:par>
                              <p:par>
                                <p:cTn id="95" presetID="2" presetClass="exit" presetSubtype="2" fill="hold" grpId="1" nodeType="withEffect">
                                  <p:stCondLst>
                                    <p:cond delay="0"/>
                                  </p:stCondLst>
                                  <p:childTnLst>
                                    <p:anim calcmode="lin" valueType="num">
                                      <p:cBhvr additive="base">
                                        <p:cTn id="96" dur="500"/>
                                        <p:tgtEl>
                                          <p:spTgt spid="26632"/>
                                        </p:tgtEl>
                                        <p:attrNameLst>
                                          <p:attrName>ppt_x</p:attrName>
                                        </p:attrNameLst>
                                      </p:cBhvr>
                                      <p:tavLst>
                                        <p:tav tm="0">
                                          <p:val>
                                            <p:strVal val="ppt_x"/>
                                          </p:val>
                                        </p:tav>
                                        <p:tav tm="100000">
                                          <p:val>
                                            <p:strVal val="1+ppt_w/2"/>
                                          </p:val>
                                        </p:tav>
                                      </p:tavLst>
                                    </p:anim>
                                    <p:anim calcmode="lin" valueType="num">
                                      <p:cBhvr additive="base">
                                        <p:cTn id="97" dur="500"/>
                                        <p:tgtEl>
                                          <p:spTgt spid="26632"/>
                                        </p:tgtEl>
                                        <p:attrNameLst>
                                          <p:attrName>ppt_y</p:attrName>
                                        </p:attrNameLst>
                                      </p:cBhvr>
                                      <p:tavLst>
                                        <p:tav tm="0">
                                          <p:val>
                                            <p:strVal val="ppt_y"/>
                                          </p:val>
                                        </p:tav>
                                        <p:tav tm="100000">
                                          <p:val>
                                            <p:strVal val="ppt_y"/>
                                          </p:val>
                                        </p:tav>
                                      </p:tavLst>
                                    </p:anim>
                                    <p:set>
                                      <p:cBhvr>
                                        <p:cTn id="98" dur="1" fill="hold">
                                          <p:stCondLst>
                                            <p:cond delay="499"/>
                                          </p:stCondLst>
                                        </p:cTn>
                                        <p:tgtEl>
                                          <p:spTgt spid="26632"/>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9" presetClass="entr" presetSubtype="0" fill="hold" grpId="0" nodeType="clickEffect">
                                  <p:stCondLst>
                                    <p:cond delay="0"/>
                                  </p:stCondLst>
                                  <p:childTnLst>
                                    <p:set>
                                      <p:cBhvr>
                                        <p:cTn id="102" dur="1" fill="hold">
                                          <p:stCondLst>
                                            <p:cond delay="0"/>
                                          </p:stCondLst>
                                        </p:cTn>
                                        <p:tgtEl>
                                          <p:spTgt spid="26633"/>
                                        </p:tgtEl>
                                        <p:attrNameLst>
                                          <p:attrName>style.visibility</p:attrName>
                                        </p:attrNameLst>
                                      </p:cBhvr>
                                      <p:to>
                                        <p:strVal val="visible"/>
                                      </p:to>
                                    </p:set>
                                    <p:animEffect transition="in" filter="dissolve">
                                      <p:cBhvr>
                                        <p:cTn id="103" dur="500"/>
                                        <p:tgtEl>
                                          <p:spTgt spid="266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animBg="1"/>
      <p:bldP spid="26628" grpId="0" animBg="1"/>
      <p:bldP spid="26628" grpId="1" animBg="1"/>
      <p:bldP spid="26629" grpId="0" animBg="1"/>
      <p:bldP spid="26629" grpId="1" animBg="1"/>
      <p:bldP spid="26630" grpId="0" animBg="1"/>
      <p:bldP spid="26630" grpId="1" animBg="1"/>
      <p:bldP spid="26631" grpId="0" animBg="1"/>
      <p:bldP spid="26631" grpId="1" animBg="1"/>
      <p:bldP spid="26632" grpId="0" animBg="1"/>
      <p:bldP spid="26632" grpId="1" animBg="1"/>
      <p:bldP spid="26633" grpId="0" animBg="1"/>
      <p:bldP spid="19466" grpId="0" animBg="1"/>
      <p:bldP spid="19466" grpId="1" animBg="1"/>
      <p:bldP spid="19466" grpId="2" animBg="1"/>
      <p:bldP spid="19466" grpId="3" animBg="1"/>
      <p:bldP spid="19467" grpId="0" animBg="1"/>
      <p:bldP spid="19467" grpId="1" animBg="1"/>
      <p:bldP spid="19467" grpId="2" animBg="1"/>
      <p:bldP spid="19467" grpId="3" animBg="1"/>
      <p:bldP spid="19468" grpId="0" animBg="1"/>
      <p:bldP spid="19468"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p:txBody>
          <a:bodyPr/>
          <a:lstStyle/>
          <a:p>
            <a:pPr eaLnBrk="1" hangingPunct="1"/>
            <a:r>
              <a:rPr lang="ja-JP" altLang="en-US"/>
              <a:t>販売の個別性</a:t>
            </a:r>
          </a:p>
        </p:txBody>
      </p:sp>
      <p:sp>
        <p:nvSpPr>
          <p:cNvPr id="27651" name="AutoShape 4"/>
          <p:cNvSpPr>
            <a:spLocks noChangeArrowheads="1"/>
          </p:cNvSpPr>
          <p:nvPr/>
        </p:nvSpPr>
        <p:spPr bwMode="auto">
          <a:xfrm>
            <a:off x="1771651" y="1627189"/>
            <a:ext cx="2162175" cy="1068387"/>
          </a:xfrm>
          <a:prstGeom prst="roundRect">
            <a:avLst>
              <a:gd name="adj" fmla="val 16667"/>
            </a:avLst>
          </a:prstGeom>
          <a:solidFill>
            <a:srgbClr val="0000CC"/>
          </a:solidFill>
          <a:ln w="9525">
            <a:solidFill>
              <a:schemeClr val="tx1"/>
            </a:solidFill>
            <a:round/>
            <a:headEnd/>
            <a:tailEnd/>
          </a:ln>
        </p:spPr>
        <p:txBody>
          <a:bodyPr wrap="none"/>
          <a:lstStyle/>
          <a:p>
            <a:pPr algn="ctr"/>
            <a:r>
              <a:rPr lang="ja-JP" altLang="en-US">
                <a:solidFill>
                  <a:schemeClr val="bg1"/>
                </a:solidFill>
              </a:rPr>
              <a:t>生産者１</a:t>
            </a:r>
          </a:p>
        </p:txBody>
      </p:sp>
      <p:sp>
        <p:nvSpPr>
          <p:cNvPr id="27652" name="AutoShape 5"/>
          <p:cNvSpPr>
            <a:spLocks noChangeArrowheads="1"/>
          </p:cNvSpPr>
          <p:nvPr/>
        </p:nvSpPr>
        <p:spPr bwMode="auto">
          <a:xfrm>
            <a:off x="1771651" y="3068639"/>
            <a:ext cx="2162175" cy="1068387"/>
          </a:xfrm>
          <a:prstGeom prst="roundRect">
            <a:avLst>
              <a:gd name="adj" fmla="val 16667"/>
            </a:avLst>
          </a:prstGeom>
          <a:solidFill>
            <a:srgbClr val="008000"/>
          </a:solidFill>
          <a:ln w="9525">
            <a:solidFill>
              <a:schemeClr val="tx1"/>
            </a:solidFill>
            <a:round/>
            <a:headEnd/>
            <a:tailEnd/>
          </a:ln>
        </p:spPr>
        <p:txBody>
          <a:bodyPr wrap="none"/>
          <a:lstStyle/>
          <a:p>
            <a:pPr algn="ctr"/>
            <a:r>
              <a:rPr lang="ja-JP" altLang="en-US">
                <a:solidFill>
                  <a:schemeClr val="bg1"/>
                </a:solidFill>
              </a:rPr>
              <a:t>生産者２</a:t>
            </a:r>
          </a:p>
        </p:txBody>
      </p:sp>
      <p:sp>
        <p:nvSpPr>
          <p:cNvPr id="27653" name="AutoShape 6"/>
          <p:cNvSpPr>
            <a:spLocks noChangeArrowheads="1"/>
          </p:cNvSpPr>
          <p:nvPr/>
        </p:nvSpPr>
        <p:spPr bwMode="auto">
          <a:xfrm>
            <a:off x="1771651" y="4510089"/>
            <a:ext cx="2162175" cy="1068387"/>
          </a:xfrm>
          <a:prstGeom prst="roundRect">
            <a:avLst>
              <a:gd name="adj" fmla="val 16667"/>
            </a:avLst>
          </a:prstGeom>
          <a:solidFill>
            <a:srgbClr val="FF0000"/>
          </a:solidFill>
          <a:ln w="9525">
            <a:solidFill>
              <a:schemeClr val="tx1"/>
            </a:solidFill>
            <a:round/>
            <a:headEnd/>
            <a:tailEnd/>
          </a:ln>
        </p:spPr>
        <p:txBody>
          <a:bodyPr wrap="none"/>
          <a:lstStyle/>
          <a:p>
            <a:pPr algn="ctr"/>
            <a:r>
              <a:rPr lang="ja-JP" altLang="en-US">
                <a:solidFill>
                  <a:schemeClr val="bg1"/>
                </a:solidFill>
              </a:rPr>
              <a:t>生産者３</a:t>
            </a:r>
          </a:p>
        </p:txBody>
      </p:sp>
      <p:sp>
        <p:nvSpPr>
          <p:cNvPr id="7" name="AutoShape 7"/>
          <p:cNvSpPr>
            <a:spLocks noChangeArrowheads="1"/>
          </p:cNvSpPr>
          <p:nvPr/>
        </p:nvSpPr>
        <p:spPr bwMode="auto">
          <a:xfrm>
            <a:off x="8258176" y="1987551"/>
            <a:ext cx="2162175" cy="3603625"/>
          </a:xfrm>
          <a:prstGeom prst="roundRect">
            <a:avLst>
              <a:gd name="adj" fmla="val 16667"/>
            </a:avLst>
          </a:prstGeom>
          <a:solidFill>
            <a:schemeClr val="bg1"/>
          </a:solidFill>
          <a:ln w="9525">
            <a:solidFill>
              <a:schemeClr val="tx1"/>
            </a:solidFill>
            <a:round/>
            <a:headEnd/>
            <a:tailEnd/>
          </a:ln>
          <a:effectLst/>
        </p:spPr>
        <p:txBody>
          <a:bodyPr wrap="none"/>
          <a:lstStyle/>
          <a:p>
            <a:pPr algn="ctr">
              <a:defRPr/>
            </a:pPr>
            <a:r>
              <a:rPr lang="ja-JP" altLang="en-US" dirty="0">
                <a:ea typeface="ＭＳ Ｐゴシック" pitchFamily="50" charset="-128"/>
              </a:rPr>
              <a:t>消費者</a:t>
            </a:r>
          </a:p>
        </p:txBody>
      </p:sp>
      <p:sp>
        <p:nvSpPr>
          <p:cNvPr id="10" name="Oval 10"/>
          <p:cNvSpPr>
            <a:spLocks noChangeArrowheads="1"/>
          </p:cNvSpPr>
          <p:nvPr/>
        </p:nvSpPr>
        <p:spPr bwMode="auto">
          <a:xfrm>
            <a:off x="1771651" y="1987551"/>
            <a:ext cx="720725" cy="720725"/>
          </a:xfrm>
          <a:prstGeom prst="ellipse">
            <a:avLst/>
          </a:prstGeom>
          <a:solidFill>
            <a:srgbClr val="0000CC"/>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11</a:t>
            </a:r>
          </a:p>
        </p:txBody>
      </p:sp>
      <p:sp>
        <p:nvSpPr>
          <p:cNvPr id="11" name="Oval 11"/>
          <p:cNvSpPr>
            <a:spLocks noChangeArrowheads="1"/>
          </p:cNvSpPr>
          <p:nvPr/>
        </p:nvSpPr>
        <p:spPr bwMode="auto">
          <a:xfrm>
            <a:off x="2492376" y="1987551"/>
            <a:ext cx="720725" cy="720725"/>
          </a:xfrm>
          <a:prstGeom prst="ellipse">
            <a:avLst/>
          </a:prstGeom>
          <a:solidFill>
            <a:srgbClr val="0000CC"/>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12</a:t>
            </a:r>
          </a:p>
        </p:txBody>
      </p:sp>
      <p:sp>
        <p:nvSpPr>
          <p:cNvPr id="12" name="Oval 12"/>
          <p:cNvSpPr>
            <a:spLocks noChangeArrowheads="1"/>
          </p:cNvSpPr>
          <p:nvPr/>
        </p:nvSpPr>
        <p:spPr bwMode="auto">
          <a:xfrm>
            <a:off x="3213101" y="1987551"/>
            <a:ext cx="720725" cy="720725"/>
          </a:xfrm>
          <a:prstGeom prst="ellipse">
            <a:avLst/>
          </a:prstGeom>
          <a:solidFill>
            <a:srgbClr val="0000CC"/>
          </a:solidFill>
          <a:ln w="38100">
            <a:solidFill>
              <a:schemeClr val="tx1"/>
            </a:solidFill>
            <a:round/>
            <a:headEnd/>
            <a:tailEnd/>
          </a:ln>
        </p:spPr>
        <p:txBody>
          <a:bodyPr wrap="none" anchor="ctr"/>
          <a:lstStyle/>
          <a:p>
            <a:pPr algn="ctr"/>
            <a:r>
              <a:rPr lang="ja-JP" altLang="en-US">
                <a:solidFill>
                  <a:schemeClr val="bg1"/>
                </a:solidFill>
              </a:rPr>
              <a:t>財</a:t>
            </a:r>
            <a:r>
              <a:rPr lang="en-US" altLang="ja-JP">
                <a:solidFill>
                  <a:schemeClr val="bg1"/>
                </a:solidFill>
              </a:rPr>
              <a:t>	</a:t>
            </a:r>
            <a:r>
              <a:rPr lang="en-US" altLang="ja-JP" baseline="-25000">
                <a:solidFill>
                  <a:schemeClr val="bg1"/>
                </a:solidFill>
              </a:rPr>
              <a:t>13</a:t>
            </a:r>
          </a:p>
        </p:txBody>
      </p:sp>
      <p:sp>
        <p:nvSpPr>
          <p:cNvPr id="13" name="Oval 10"/>
          <p:cNvSpPr>
            <a:spLocks noChangeArrowheads="1"/>
          </p:cNvSpPr>
          <p:nvPr/>
        </p:nvSpPr>
        <p:spPr bwMode="auto">
          <a:xfrm>
            <a:off x="1771651" y="3429001"/>
            <a:ext cx="720725" cy="720725"/>
          </a:xfrm>
          <a:prstGeom prst="ellipse">
            <a:avLst/>
          </a:prstGeom>
          <a:solidFill>
            <a:srgbClr val="008000"/>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21</a:t>
            </a:r>
          </a:p>
        </p:txBody>
      </p:sp>
      <p:sp>
        <p:nvSpPr>
          <p:cNvPr id="14" name="Oval 11"/>
          <p:cNvSpPr>
            <a:spLocks noChangeArrowheads="1"/>
          </p:cNvSpPr>
          <p:nvPr/>
        </p:nvSpPr>
        <p:spPr bwMode="auto">
          <a:xfrm>
            <a:off x="2492376" y="3429001"/>
            <a:ext cx="720725" cy="720725"/>
          </a:xfrm>
          <a:prstGeom prst="ellipse">
            <a:avLst/>
          </a:prstGeom>
          <a:solidFill>
            <a:srgbClr val="008000"/>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22</a:t>
            </a:r>
          </a:p>
        </p:txBody>
      </p:sp>
      <p:sp>
        <p:nvSpPr>
          <p:cNvPr id="15" name="Oval 12"/>
          <p:cNvSpPr>
            <a:spLocks noChangeArrowheads="1"/>
          </p:cNvSpPr>
          <p:nvPr/>
        </p:nvSpPr>
        <p:spPr bwMode="auto">
          <a:xfrm>
            <a:off x="3213101" y="3429001"/>
            <a:ext cx="720725" cy="720725"/>
          </a:xfrm>
          <a:prstGeom prst="ellipse">
            <a:avLst/>
          </a:prstGeom>
          <a:solidFill>
            <a:srgbClr val="008000"/>
          </a:solidFill>
          <a:ln w="38100">
            <a:solidFill>
              <a:schemeClr val="tx1"/>
            </a:solidFill>
            <a:round/>
            <a:headEnd/>
            <a:tailEnd/>
          </a:ln>
        </p:spPr>
        <p:txBody>
          <a:bodyPr wrap="none" anchor="ctr"/>
          <a:lstStyle/>
          <a:p>
            <a:pPr algn="ctr"/>
            <a:r>
              <a:rPr lang="ja-JP" altLang="en-US" dirty="0">
                <a:solidFill>
                  <a:schemeClr val="bg1"/>
                </a:solidFill>
              </a:rPr>
              <a:t>財</a:t>
            </a:r>
            <a:r>
              <a:rPr lang="en-US" altLang="ja-JP" dirty="0">
                <a:solidFill>
                  <a:schemeClr val="bg1"/>
                </a:solidFill>
              </a:rPr>
              <a:t>	</a:t>
            </a:r>
            <a:r>
              <a:rPr lang="en-US" altLang="ja-JP" baseline="-25000" dirty="0">
                <a:solidFill>
                  <a:schemeClr val="bg1"/>
                </a:solidFill>
              </a:rPr>
              <a:t>23</a:t>
            </a:r>
          </a:p>
        </p:txBody>
      </p:sp>
      <p:sp>
        <p:nvSpPr>
          <p:cNvPr id="16" name="Oval 10"/>
          <p:cNvSpPr>
            <a:spLocks noChangeArrowheads="1"/>
          </p:cNvSpPr>
          <p:nvPr/>
        </p:nvSpPr>
        <p:spPr bwMode="auto">
          <a:xfrm>
            <a:off x="1771651" y="4870451"/>
            <a:ext cx="720725" cy="720725"/>
          </a:xfrm>
          <a:prstGeom prst="ellipse">
            <a:avLst/>
          </a:prstGeom>
          <a:solidFill>
            <a:srgbClr val="FF0000"/>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31</a:t>
            </a:r>
          </a:p>
        </p:txBody>
      </p:sp>
      <p:sp>
        <p:nvSpPr>
          <p:cNvPr id="17" name="Oval 11"/>
          <p:cNvSpPr>
            <a:spLocks noChangeArrowheads="1"/>
          </p:cNvSpPr>
          <p:nvPr/>
        </p:nvSpPr>
        <p:spPr bwMode="auto">
          <a:xfrm>
            <a:off x="2492376" y="4870451"/>
            <a:ext cx="720725" cy="720725"/>
          </a:xfrm>
          <a:prstGeom prst="ellipse">
            <a:avLst/>
          </a:prstGeom>
          <a:solidFill>
            <a:srgbClr val="FF0000"/>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32</a:t>
            </a:r>
          </a:p>
        </p:txBody>
      </p:sp>
      <p:sp>
        <p:nvSpPr>
          <p:cNvPr id="18" name="Oval 12"/>
          <p:cNvSpPr>
            <a:spLocks noChangeArrowheads="1"/>
          </p:cNvSpPr>
          <p:nvPr/>
        </p:nvSpPr>
        <p:spPr bwMode="auto">
          <a:xfrm>
            <a:off x="3213101" y="4870451"/>
            <a:ext cx="720725" cy="720725"/>
          </a:xfrm>
          <a:prstGeom prst="ellipse">
            <a:avLst/>
          </a:prstGeom>
          <a:solidFill>
            <a:srgbClr val="FF0000"/>
          </a:solidFill>
          <a:ln w="38100">
            <a:solidFill>
              <a:schemeClr val="tx1"/>
            </a:solidFill>
            <a:round/>
            <a:headEnd/>
            <a:tailEnd/>
          </a:ln>
        </p:spPr>
        <p:txBody>
          <a:bodyPr wrap="none" anchor="ctr"/>
          <a:lstStyle/>
          <a:p>
            <a:pPr algn="ctr"/>
            <a:r>
              <a:rPr lang="ja-JP" altLang="en-US">
                <a:solidFill>
                  <a:schemeClr val="bg1"/>
                </a:solidFill>
              </a:rPr>
              <a:t>財</a:t>
            </a:r>
            <a:r>
              <a:rPr lang="en-US" altLang="ja-JP">
                <a:solidFill>
                  <a:schemeClr val="bg1"/>
                </a:solidFill>
              </a:rPr>
              <a:t>	</a:t>
            </a:r>
            <a:r>
              <a:rPr lang="en-US" altLang="ja-JP" baseline="-25000">
                <a:solidFill>
                  <a:schemeClr val="bg1"/>
                </a:solidFill>
              </a:rPr>
              <a:t>33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par>
                                <p:cTn id="8" presetID="9" presetClass="entr" presetSubtype="0" fill="hold" grpId="1"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dissolve">
                                      <p:cBhvr>
                                        <p:cTn id="10" dur="500"/>
                                        <p:tgtEl>
                                          <p:spTgt spid="11"/>
                                        </p:tgtEl>
                                      </p:cBhvr>
                                    </p:animEffect>
                                  </p:childTnLst>
                                </p:cTn>
                              </p:par>
                              <p:par>
                                <p:cTn id="11" presetID="9" presetClass="entr" presetSubtype="0" fill="hold" grpId="1"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dissolve">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1"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dissolve">
                                      <p:cBhvr>
                                        <p:cTn id="18" dur="500"/>
                                        <p:tgtEl>
                                          <p:spTgt spid="13"/>
                                        </p:tgtEl>
                                      </p:cBhvr>
                                    </p:animEffect>
                                  </p:childTnLst>
                                </p:cTn>
                              </p:par>
                              <p:par>
                                <p:cTn id="19" presetID="9" presetClass="entr" presetSubtype="0" fill="hold" grpId="1"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dissolve">
                                      <p:cBhvr>
                                        <p:cTn id="21" dur="500"/>
                                        <p:tgtEl>
                                          <p:spTgt spid="14"/>
                                        </p:tgtEl>
                                      </p:cBhvr>
                                    </p:animEffect>
                                  </p:childTnLst>
                                </p:cTn>
                              </p:par>
                              <p:par>
                                <p:cTn id="22" presetID="9" presetClass="entr" presetSubtype="0" fill="hold" grpId="1"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dissolve">
                                      <p:cBhvr>
                                        <p:cTn id="24" dur="500"/>
                                        <p:tgtEl>
                                          <p:spTgt spid="15"/>
                                        </p:tgtEl>
                                      </p:cBhvr>
                                    </p:animEffect>
                                  </p:childTnLst>
                                </p:cTn>
                              </p:par>
                              <p:par>
                                <p:cTn id="25" presetID="9" presetClass="entr" presetSubtype="0" fill="hold" grpId="1"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dissolve">
                                      <p:cBhvr>
                                        <p:cTn id="27" dur="500"/>
                                        <p:tgtEl>
                                          <p:spTgt spid="16"/>
                                        </p:tgtEl>
                                      </p:cBhvr>
                                    </p:animEffect>
                                  </p:childTnLst>
                                </p:cTn>
                              </p:par>
                              <p:par>
                                <p:cTn id="28" presetID="9" presetClass="entr" presetSubtype="0" fill="hold" grpId="1"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dissolve">
                                      <p:cBhvr>
                                        <p:cTn id="30" dur="500"/>
                                        <p:tgtEl>
                                          <p:spTgt spid="17"/>
                                        </p:tgtEl>
                                      </p:cBhvr>
                                    </p:animEffect>
                                  </p:childTnLst>
                                </p:cTn>
                              </p:par>
                              <p:par>
                                <p:cTn id="31" presetID="9" presetClass="entr" presetSubtype="0" fill="hold" grpId="1" nodeType="with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dissolve">
                                      <p:cBhvr>
                                        <p:cTn id="33" dur="500"/>
                                        <p:tgtEl>
                                          <p:spTgt spid="18"/>
                                        </p:tgtEl>
                                      </p:cBhvr>
                                    </p:animEffect>
                                  </p:childTnLst>
                                </p:cTn>
                              </p:par>
                            </p:childTnLst>
                          </p:cTn>
                        </p:par>
                      </p:childTnLst>
                    </p:cTn>
                  </p:par>
                  <p:par>
                    <p:cTn id="34" fill="hold">
                      <p:stCondLst>
                        <p:cond delay="indefinite"/>
                      </p:stCondLst>
                      <p:childTnLst>
                        <p:par>
                          <p:cTn id="35" fill="hold">
                            <p:stCondLst>
                              <p:cond delay="0"/>
                            </p:stCondLst>
                            <p:childTnLst>
                              <p:par>
                                <p:cTn id="36" presetID="63" presetClass="path" presetSubtype="0" accel="50000" decel="50000" fill="hold" grpId="0" nodeType="clickEffect">
                                  <p:stCondLst>
                                    <p:cond delay="0"/>
                                  </p:stCondLst>
                                  <p:childTnLst>
                                    <p:animMotion origin="layout" path="M 2.08333E-7 -1.11111E-6 L 0.59089 0.10509 " pathEditMode="relative" rAng="0" ptsTypes="AA">
                                      <p:cBhvr>
                                        <p:cTn id="37" dur="2000" fill="hold"/>
                                        <p:tgtEl>
                                          <p:spTgt spid="10"/>
                                        </p:tgtEl>
                                        <p:attrNameLst>
                                          <p:attrName>ppt_x</p:attrName>
                                          <p:attrName>ppt_y</p:attrName>
                                        </p:attrNameLst>
                                      </p:cBhvr>
                                      <p:rCtr x="29544" y="5255"/>
                                    </p:animMotion>
                                  </p:childTnLst>
                                  <p:subTnLst>
                                    <p:set>
                                      <p:cBhvr override="childStyle">
                                        <p:cTn dur="1" fill="hold" display="0" masterRel="nextClick" afterEffect="1"/>
                                        <p:tgtEl>
                                          <p:spTgt spid="10"/>
                                        </p:tgtEl>
                                        <p:attrNameLst>
                                          <p:attrName>style.visibility</p:attrName>
                                        </p:attrNameLst>
                                      </p:cBhvr>
                                      <p:to>
                                        <p:strVal val="hidden"/>
                                      </p:to>
                                    </p:set>
                                  </p:subTnLst>
                                </p:cTn>
                              </p:par>
                              <p:par>
                                <p:cTn id="38" presetID="63" presetClass="path" presetSubtype="0" accel="50000" decel="50000" fill="hold" grpId="0" nodeType="withEffect">
                                  <p:stCondLst>
                                    <p:cond delay="0"/>
                                  </p:stCondLst>
                                  <p:childTnLst>
                                    <p:animMotion origin="layout" path="M -4.375E-6 -1.11111E-6 L 0.53178 0.21019 " pathEditMode="relative" rAng="0" ptsTypes="AA">
                                      <p:cBhvr>
                                        <p:cTn id="39" dur="2000" fill="hold"/>
                                        <p:tgtEl>
                                          <p:spTgt spid="11"/>
                                        </p:tgtEl>
                                        <p:attrNameLst>
                                          <p:attrName>ppt_x</p:attrName>
                                          <p:attrName>ppt_y</p:attrName>
                                        </p:attrNameLst>
                                      </p:cBhvr>
                                      <p:rCtr x="26589" y="10509"/>
                                    </p:animMotion>
                                  </p:childTnLst>
                                  <p:subTnLst>
                                    <p:set>
                                      <p:cBhvr override="childStyle">
                                        <p:cTn dur="1" fill="hold" display="0" masterRel="nextClick" afterEffect="1"/>
                                        <p:tgtEl>
                                          <p:spTgt spid="11"/>
                                        </p:tgtEl>
                                        <p:attrNameLst>
                                          <p:attrName>style.visibility</p:attrName>
                                        </p:attrNameLst>
                                      </p:cBhvr>
                                      <p:to>
                                        <p:strVal val="hidden"/>
                                      </p:to>
                                    </p:set>
                                  </p:subTnLst>
                                </p:cTn>
                              </p:par>
                              <p:par>
                                <p:cTn id="40" presetID="63" presetClass="path" presetSubtype="0" accel="50000" decel="50000" fill="hold" grpId="0" nodeType="withEffect">
                                  <p:stCondLst>
                                    <p:cond delay="0"/>
                                  </p:stCondLst>
                                  <p:childTnLst>
                                    <p:animMotion origin="layout" path="M 1.04167E-6 -1.11111E-6 L 0.47266 0.34144 " pathEditMode="relative" rAng="0" ptsTypes="AA">
                                      <p:cBhvr>
                                        <p:cTn id="41" dur="2000" fill="hold"/>
                                        <p:tgtEl>
                                          <p:spTgt spid="12"/>
                                        </p:tgtEl>
                                        <p:attrNameLst>
                                          <p:attrName>ppt_x</p:attrName>
                                          <p:attrName>ppt_y</p:attrName>
                                        </p:attrNameLst>
                                      </p:cBhvr>
                                      <p:rCtr x="23633" y="17060"/>
                                    </p:animMotion>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42" fill="hold">
                      <p:stCondLst>
                        <p:cond delay="indefinite"/>
                      </p:stCondLst>
                      <p:childTnLst>
                        <p:par>
                          <p:cTn id="43" fill="hold">
                            <p:stCondLst>
                              <p:cond delay="0"/>
                            </p:stCondLst>
                            <p:childTnLst>
                              <p:par>
                                <p:cTn id="44" presetID="63" presetClass="path" presetSubtype="0" accel="50000" decel="50000" fill="hold" grpId="0" nodeType="clickEffect">
                                  <p:stCondLst>
                                    <p:cond delay="0"/>
                                  </p:stCondLst>
                                  <p:childTnLst>
                                    <p:animMotion origin="layout" path="M 2.08333E-7 3.7037E-6 L 0.59089 -0.1051 " pathEditMode="relative" rAng="0" ptsTypes="AA">
                                      <p:cBhvr>
                                        <p:cTn id="45" dur="2000" fill="hold"/>
                                        <p:tgtEl>
                                          <p:spTgt spid="13"/>
                                        </p:tgtEl>
                                        <p:attrNameLst>
                                          <p:attrName>ppt_x</p:attrName>
                                          <p:attrName>ppt_y</p:attrName>
                                        </p:attrNameLst>
                                      </p:cBhvr>
                                      <p:rCtr x="29544" y="-5255"/>
                                    </p:animMotion>
                                  </p:childTnLst>
                                  <p:subTnLst>
                                    <p:set>
                                      <p:cBhvr override="childStyle">
                                        <p:cTn dur="1" fill="hold" display="0" masterRel="nextClick" afterEffect="1"/>
                                        <p:tgtEl>
                                          <p:spTgt spid="13"/>
                                        </p:tgtEl>
                                        <p:attrNameLst>
                                          <p:attrName>style.visibility</p:attrName>
                                        </p:attrNameLst>
                                      </p:cBhvr>
                                      <p:to>
                                        <p:strVal val="hidden"/>
                                      </p:to>
                                    </p:set>
                                  </p:subTnLst>
                                </p:cTn>
                              </p:par>
                              <p:par>
                                <p:cTn id="46" presetID="63" presetClass="path" presetSubtype="0" accel="50000" decel="50000" fill="hold" grpId="0" nodeType="withEffect">
                                  <p:stCondLst>
                                    <p:cond delay="0"/>
                                  </p:stCondLst>
                                  <p:childTnLst>
                                    <p:animMotion origin="layout" path="M -4.375E-6 3.7037E-6 L 0.53178 3.7037E-6 " pathEditMode="relative" rAng="0" ptsTypes="AA">
                                      <p:cBhvr>
                                        <p:cTn id="47" dur="2000" fill="hold"/>
                                        <p:tgtEl>
                                          <p:spTgt spid="14"/>
                                        </p:tgtEl>
                                        <p:attrNameLst>
                                          <p:attrName>ppt_x</p:attrName>
                                          <p:attrName>ppt_y</p:attrName>
                                        </p:attrNameLst>
                                      </p:cBhvr>
                                      <p:rCtr x="26589" y="0"/>
                                    </p:animMotion>
                                  </p:childTnLst>
                                  <p:subTnLst>
                                    <p:set>
                                      <p:cBhvr override="childStyle">
                                        <p:cTn dur="1" fill="hold" display="0" masterRel="nextClick" afterEffect="1"/>
                                        <p:tgtEl>
                                          <p:spTgt spid="14"/>
                                        </p:tgtEl>
                                        <p:attrNameLst>
                                          <p:attrName>style.visibility</p:attrName>
                                        </p:attrNameLst>
                                      </p:cBhvr>
                                      <p:to>
                                        <p:strVal val="hidden"/>
                                      </p:to>
                                    </p:set>
                                  </p:subTnLst>
                                </p:cTn>
                              </p:par>
                              <p:par>
                                <p:cTn id="48" presetID="63" presetClass="path" presetSubtype="0" accel="50000" decel="50000" fill="hold" grpId="0" nodeType="withEffect">
                                  <p:stCondLst>
                                    <p:cond delay="0"/>
                                  </p:stCondLst>
                                  <p:childTnLst>
                                    <p:animMotion origin="layout" path="M 1.04167E-6 3.7037E-6 L 0.47266 0.13125 " pathEditMode="relative" rAng="0" ptsTypes="AA">
                                      <p:cBhvr>
                                        <p:cTn id="49" dur="2000" fill="hold"/>
                                        <p:tgtEl>
                                          <p:spTgt spid="15"/>
                                        </p:tgtEl>
                                        <p:attrNameLst>
                                          <p:attrName>ppt_x</p:attrName>
                                          <p:attrName>ppt_y</p:attrName>
                                        </p:attrNameLst>
                                      </p:cBhvr>
                                      <p:rCtr x="23633" y="6551"/>
                                    </p:animMotion>
                                  </p:childTnLst>
                                  <p:subTnLst>
                                    <p:set>
                                      <p:cBhvr override="childStyle">
                                        <p:cTn dur="1" fill="hold" display="0" masterRel="nextClick" afterEffect="1"/>
                                        <p:tgtEl>
                                          <p:spTgt spid="15"/>
                                        </p:tgtEl>
                                        <p:attrNameLst>
                                          <p:attrName>style.visibility</p:attrName>
                                        </p:attrNameLst>
                                      </p:cBhvr>
                                      <p:to>
                                        <p:strVal val="hidden"/>
                                      </p:to>
                                    </p:set>
                                  </p:subTnLst>
                                </p:cTn>
                              </p:par>
                            </p:childTnLst>
                          </p:cTn>
                        </p:par>
                      </p:childTnLst>
                    </p:cTn>
                  </p:par>
                  <p:par>
                    <p:cTn id="50" fill="hold">
                      <p:stCondLst>
                        <p:cond delay="indefinite"/>
                      </p:stCondLst>
                      <p:childTnLst>
                        <p:par>
                          <p:cTn id="51" fill="hold">
                            <p:stCondLst>
                              <p:cond delay="0"/>
                            </p:stCondLst>
                            <p:childTnLst>
                              <p:par>
                                <p:cTn id="52" presetID="63" presetClass="path" presetSubtype="0" accel="50000" decel="50000" fill="hold" grpId="0" nodeType="clickEffect">
                                  <p:stCondLst>
                                    <p:cond delay="0"/>
                                  </p:stCondLst>
                                  <p:childTnLst>
                                    <p:animMotion origin="layout" path="M 2.08333E-7 -1.48148E-6 L 0.59089 -0.31528 " pathEditMode="relative" rAng="0" ptsTypes="AA">
                                      <p:cBhvr>
                                        <p:cTn id="53" dur="2000" fill="hold"/>
                                        <p:tgtEl>
                                          <p:spTgt spid="16"/>
                                        </p:tgtEl>
                                        <p:attrNameLst>
                                          <p:attrName>ppt_x</p:attrName>
                                          <p:attrName>ppt_y</p:attrName>
                                        </p:attrNameLst>
                                      </p:cBhvr>
                                      <p:rCtr x="29544" y="-15764"/>
                                    </p:animMotion>
                                  </p:childTnLst>
                                </p:cTn>
                              </p:par>
                              <p:par>
                                <p:cTn id="54" presetID="63" presetClass="path" presetSubtype="0" accel="50000" decel="50000" fill="hold" grpId="0" nodeType="withEffect">
                                  <p:stCondLst>
                                    <p:cond delay="0"/>
                                  </p:stCondLst>
                                  <p:childTnLst>
                                    <p:animMotion origin="layout" path="M -4.375E-6 -1.48148E-6 L 0.53178 -0.21018 " pathEditMode="relative" rAng="0" ptsTypes="AA">
                                      <p:cBhvr>
                                        <p:cTn id="55" dur="2000" fill="hold"/>
                                        <p:tgtEl>
                                          <p:spTgt spid="17"/>
                                        </p:tgtEl>
                                        <p:attrNameLst>
                                          <p:attrName>ppt_x</p:attrName>
                                          <p:attrName>ppt_y</p:attrName>
                                        </p:attrNameLst>
                                      </p:cBhvr>
                                      <p:rCtr x="26589" y="-10509"/>
                                    </p:animMotion>
                                  </p:childTnLst>
                                </p:cTn>
                              </p:par>
                              <p:par>
                                <p:cTn id="56" presetID="63" presetClass="path" presetSubtype="0" accel="50000" decel="50000" fill="hold" grpId="0" nodeType="withEffect">
                                  <p:stCondLst>
                                    <p:cond delay="0"/>
                                  </p:stCondLst>
                                  <p:childTnLst>
                                    <p:animMotion origin="layout" path="M 1.04167E-6 -1.48148E-6 L 0.47266 -0.07893 " pathEditMode="relative" rAng="0" ptsTypes="AA">
                                      <p:cBhvr>
                                        <p:cTn id="57" dur="2000" fill="hold"/>
                                        <p:tgtEl>
                                          <p:spTgt spid="18"/>
                                        </p:tgtEl>
                                        <p:attrNameLst>
                                          <p:attrName>ppt_x</p:attrName>
                                          <p:attrName>ppt_y</p:attrName>
                                        </p:attrNameLst>
                                      </p:cBhvr>
                                      <p:rCtr x="23633" y="-395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p:txBody>
          <a:bodyPr/>
          <a:lstStyle/>
          <a:p>
            <a:pPr eaLnBrk="1" hangingPunct="1"/>
            <a:r>
              <a:rPr lang="ja-JP" altLang="en-US"/>
              <a:t>販売の社会性</a:t>
            </a:r>
          </a:p>
        </p:txBody>
      </p:sp>
      <p:sp>
        <p:nvSpPr>
          <p:cNvPr id="28675" name="AutoShape 3"/>
          <p:cNvSpPr>
            <a:spLocks noChangeArrowheads="1"/>
          </p:cNvSpPr>
          <p:nvPr/>
        </p:nvSpPr>
        <p:spPr bwMode="auto">
          <a:xfrm>
            <a:off x="4655816" y="1988816"/>
            <a:ext cx="2882900" cy="3603625"/>
          </a:xfrm>
          <a:prstGeom prst="roundRect">
            <a:avLst>
              <a:gd name="adj" fmla="val 16667"/>
            </a:avLst>
          </a:prstGeom>
          <a:solidFill>
            <a:srgbClr val="FFFF00"/>
          </a:solidFill>
          <a:ln w="9525">
            <a:solidFill>
              <a:schemeClr val="tx1"/>
            </a:solidFill>
            <a:round/>
            <a:headEnd/>
            <a:tailEnd/>
          </a:ln>
        </p:spPr>
        <p:txBody>
          <a:bodyPr wrap="none"/>
          <a:lstStyle/>
          <a:p>
            <a:pPr algn="ctr"/>
            <a:r>
              <a:rPr lang="ja-JP" altLang="en-US" sz="4800"/>
              <a:t>商人</a:t>
            </a:r>
          </a:p>
        </p:txBody>
      </p:sp>
      <p:sp>
        <p:nvSpPr>
          <p:cNvPr id="28676" name="AutoShape 4"/>
          <p:cNvSpPr>
            <a:spLocks noChangeArrowheads="1"/>
          </p:cNvSpPr>
          <p:nvPr/>
        </p:nvSpPr>
        <p:spPr bwMode="auto">
          <a:xfrm>
            <a:off x="1771651" y="1627189"/>
            <a:ext cx="2162175" cy="1068387"/>
          </a:xfrm>
          <a:prstGeom prst="roundRect">
            <a:avLst>
              <a:gd name="adj" fmla="val 16667"/>
            </a:avLst>
          </a:prstGeom>
          <a:solidFill>
            <a:srgbClr val="0000CC"/>
          </a:solidFill>
          <a:ln w="9525">
            <a:solidFill>
              <a:schemeClr val="tx1"/>
            </a:solidFill>
            <a:round/>
            <a:headEnd/>
            <a:tailEnd/>
          </a:ln>
        </p:spPr>
        <p:txBody>
          <a:bodyPr wrap="none"/>
          <a:lstStyle/>
          <a:p>
            <a:pPr algn="ctr"/>
            <a:r>
              <a:rPr lang="ja-JP" altLang="en-US">
                <a:solidFill>
                  <a:schemeClr val="bg1"/>
                </a:solidFill>
              </a:rPr>
              <a:t>生産者１</a:t>
            </a:r>
          </a:p>
        </p:txBody>
      </p:sp>
      <p:sp>
        <p:nvSpPr>
          <p:cNvPr id="28677" name="AutoShape 5"/>
          <p:cNvSpPr>
            <a:spLocks noChangeArrowheads="1"/>
          </p:cNvSpPr>
          <p:nvPr/>
        </p:nvSpPr>
        <p:spPr bwMode="auto">
          <a:xfrm>
            <a:off x="1771651" y="3068639"/>
            <a:ext cx="2162175" cy="1068387"/>
          </a:xfrm>
          <a:prstGeom prst="roundRect">
            <a:avLst>
              <a:gd name="adj" fmla="val 16667"/>
            </a:avLst>
          </a:prstGeom>
          <a:solidFill>
            <a:srgbClr val="008000"/>
          </a:solidFill>
          <a:ln w="9525">
            <a:solidFill>
              <a:schemeClr val="tx1"/>
            </a:solidFill>
            <a:round/>
            <a:headEnd/>
            <a:tailEnd/>
          </a:ln>
        </p:spPr>
        <p:txBody>
          <a:bodyPr wrap="none"/>
          <a:lstStyle/>
          <a:p>
            <a:pPr algn="ctr"/>
            <a:r>
              <a:rPr lang="ja-JP" altLang="en-US">
                <a:solidFill>
                  <a:schemeClr val="bg1"/>
                </a:solidFill>
              </a:rPr>
              <a:t>生産者２</a:t>
            </a:r>
          </a:p>
        </p:txBody>
      </p:sp>
      <p:sp>
        <p:nvSpPr>
          <p:cNvPr id="28678" name="AutoShape 6"/>
          <p:cNvSpPr>
            <a:spLocks noChangeArrowheads="1"/>
          </p:cNvSpPr>
          <p:nvPr/>
        </p:nvSpPr>
        <p:spPr bwMode="auto">
          <a:xfrm>
            <a:off x="1771651" y="4510089"/>
            <a:ext cx="2162175" cy="1068387"/>
          </a:xfrm>
          <a:prstGeom prst="roundRect">
            <a:avLst>
              <a:gd name="adj" fmla="val 16667"/>
            </a:avLst>
          </a:prstGeom>
          <a:solidFill>
            <a:srgbClr val="FF0000"/>
          </a:solidFill>
          <a:ln w="9525">
            <a:solidFill>
              <a:schemeClr val="tx1"/>
            </a:solidFill>
            <a:round/>
            <a:headEnd/>
            <a:tailEnd/>
          </a:ln>
        </p:spPr>
        <p:txBody>
          <a:bodyPr wrap="none"/>
          <a:lstStyle/>
          <a:p>
            <a:pPr algn="ctr"/>
            <a:r>
              <a:rPr lang="ja-JP" altLang="en-US">
                <a:solidFill>
                  <a:schemeClr val="bg1"/>
                </a:solidFill>
              </a:rPr>
              <a:t>生産者３</a:t>
            </a:r>
          </a:p>
        </p:txBody>
      </p:sp>
      <p:sp>
        <p:nvSpPr>
          <p:cNvPr id="7" name="AutoShape 7"/>
          <p:cNvSpPr>
            <a:spLocks noChangeArrowheads="1"/>
          </p:cNvSpPr>
          <p:nvPr/>
        </p:nvSpPr>
        <p:spPr bwMode="auto">
          <a:xfrm>
            <a:off x="8258176" y="1987551"/>
            <a:ext cx="2162175" cy="3603625"/>
          </a:xfrm>
          <a:prstGeom prst="roundRect">
            <a:avLst>
              <a:gd name="adj" fmla="val 16667"/>
            </a:avLst>
          </a:prstGeom>
          <a:solidFill>
            <a:schemeClr val="bg1"/>
          </a:solidFill>
          <a:ln w="9525">
            <a:solidFill>
              <a:schemeClr val="tx1"/>
            </a:solidFill>
            <a:round/>
            <a:headEnd/>
            <a:tailEnd/>
          </a:ln>
          <a:effectLst/>
        </p:spPr>
        <p:txBody>
          <a:bodyPr wrap="none"/>
          <a:lstStyle/>
          <a:p>
            <a:pPr algn="ctr">
              <a:defRPr/>
            </a:pPr>
            <a:r>
              <a:rPr lang="ja-JP" altLang="en-US" dirty="0">
                <a:ea typeface="ＭＳ Ｐゴシック" pitchFamily="50" charset="-128"/>
              </a:rPr>
              <a:t>消費者</a:t>
            </a:r>
          </a:p>
        </p:txBody>
      </p:sp>
      <p:sp>
        <p:nvSpPr>
          <p:cNvPr id="10" name="Oval 10"/>
          <p:cNvSpPr>
            <a:spLocks noChangeArrowheads="1"/>
          </p:cNvSpPr>
          <p:nvPr/>
        </p:nvSpPr>
        <p:spPr bwMode="auto">
          <a:xfrm>
            <a:off x="1771651" y="1987551"/>
            <a:ext cx="720725" cy="720725"/>
          </a:xfrm>
          <a:prstGeom prst="ellipse">
            <a:avLst/>
          </a:prstGeom>
          <a:solidFill>
            <a:srgbClr val="0000CC"/>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11</a:t>
            </a:r>
          </a:p>
        </p:txBody>
      </p:sp>
      <p:sp>
        <p:nvSpPr>
          <p:cNvPr id="11" name="Oval 11"/>
          <p:cNvSpPr>
            <a:spLocks noChangeArrowheads="1"/>
          </p:cNvSpPr>
          <p:nvPr/>
        </p:nvSpPr>
        <p:spPr bwMode="auto">
          <a:xfrm>
            <a:off x="2492376" y="1987551"/>
            <a:ext cx="720725" cy="720725"/>
          </a:xfrm>
          <a:prstGeom prst="ellipse">
            <a:avLst/>
          </a:prstGeom>
          <a:solidFill>
            <a:srgbClr val="0000CC"/>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12</a:t>
            </a:r>
          </a:p>
        </p:txBody>
      </p:sp>
      <p:sp>
        <p:nvSpPr>
          <p:cNvPr id="12" name="Oval 12"/>
          <p:cNvSpPr>
            <a:spLocks noChangeArrowheads="1"/>
          </p:cNvSpPr>
          <p:nvPr/>
        </p:nvSpPr>
        <p:spPr bwMode="auto">
          <a:xfrm>
            <a:off x="3213101" y="1987551"/>
            <a:ext cx="720725" cy="720725"/>
          </a:xfrm>
          <a:prstGeom prst="ellipse">
            <a:avLst/>
          </a:prstGeom>
          <a:solidFill>
            <a:srgbClr val="0000CC"/>
          </a:solidFill>
          <a:ln w="38100">
            <a:solidFill>
              <a:schemeClr val="tx1"/>
            </a:solidFill>
            <a:round/>
            <a:headEnd/>
            <a:tailEnd/>
          </a:ln>
        </p:spPr>
        <p:txBody>
          <a:bodyPr wrap="none" anchor="ctr"/>
          <a:lstStyle/>
          <a:p>
            <a:pPr algn="ctr"/>
            <a:r>
              <a:rPr lang="ja-JP" altLang="en-US">
                <a:solidFill>
                  <a:schemeClr val="bg1"/>
                </a:solidFill>
              </a:rPr>
              <a:t>財</a:t>
            </a:r>
            <a:r>
              <a:rPr lang="en-US" altLang="ja-JP">
                <a:solidFill>
                  <a:schemeClr val="bg1"/>
                </a:solidFill>
              </a:rPr>
              <a:t>	</a:t>
            </a:r>
            <a:r>
              <a:rPr lang="en-US" altLang="ja-JP" baseline="-25000">
                <a:solidFill>
                  <a:schemeClr val="bg1"/>
                </a:solidFill>
              </a:rPr>
              <a:t>13</a:t>
            </a:r>
          </a:p>
        </p:txBody>
      </p:sp>
      <p:sp>
        <p:nvSpPr>
          <p:cNvPr id="13" name="Oval 10"/>
          <p:cNvSpPr>
            <a:spLocks noChangeArrowheads="1"/>
          </p:cNvSpPr>
          <p:nvPr/>
        </p:nvSpPr>
        <p:spPr bwMode="auto">
          <a:xfrm>
            <a:off x="1771651" y="3429001"/>
            <a:ext cx="720725" cy="720725"/>
          </a:xfrm>
          <a:prstGeom prst="ellipse">
            <a:avLst/>
          </a:prstGeom>
          <a:solidFill>
            <a:srgbClr val="008000"/>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21</a:t>
            </a:r>
          </a:p>
        </p:txBody>
      </p:sp>
      <p:sp>
        <p:nvSpPr>
          <p:cNvPr id="14" name="Oval 11"/>
          <p:cNvSpPr>
            <a:spLocks noChangeArrowheads="1"/>
          </p:cNvSpPr>
          <p:nvPr/>
        </p:nvSpPr>
        <p:spPr bwMode="auto">
          <a:xfrm>
            <a:off x="2492376" y="3429001"/>
            <a:ext cx="720725" cy="720725"/>
          </a:xfrm>
          <a:prstGeom prst="ellipse">
            <a:avLst/>
          </a:prstGeom>
          <a:solidFill>
            <a:srgbClr val="008000"/>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22</a:t>
            </a:r>
          </a:p>
        </p:txBody>
      </p:sp>
      <p:sp>
        <p:nvSpPr>
          <p:cNvPr id="15" name="Oval 12"/>
          <p:cNvSpPr>
            <a:spLocks noChangeArrowheads="1"/>
          </p:cNvSpPr>
          <p:nvPr/>
        </p:nvSpPr>
        <p:spPr bwMode="auto">
          <a:xfrm>
            <a:off x="3213101" y="3429001"/>
            <a:ext cx="720725" cy="720725"/>
          </a:xfrm>
          <a:prstGeom prst="ellipse">
            <a:avLst/>
          </a:prstGeom>
          <a:solidFill>
            <a:srgbClr val="008000"/>
          </a:solidFill>
          <a:ln w="38100">
            <a:solidFill>
              <a:schemeClr val="tx1"/>
            </a:solidFill>
            <a:round/>
            <a:headEnd/>
            <a:tailEnd/>
          </a:ln>
        </p:spPr>
        <p:txBody>
          <a:bodyPr wrap="none" anchor="ctr"/>
          <a:lstStyle/>
          <a:p>
            <a:pPr algn="ctr"/>
            <a:r>
              <a:rPr lang="ja-JP" altLang="en-US">
                <a:solidFill>
                  <a:schemeClr val="bg1"/>
                </a:solidFill>
              </a:rPr>
              <a:t>財</a:t>
            </a:r>
            <a:r>
              <a:rPr lang="en-US" altLang="ja-JP">
                <a:solidFill>
                  <a:schemeClr val="bg1"/>
                </a:solidFill>
              </a:rPr>
              <a:t>	</a:t>
            </a:r>
            <a:r>
              <a:rPr lang="en-US" altLang="ja-JP" baseline="-25000">
                <a:solidFill>
                  <a:schemeClr val="bg1"/>
                </a:solidFill>
              </a:rPr>
              <a:t>23</a:t>
            </a:r>
          </a:p>
        </p:txBody>
      </p:sp>
      <p:sp>
        <p:nvSpPr>
          <p:cNvPr id="16" name="Oval 10"/>
          <p:cNvSpPr>
            <a:spLocks noChangeArrowheads="1"/>
          </p:cNvSpPr>
          <p:nvPr/>
        </p:nvSpPr>
        <p:spPr bwMode="auto">
          <a:xfrm>
            <a:off x="1771651" y="4870451"/>
            <a:ext cx="720725" cy="720725"/>
          </a:xfrm>
          <a:prstGeom prst="ellipse">
            <a:avLst/>
          </a:prstGeom>
          <a:solidFill>
            <a:srgbClr val="FF0000"/>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31</a:t>
            </a:r>
          </a:p>
        </p:txBody>
      </p:sp>
      <p:sp>
        <p:nvSpPr>
          <p:cNvPr id="17" name="Oval 11"/>
          <p:cNvSpPr>
            <a:spLocks noChangeArrowheads="1"/>
          </p:cNvSpPr>
          <p:nvPr/>
        </p:nvSpPr>
        <p:spPr bwMode="auto">
          <a:xfrm>
            <a:off x="2492376" y="4870451"/>
            <a:ext cx="720725" cy="720725"/>
          </a:xfrm>
          <a:prstGeom prst="ellipse">
            <a:avLst/>
          </a:prstGeom>
          <a:solidFill>
            <a:srgbClr val="FF0000"/>
          </a:solidFill>
          <a:ln w="38100">
            <a:solidFill>
              <a:schemeClr val="tx1"/>
            </a:solidFill>
            <a:round/>
            <a:headEnd/>
            <a:tailEnd/>
          </a:ln>
        </p:spPr>
        <p:txBody>
          <a:bodyPr wrap="none" anchor="ctr"/>
          <a:lstStyle/>
          <a:p>
            <a:pPr algn="ctr"/>
            <a:r>
              <a:rPr lang="ja-JP" altLang="en-US">
                <a:solidFill>
                  <a:schemeClr val="bg1"/>
                </a:solidFill>
              </a:rPr>
              <a:t>財</a:t>
            </a:r>
            <a:r>
              <a:rPr lang="en-US" altLang="ja-JP" baseline="-25000">
                <a:solidFill>
                  <a:schemeClr val="bg1"/>
                </a:solidFill>
              </a:rPr>
              <a:t>32</a:t>
            </a:r>
          </a:p>
        </p:txBody>
      </p:sp>
      <p:sp>
        <p:nvSpPr>
          <p:cNvPr id="18" name="Oval 12"/>
          <p:cNvSpPr>
            <a:spLocks noChangeArrowheads="1"/>
          </p:cNvSpPr>
          <p:nvPr/>
        </p:nvSpPr>
        <p:spPr bwMode="auto">
          <a:xfrm>
            <a:off x="3213101" y="4870451"/>
            <a:ext cx="720725" cy="720725"/>
          </a:xfrm>
          <a:prstGeom prst="ellipse">
            <a:avLst/>
          </a:prstGeom>
          <a:solidFill>
            <a:srgbClr val="FF0000"/>
          </a:solidFill>
          <a:ln w="38100">
            <a:solidFill>
              <a:schemeClr val="tx1"/>
            </a:solidFill>
            <a:round/>
            <a:headEnd/>
            <a:tailEnd/>
          </a:ln>
        </p:spPr>
        <p:txBody>
          <a:bodyPr wrap="none" anchor="ctr"/>
          <a:lstStyle/>
          <a:p>
            <a:pPr algn="ctr"/>
            <a:r>
              <a:rPr lang="ja-JP" altLang="en-US">
                <a:solidFill>
                  <a:schemeClr val="bg1"/>
                </a:solidFill>
              </a:rPr>
              <a:t>財</a:t>
            </a:r>
            <a:r>
              <a:rPr lang="en-US" altLang="ja-JP">
                <a:solidFill>
                  <a:schemeClr val="bg1"/>
                </a:solidFill>
              </a:rPr>
              <a:t>	</a:t>
            </a:r>
            <a:r>
              <a:rPr lang="en-US" altLang="ja-JP" baseline="-25000">
                <a:solidFill>
                  <a:schemeClr val="bg1"/>
                </a:solidFill>
              </a:rPr>
              <a:t>33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dissolve">
                                      <p:cBhvr>
                                        <p:cTn id="7" dur="500"/>
                                        <p:tgtEl>
                                          <p:spTgt spid="2867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dissolve">
                                      <p:cBhvr>
                                        <p:cTn id="15" dur="500"/>
                                        <p:tgtEl>
                                          <p:spTgt spid="11"/>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dissolve">
                                      <p:cBhvr>
                                        <p:cTn id="21" dur="500"/>
                                        <p:tgtEl>
                                          <p:spTgt spid="13"/>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dissolve">
                                      <p:cBhvr>
                                        <p:cTn id="24" dur="500"/>
                                        <p:tgtEl>
                                          <p:spTgt spid="14"/>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dissolve">
                                      <p:cBhvr>
                                        <p:cTn id="27" dur="500"/>
                                        <p:tgtEl>
                                          <p:spTgt spid="15"/>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dissolve">
                                      <p:cBhvr>
                                        <p:cTn id="30" dur="500"/>
                                        <p:tgtEl>
                                          <p:spTgt spid="16"/>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dissolve">
                                      <p:cBhvr>
                                        <p:cTn id="33" dur="500"/>
                                        <p:tgtEl>
                                          <p:spTgt spid="17"/>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dissolve">
                                      <p:cBhvr>
                                        <p:cTn id="36" dur="500"/>
                                        <p:tgtEl>
                                          <p:spTgt spid="18"/>
                                        </p:tgtEl>
                                      </p:cBhvr>
                                    </p:animEffect>
                                  </p:childTnLst>
                                </p:cTn>
                              </p:par>
                            </p:childTnLst>
                          </p:cTn>
                        </p:par>
                      </p:childTnLst>
                    </p:cTn>
                  </p:par>
                  <p:par>
                    <p:cTn id="37" fill="hold">
                      <p:stCondLst>
                        <p:cond delay="indefinite"/>
                      </p:stCondLst>
                      <p:childTnLst>
                        <p:par>
                          <p:cTn id="38" fill="hold">
                            <p:stCondLst>
                              <p:cond delay="0"/>
                            </p:stCondLst>
                            <p:childTnLst>
                              <p:par>
                                <p:cTn id="39" presetID="56" presetClass="path" presetSubtype="0" accel="50000" decel="50000" fill="hold" grpId="1" nodeType="clickEffect">
                                  <p:stCondLst>
                                    <p:cond delay="0"/>
                                  </p:stCondLst>
                                  <p:childTnLst>
                                    <p:animMotion origin="layout" path="M 2.08333E-7 -1.11111E-6 L 0.2513 0.13148 " pathEditMode="relative" rAng="0" ptsTypes="AA">
                                      <p:cBhvr>
                                        <p:cTn id="40" dur="2000" fill="hold"/>
                                        <p:tgtEl>
                                          <p:spTgt spid="10"/>
                                        </p:tgtEl>
                                        <p:attrNameLst>
                                          <p:attrName>ppt_x</p:attrName>
                                          <p:attrName>ppt_y</p:attrName>
                                        </p:attrNameLst>
                                      </p:cBhvr>
                                      <p:rCtr x="12565" y="6574"/>
                                    </p:animMotion>
                                  </p:childTnLst>
                                </p:cTn>
                              </p:par>
                              <p:par>
                                <p:cTn id="41" presetID="56" presetClass="path" presetSubtype="0" accel="50000" decel="50000" fill="hold" grpId="1" nodeType="withEffect">
                                  <p:stCondLst>
                                    <p:cond delay="0"/>
                                  </p:stCondLst>
                                  <p:childTnLst>
                                    <p:animMotion origin="layout" path="M -4.375E-6 -1.11111E-6 L 0.26602 0.13148 " pathEditMode="relative" rAng="0" ptsTypes="AA">
                                      <p:cBhvr>
                                        <p:cTn id="42" dur="2000" fill="hold"/>
                                        <p:tgtEl>
                                          <p:spTgt spid="11"/>
                                        </p:tgtEl>
                                        <p:attrNameLst>
                                          <p:attrName>ppt_x</p:attrName>
                                          <p:attrName>ppt_y</p:attrName>
                                        </p:attrNameLst>
                                      </p:cBhvr>
                                      <p:rCtr x="13294" y="6574"/>
                                    </p:animMotion>
                                  </p:childTnLst>
                                </p:cTn>
                              </p:par>
                              <p:par>
                                <p:cTn id="43" presetID="56" presetClass="path" presetSubtype="0" accel="50000" decel="50000" fill="hold" grpId="1" nodeType="withEffect">
                                  <p:stCondLst>
                                    <p:cond delay="0"/>
                                  </p:stCondLst>
                                  <p:childTnLst>
                                    <p:animMotion origin="layout" path="M 1.04167E-6 -1.11111E-6 L 0.28073 0.13148 " pathEditMode="relative" rAng="0" ptsTypes="AA">
                                      <p:cBhvr>
                                        <p:cTn id="44" dur="2000" fill="hold"/>
                                        <p:tgtEl>
                                          <p:spTgt spid="12"/>
                                        </p:tgtEl>
                                        <p:attrNameLst>
                                          <p:attrName>ppt_x</p:attrName>
                                          <p:attrName>ppt_y</p:attrName>
                                        </p:attrNameLst>
                                      </p:cBhvr>
                                      <p:rCtr x="14036" y="6574"/>
                                    </p:animMotion>
                                  </p:childTnLst>
                                </p:cTn>
                              </p:par>
                              <p:par>
                                <p:cTn id="45" presetID="56" presetClass="path" presetSubtype="0" accel="50000" decel="50000" fill="hold" grpId="1" nodeType="withEffect">
                                  <p:stCondLst>
                                    <p:cond delay="0"/>
                                  </p:stCondLst>
                                  <p:childTnLst>
                                    <p:animMotion origin="layout" path="M 2.08333E-7 3.7037E-6 L 0.2513 0.05254 " pathEditMode="relative" rAng="0" ptsTypes="AA">
                                      <p:cBhvr>
                                        <p:cTn id="46" dur="2000" fill="hold"/>
                                        <p:tgtEl>
                                          <p:spTgt spid="13"/>
                                        </p:tgtEl>
                                        <p:attrNameLst>
                                          <p:attrName>ppt_x</p:attrName>
                                          <p:attrName>ppt_y</p:attrName>
                                        </p:attrNameLst>
                                      </p:cBhvr>
                                      <p:rCtr x="12565" y="2616"/>
                                    </p:animMotion>
                                  </p:childTnLst>
                                </p:cTn>
                              </p:par>
                              <p:par>
                                <p:cTn id="47" presetID="56" presetClass="path" presetSubtype="0" accel="50000" decel="50000" fill="hold" grpId="1" nodeType="withEffect">
                                  <p:stCondLst>
                                    <p:cond delay="0"/>
                                  </p:stCondLst>
                                  <p:childTnLst>
                                    <p:animMotion origin="layout" path="M 0.00026 3.7037E-6 L 0.26602 0.05254 " pathEditMode="relative" rAng="0" ptsTypes="AA">
                                      <p:cBhvr>
                                        <p:cTn id="48" dur="2000" fill="hold"/>
                                        <p:tgtEl>
                                          <p:spTgt spid="14"/>
                                        </p:tgtEl>
                                        <p:attrNameLst>
                                          <p:attrName>ppt_x</p:attrName>
                                          <p:attrName>ppt_y</p:attrName>
                                        </p:attrNameLst>
                                      </p:cBhvr>
                                      <p:rCtr x="13281" y="2616"/>
                                    </p:animMotion>
                                  </p:childTnLst>
                                </p:cTn>
                              </p:par>
                              <p:par>
                                <p:cTn id="49" presetID="56" presetClass="path" presetSubtype="0" accel="50000" decel="50000" fill="hold" grpId="1" nodeType="withEffect">
                                  <p:stCondLst>
                                    <p:cond delay="0"/>
                                  </p:stCondLst>
                                  <p:childTnLst>
                                    <p:animMotion origin="layout" path="M 1.04167E-6 3.7037E-6 L 0.28073 0.05254 " pathEditMode="relative" rAng="0" ptsTypes="AA">
                                      <p:cBhvr>
                                        <p:cTn id="50" dur="2000" fill="hold"/>
                                        <p:tgtEl>
                                          <p:spTgt spid="15"/>
                                        </p:tgtEl>
                                        <p:attrNameLst>
                                          <p:attrName>ppt_x</p:attrName>
                                          <p:attrName>ppt_y</p:attrName>
                                        </p:attrNameLst>
                                      </p:cBhvr>
                                      <p:rCtr x="14036" y="2616"/>
                                    </p:animMotion>
                                  </p:childTnLst>
                                </p:cTn>
                              </p:par>
                              <p:par>
                                <p:cTn id="51" presetID="56" presetClass="path" presetSubtype="0" accel="50000" decel="50000" fill="hold" grpId="1" nodeType="withEffect">
                                  <p:stCondLst>
                                    <p:cond delay="0"/>
                                  </p:stCondLst>
                                  <p:childTnLst>
                                    <p:animMotion origin="layout" path="M 2.08333E-7 -1.48148E-6 L 0.2513 -0.02639 " pathEditMode="relative" rAng="0" ptsTypes="AA">
                                      <p:cBhvr>
                                        <p:cTn id="52" dur="2000" fill="hold"/>
                                        <p:tgtEl>
                                          <p:spTgt spid="16"/>
                                        </p:tgtEl>
                                        <p:attrNameLst>
                                          <p:attrName>ppt_x</p:attrName>
                                          <p:attrName>ppt_y</p:attrName>
                                        </p:attrNameLst>
                                      </p:cBhvr>
                                      <p:rCtr x="12565" y="-1319"/>
                                    </p:animMotion>
                                  </p:childTnLst>
                                </p:cTn>
                              </p:par>
                              <p:par>
                                <p:cTn id="53" presetID="56" presetClass="path" presetSubtype="0" accel="50000" decel="50000" fill="hold" grpId="1" nodeType="withEffect">
                                  <p:stCondLst>
                                    <p:cond delay="0"/>
                                  </p:stCondLst>
                                  <p:childTnLst>
                                    <p:animMotion origin="layout" path="M -4.375E-6 -1.48148E-6 L 0.26602 -0.02639 " pathEditMode="relative" rAng="0" ptsTypes="AA">
                                      <p:cBhvr>
                                        <p:cTn id="54" dur="2000" fill="hold"/>
                                        <p:tgtEl>
                                          <p:spTgt spid="17"/>
                                        </p:tgtEl>
                                        <p:attrNameLst>
                                          <p:attrName>ppt_x</p:attrName>
                                          <p:attrName>ppt_y</p:attrName>
                                        </p:attrNameLst>
                                      </p:cBhvr>
                                      <p:rCtr x="13294" y="-1319"/>
                                    </p:animMotion>
                                  </p:childTnLst>
                                </p:cTn>
                              </p:par>
                              <p:par>
                                <p:cTn id="55" presetID="56" presetClass="path" presetSubtype="0" accel="50000" decel="50000" fill="hold" grpId="1" nodeType="withEffect">
                                  <p:stCondLst>
                                    <p:cond delay="0"/>
                                  </p:stCondLst>
                                  <p:childTnLst>
                                    <p:animMotion origin="layout" path="M 1.04167E-6 -1.48148E-6 L 0.28073 -0.02639 " pathEditMode="relative" rAng="0" ptsTypes="AA">
                                      <p:cBhvr>
                                        <p:cTn id="56" dur="2000" fill="hold"/>
                                        <p:tgtEl>
                                          <p:spTgt spid="18"/>
                                        </p:tgtEl>
                                        <p:attrNameLst>
                                          <p:attrName>ppt_x</p:attrName>
                                          <p:attrName>ppt_y</p:attrName>
                                        </p:attrNameLst>
                                      </p:cBhvr>
                                      <p:rCtr x="14036" y="-1319"/>
                                    </p:animMotion>
                                  </p:childTnLst>
                                </p:cTn>
                              </p:par>
                            </p:childTnLst>
                          </p:cTn>
                        </p:par>
                      </p:childTnLst>
                    </p:cTn>
                  </p:par>
                  <p:par>
                    <p:cTn id="57" fill="hold">
                      <p:stCondLst>
                        <p:cond delay="indefinite"/>
                      </p:stCondLst>
                      <p:childTnLst>
                        <p:par>
                          <p:cTn id="58" fill="hold">
                            <p:stCondLst>
                              <p:cond delay="0"/>
                            </p:stCondLst>
                            <p:childTnLst>
                              <p:par>
                                <p:cTn id="59" presetID="8" presetClass="emph" presetSubtype="0" fill="hold" grpId="3" nodeType="clickEffect">
                                  <p:stCondLst>
                                    <p:cond delay="0"/>
                                  </p:stCondLst>
                                  <p:childTnLst>
                                    <p:animRot by="43200000">
                                      <p:cBhvr>
                                        <p:cTn id="60" dur="2000" fill="hold"/>
                                        <p:tgtEl>
                                          <p:spTgt spid="12"/>
                                        </p:tgtEl>
                                        <p:attrNameLst>
                                          <p:attrName>r</p:attrName>
                                        </p:attrNameLst>
                                      </p:cBhvr>
                                    </p:animRot>
                                  </p:childTnLst>
                                </p:cTn>
                              </p:par>
                              <p:par>
                                <p:cTn id="61" presetID="8" presetClass="emph" presetSubtype="0" fill="hold" grpId="3" nodeType="withEffect">
                                  <p:stCondLst>
                                    <p:cond delay="0"/>
                                  </p:stCondLst>
                                  <p:childTnLst>
                                    <p:animRot by="43200000">
                                      <p:cBhvr>
                                        <p:cTn id="62" dur="2000" fill="hold"/>
                                        <p:tgtEl>
                                          <p:spTgt spid="13"/>
                                        </p:tgtEl>
                                        <p:attrNameLst>
                                          <p:attrName>r</p:attrName>
                                        </p:attrNameLst>
                                      </p:cBhvr>
                                    </p:animRot>
                                  </p:childTnLst>
                                </p:cTn>
                              </p:par>
                              <p:par>
                                <p:cTn id="63" presetID="8" presetClass="emph" presetSubtype="0" fill="hold" grpId="3" nodeType="withEffect">
                                  <p:stCondLst>
                                    <p:cond delay="0"/>
                                  </p:stCondLst>
                                  <p:childTnLst>
                                    <p:animRot by="43200000">
                                      <p:cBhvr>
                                        <p:cTn id="64" dur="2000" fill="hold"/>
                                        <p:tgtEl>
                                          <p:spTgt spid="17"/>
                                        </p:tgtEl>
                                        <p:attrNameLst>
                                          <p:attrName>r</p:attrName>
                                        </p:attrNameLst>
                                      </p:cBhvr>
                                    </p:animRot>
                                  </p:childTnLst>
                                </p:cTn>
                              </p:par>
                            </p:childTnLst>
                          </p:cTn>
                        </p:par>
                      </p:childTnLst>
                    </p:cTn>
                  </p:par>
                  <p:par>
                    <p:cTn id="65" fill="hold">
                      <p:stCondLst>
                        <p:cond delay="indefinite"/>
                      </p:stCondLst>
                      <p:childTnLst>
                        <p:par>
                          <p:cTn id="66" fill="hold">
                            <p:stCondLst>
                              <p:cond delay="0"/>
                            </p:stCondLst>
                            <p:childTnLst>
                              <p:par>
                                <p:cTn id="67" presetID="63" presetClass="path" presetSubtype="0" accel="50000" decel="50000" fill="hold" grpId="2" nodeType="clickEffect">
                                  <p:stCondLst>
                                    <p:cond delay="0"/>
                                  </p:stCondLst>
                                  <p:childTnLst>
                                    <p:animMotion origin="layout" path="M 0.28073 0.13148 L 0.47266 0.13148 " pathEditMode="relative" rAng="0" ptsTypes="AA">
                                      <p:cBhvr>
                                        <p:cTn id="68" dur="2000" fill="hold"/>
                                        <p:tgtEl>
                                          <p:spTgt spid="12"/>
                                        </p:tgtEl>
                                        <p:attrNameLst>
                                          <p:attrName>ppt_x</p:attrName>
                                          <p:attrName>ppt_y</p:attrName>
                                        </p:attrNameLst>
                                      </p:cBhvr>
                                      <p:rCtr x="9596" y="0"/>
                                    </p:animMotion>
                                  </p:childTnLst>
                                </p:cTn>
                              </p:par>
                              <p:par>
                                <p:cTn id="69" presetID="63" presetClass="path" presetSubtype="0" accel="50000" decel="50000" fill="hold" grpId="2" nodeType="withEffect">
                                  <p:stCondLst>
                                    <p:cond delay="0"/>
                                  </p:stCondLst>
                                  <p:childTnLst>
                                    <p:animMotion origin="layout" path="M 0.2513 0.05254 L 0.59089 0.05254 " pathEditMode="relative" rAng="0" ptsTypes="AA">
                                      <p:cBhvr>
                                        <p:cTn id="70" dur="2000" fill="hold"/>
                                        <p:tgtEl>
                                          <p:spTgt spid="13"/>
                                        </p:tgtEl>
                                        <p:attrNameLst>
                                          <p:attrName>ppt_x</p:attrName>
                                          <p:attrName>ppt_y</p:attrName>
                                        </p:attrNameLst>
                                      </p:cBhvr>
                                      <p:rCtr x="16979" y="0"/>
                                    </p:animMotion>
                                  </p:childTnLst>
                                </p:cTn>
                              </p:par>
                              <p:par>
                                <p:cTn id="71" presetID="63" presetClass="path" presetSubtype="0" accel="50000" decel="50000" fill="hold" grpId="2" nodeType="withEffect">
                                  <p:stCondLst>
                                    <p:cond delay="0"/>
                                  </p:stCondLst>
                                  <p:childTnLst>
                                    <p:animMotion origin="layout" path="M 0.26602 -0.02639 L 0.53178 -0.02639 " pathEditMode="relative" rAng="0" ptsTypes="AA">
                                      <p:cBhvr>
                                        <p:cTn id="72" dur="2000" fill="hold"/>
                                        <p:tgtEl>
                                          <p:spTgt spid="17"/>
                                        </p:tgtEl>
                                        <p:attrNameLst>
                                          <p:attrName>ppt_x</p:attrName>
                                          <p:attrName>ppt_y</p:attrName>
                                        </p:attrNameLst>
                                      </p:cBhvr>
                                      <p:rCtr x="13281"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animBg="1"/>
      <p:bldP spid="10" grpId="0" animBg="1"/>
      <p:bldP spid="10" grpId="1" animBg="1"/>
      <p:bldP spid="11" grpId="0" animBg="1"/>
      <p:bldP spid="11" grpId="1" animBg="1"/>
      <p:bldP spid="12" grpId="0" animBg="1"/>
      <p:bldP spid="12" grpId="1" animBg="1"/>
      <p:bldP spid="12" grpId="2" animBg="1"/>
      <p:bldP spid="12" grpId="3" animBg="1"/>
      <p:bldP spid="13" grpId="0" animBg="1"/>
      <p:bldP spid="13" grpId="1" animBg="1"/>
      <p:bldP spid="13" grpId="2" animBg="1"/>
      <p:bldP spid="13" grpId="3" animBg="1"/>
      <p:bldP spid="14" grpId="0" animBg="1"/>
      <p:bldP spid="14" grpId="1" animBg="1"/>
      <p:bldP spid="15" grpId="0" animBg="1"/>
      <p:bldP spid="15" grpId="1" animBg="1"/>
      <p:bldP spid="16" grpId="0" animBg="1"/>
      <p:bldP spid="16" grpId="1" animBg="1"/>
      <p:bldP spid="17" grpId="0" animBg="1"/>
      <p:bldP spid="17" grpId="1" animBg="1"/>
      <p:bldP spid="17" grpId="2" animBg="1"/>
      <p:bldP spid="17" grpId="3" animBg="1"/>
      <p:bldP spid="18" grpId="0" animBg="1"/>
      <p:bldP spid="18"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ja-JP" altLang="en-US"/>
              <a:t>懸隔の克服</a:t>
            </a:r>
          </a:p>
        </p:txBody>
      </p:sp>
      <p:sp>
        <p:nvSpPr>
          <p:cNvPr id="25603" name="AutoShape 3"/>
          <p:cNvSpPr>
            <a:spLocks noChangeArrowheads="1"/>
          </p:cNvSpPr>
          <p:nvPr/>
        </p:nvSpPr>
        <p:spPr bwMode="auto">
          <a:xfrm>
            <a:off x="4654550" y="2708276"/>
            <a:ext cx="2882900" cy="2162175"/>
          </a:xfrm>
          <a:prstGeom prst="roundRect">
            <a:avLst>
              <a:gd name="adj" fmla="val 16667"/>
            </a:avLst>
          </a:prstGeom>
          <a:solidFill>
            <a:srgbClr val="FFFF00"/>
          </a:solidFill>
          <a:ln w="9525">
            <a:solidFill>
              <a:schemeClr val="tx1"/>
            </a:solidFill>
            <a:round/>
            <a:headEnd/>
            <a:tailEnd/>
          </a:ln>
        </p:spPr>
        <p:txBody>
          <a:bodyPr wrap="none"/>
          <a:lstStyle/>
          <a:p>
            <a:pPr algn="ctr"/>
            <a:r>
              <a:rPr lang="ja-JP" altLang="en-US" sz="4800"/>
              <a:t>商人</a:t>
            </a:r>
          </a:p>
        </p:txBody>
      </p:sp>
      <p:sp>
        <p:nvSpPr>
          <p:cNvPr id="25604" name="AutoShape 4"/>
          <p:cNvSpPr>
            <a:spLocks noChangeArrowheads="1"/>
          </p:cNvSpPr>
          <p:nvPr/>
        </p:nvSpPr>
        <p:spPr bwMode="auto">
          <a:xfrm>
            <a:off x="2492375" y="2708276"/>
            <a:ext cx="1441450" cy="2162175"/>
          </a:xfrm>
          <a:prstGeom prst="roundRect">
            <a:avLst>
              <a:gd name="adj" fmla="val 16667"/>
            </a:avLst>
          </a:prstGeom>
          <a:solidFill>
            <a:srgbClr val="0000FF"/>
          </a:solidFill>
          <a:ln w="9525">
            <a:solidFill>
              <a:schemeClr val="tx1"/>
            </a:solidFill>
            <a:round/>
            <a:headEnd/>
            <a:tailEnd/>
          </a:ln>
        </p:spPr>
        <p:txBody>
          <a:bodyPr wrap="none"/>
          <a:lstStyle/>
          <a:p>
            <a:pPr algn="ctr"/>
            <a:r>
              <a:rPr lang="ja-JP" altLang="en-US">
                <a:solidFill>
                  <a:schemeClr val="bg1"/>
                </a:solidFill>
              </a:rPr>
              <a:t>生産者</a:t>
            </a:r>
          </a:p>
        </p:txBody>
      </p:sp>
      <p:sp>
        <p:nvSpPr>
          <p:cNvPr id="25605" name="AutoShape 7"/>
          <p:cNvSpPr>
            <a:spLocks noChangeArrowheads="1"/>
          </p:cNvSpPr>
          <p:nvPr/>
        </p:nvSpPr>
        <p:spPr bwMode="auto">
          <a:xfrm>
            <a:off x="8258175" y="2708276"/>
            <a:ext cx="1441450" cy="2162175"/>
          </a:xfrm>
          <a:prstGeom prst="roundRect">
            <a:avLst>
              <a:gd name="adj" fmla="val 16667"/>
            </a:avLst>
          </a:prstGeom>
          <a:solidFill>
            <a:srgbClr val="008000"/>
          </a:solidFill>
          <a:ln w="9525">
            <a:solidFill>
              <a:schemeClr val="tx1"/>
            </a:solidFill>
            <a:round/>
            <a:headEnd/>
            <a:tailEnd/>
          </a:ln>
        </p:spPr>
        <p:txBody>
          <a:bodyPr wrap="none"/>
          <a:lstStyle/>
          <a:p>
            <a:pPr algn="ctr"/>
            <a:r>
              <a:rPr lang="ja-JP" altLang="en-US">
                <a:solidFill>
                  <a:schemeClr val="bg1"/>
                </a:solidFill>
              </a:rPr>
              <a:t>消費者</a:t>
            </a:r>
          </a:p>
        </p:txBody>
      </p:sp>
      <p:sp>
        <p:nvSpPr>
          <p:cNvPr id="20497" name="Oval 17"/>
          <p:cNvSpPr>
            <a:spLocks noChangeArrowheads="1"/>
          </p:cNvSpPr>
          <p:nvPr/>
        </p:nvSpPr>
        <p:spPr bwMode="auto">
          <a:xfrm>
            <a:off x="2852739" y="3789364"/>
            <a:ext cx="720725" cy="720725"/>
          </a:xfrm>
          <a:prstGeom prst="ellipse">
            <a:avLst/>
          </a:prstGeom>
          <a:solidFill>
            <a:srgbClr val="FF0000"/>
          </a:solidFill>
          <a:ln w="9525">
            <a:solidFill>
              <a:schemeClr val="tx1"/>
            </a:solidFill>
            <a:round/>
            <a:headEnd/>
            <a:tailEnd/>
          </a:ln>
        </p:spPr>
        <p:txBody>
          <a:bodyPr wrap="none" anchor="ctr"/>
          <a:lstStyle/>
          <a:p>
            <a:pPr algn="ctr"/>
            <a:r>
              <a:rPr lang="ja-JP" altLang="en-US" dirty="0">
                <a:solidFill>
                  <a:schemeClr val="bg1"/>
                </a:solidFill>
              </a:rPr>
              <a:t>財</a:t>
            </a:r>
            <a:endParaRPr lang="en-US" altLang="ja-JP"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animEffect transition="in" filter="dissolve">
                                      <p:cBhvr>
                                        <p:cTn id="7" dur="500"/>
                                        <p:tgtEl>
                                          <p:spTgt spid="25604"/>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5605"/>
                                        </p:tgtEl>
                                        <p:attrNameLst>
                                          <p:attrName>style.visibility</p:attrName>
                                        </p:attrNameLst>
                                      </p:cBhvr>
                                      <p:to>
                                        <p:strVal val="visible"/>
                                      </p:to>
                                    </p:set>
                                    <p:animEffect transition="in" filter="dissolve">
                                      <p:cBhvr>
                                        <p:cTn id="11" dur="500"/>
                                        <p:tgtEl>
                                          <p:spTgt spid="25605"/>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25603"/>
                                        </p:tgtEl>
                                        <p:attrNameLst>
                                          <p:attrName>style.visibility</p:attrName>
                                        </p:attrNameLst>
                                      </p:cBhvr>
                                      <p:to>
                                        <p:strVal val="visible"/>
                                      </p:to>
                                    </p:set>
                                    <p:animEffect transition="in" filter="dissolve">
                                      <p:cBhvr>
                                        <p:cTn id="15" dur="500"/>
                                        <p:tgtEl>
                                          <p:spTgt spid="25603"/>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0497"/>
                                        </p:tgtEl>
                                        <p:attrNameLst>
                                          <p:attrName>style.visibility</p:attrName>
                                        </p:attrNameLst>
                                      </p:cBhvr>
                                      <p:to>
                                        <p:strVal val="visible"/>
                                      </p:to>
                                    </p:set>
                                    <p:animEffect transition="in" filter="dissolve">
                                      <p:cBhvr>
                                        <p:cTn id="20" dur="500"/>
                                        <p:tgtEl>
                                          <p:spTgt spid="20497"/>
                                        </p:tgtEl>
                                      </p:cBhvr>
                                    </p:animEffect>
                                  </p:childTnLst>
                                </p:cTn>
                              </p:par>
                            </p:childTnLst>
                          </p:cTn>
                        </p:par>
                      </p:childTnLst>
                    </p:cTn>
                  </p:par>
                  <p:par>
                    <p:cTn id="21" fill="hold">
                      <p:stCondLst>
                        <p:cond delay="indefinite"/>
                      </p:stCondLst>
                      <p:childTnLst>
                        <p:par>
                          <p:cTn id="22" fill="hold">
                            <p:stCondLst>
                              <p:cond delay="0"/>
                            </p:stCondLst>
                            <p:childTnLst>
                              <p:par>
                                <p:cTn id="23" presetID="63" presetClass="path" presetSubtype="0" accel="50000" decel="50000" fill="hold" grpId="1" nodeType="clickEffect">
                                  <p:stCondLst>
                                    <p:cond delay="0"/>
                                  </p:stCondLst>
                                  <p:childTnLst>
                                    <p:animMotion origin="layout" path="M -1.66667E-6 -2.59259E-6 L 0.22174 -2.59259E-6 " pathEditMode="relative" rAng="0" ptsTypes="AA">
                                      <p:cBhvr>
                                        <p:cTn id="24" dur="2000" fill="hold"/>
                                        <p:tgtEl>
                                          <p:spTgt spid="20497"/>
                                        </p:tgtEl>
                                        <p:attrNameLst>
                                          <p:attrName>ppt_x</p:attrName>
                                          <p:attrName>ppt_y</p:attrName>
                                        </p:attrNameLst>
                                      </p:cBhvr>
                                      <p:rCtr x="11823" y="0"/>
                                    </p:animMotion>
                                  </p:childTnLst>
                                </p:cTn>
                              </p:par>
                            </p:childTnLst>
                          </p:cTn>
                        </p:par>
                      </p:childTnLst>
                    </p:cTn>
                  </p:par>
                  <p:par>
                    <p:cTn id="25" fill="hold">
                      <p:stCondLst>
                        <p:cond delay="indefinite"/>
                      </p:stCondLst>
                      <p:childTnLst>
                        <p:par>
                          <p:cTn id="26" fill="hold">
                            <p:stCondLst>
                              <p:cond delay="0"/>
                            </p:stCondLst>
                            <p:childTnLst>
                              <p:par>
                                <p:cTn id="27" presetID="63" presetClass="path" presetSubtype="0" accel="50000" decel="50000" fill="hold" grpId="2" nodeType="clickEffect">
                                  <p:stCondLst>
                                    <p:cond delay="0"/>
                                  </p:stCondLst>
                                  <p:childTnLst>
                                    <p:animMotion origin="layout" path="M 0.22175 -2.59259E-6 L 0.45794 -2.59259E-6 " pathEditMode="relative" rAng="0" ptsTypes="AA">
                                      <p:cBhvr>
                                        <p:cTn id="28" dur="2000" fill="hold"/>
                                        <p:tgtEl>
                                          <p:spTgt spid="20497"/>
                                        </p:tgtEl>
                                        <p:attrNameLst>
                                          <p:attrName>ppt_x</p:attrName>
                                          <p:attrName>ppt_y</p:attrName>
                                        </p:attrNameLst>
                                      </p:cBhvr>
                                      <p:rCtr x="11810"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animBg="1"/>
      <p:bldP spid="25604" grpId="0" animBg="1"/>
      <p:bldP spid="25605" grpId="0" animBg="1"/>
      <p:bldP spid="20497" grpId="0" animBg="1"/>
      <p:bldP spid="20497" grpId="1" animBg="1"/>
      <p:bldP spid="20497" grpId="2"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流通の主導権争い</a:t>
            </a:r>
          </a:p>
        </p:txBody>
      </p:sp>
      <p:sp>
        <p:nvSpPr>
          <p:cNvPr id="3" name="コンテンツ プレースホルダ 2"/>
          <p:cNvSpPr>
            <a:spLocks noGrp="1"/>
          </p:cNvSpPr>
          <p:nvPr>
            <p:ph idx="1"/>
          </p:nvPr>
        </p:nvSpPr>
        <p:spPr/>
        <p:txBody>
          <a:bodyPr>
            <a:normAutofit lnSpcReduction="10000"/>
          </a:bodyPr>
          <a:lstStyle/>
          <a:p>
            <a:r>
              <a:rPr lang="ja-JP" altLang="en-US" dirty="0"/>
              <a:t>１９世紀までは卸が流通の支配者</a:t>
            </a:r>
          </a:p>
          <a:p>
            <a:r>
              <a:rPr lang="ja-JP" altLang="en-US" dirty="0"/>
              <a:t>大規模小売業や大手通信販売業者の登場</a:t>
            </a:r>
          </a:p>
          <a:p>
            <a:r>
              <a:rPr lang="ja-JP" altLang="en-US" dirty="0"/>
              <a:t>巨大メーカーによるマーケティング</a:t>
            </a:r>
          </a:p>
          <a:p>
            <a:r>
              <a:rPr lang="ja-JP" altLang="en-US" dirty="0"/>
              <a:t>結果として、卸は流通から排除される傾向</a:t>
            </a:r>
            <a:endParaRPr lang="en-US" altLang="ja-JP" dirty="0"/>
          </a:p>
          <a:p>
            <a:r>
              <a:rPr lang="ja-JP" altLang="en-US" dirty="0"/>
              <a:t>メーカーによる卸排除は、商業者の社会性を排除する行為</a:t>
            </a:r>
          </a:p>
          <a:p>
            <a:r>
              <a:rPr lang="ja-JP" altLang="en-US" dirty="0"/>
              <a:t>流通の主導権は大手メーカーと大手小売業</a:t>
            </a:r>
          </a:p>
          <a:p>
            <a:pPr>
              <a:buNone/>
            </a:pPr>
            <a:endParaRPr kumimoji="1" lang="ja-JP"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eaLnBrk="1" hangingPunct="1"/>
            <a:r>
              <a:rPr lang="ja-JP" altLang="en-US"/>
              <a:t>流通は財の流れ</a:t>
            </a:r>
          </a:p>
        </p:txBody>
      </p:sp>
      <p:sp>
        <p:nvSpPr>
          <p:cNvPr id="10" name="角丸四角形 9"/>
          <p:cNvSpPr/>
          <p:nvPr/>
        </p:nvSpPr>
        <p:spPr>
          <a:xfrm>
            <a:off x="2315517" y="1808793"/>
            <a:ext cx="1785938" cy="4429125"/>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売手</a:t>
            </a:r>
            <a:endParaRPr lang="en-US" altLang="ja-JP" dirty="0"/>
          </a:p>
          <a:p>
            <a:pPr algn="ctr">
              <a:defRPr/>
            </a:pPr>
            <a:r>
              <a:rPr lang="ja-JP" altLang="en-US" dirty="0"/>
              <a:t>（メーカー）</a:t>
            </a:r>
          </a:p>
        </p:txBody>
      </p:sp>
      <p:sp>
        <p:nvSpPr>
          <p:cNvPr id="11" name="角丸四角形 10"/>
          <p:cNvSpPr/>
          <p:nvPr/>
        </p:nvSpPr>
        <p:spPr>
          <a:xfrm>
            <a:off x="8436299" y="1808793"/>
            <a:ext cx="1785938" cy="4429125"/>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買手</a:t>
            </a:r>
            <a:endParaRPr lang="en-US" altLang="ja-JP" dirty="0"/>
          </a:p>
          <a:p>
            <a:pPr algn="ctr">
              <a:defRPr/>
            </a:pPr>
            <a:r>
              <a:rPr lang="ja-JP" altLang="en-US" dirty="0"/>
              <a:t>（消費者）</a:t>
            </a:r>
          </a:p>
        </p:txBody>
      </p:sp>
      <p:sp>
        <p:nvSpPr>
          <p:cNvPr id="12" name="円/楕円 11"/>
          <p:cNvSpPr/>
          <p:nvPr/>
        </p:nvSpPr>
        <p:spPr>
          <a:xfrm>
            <a:off x="2675563" y="2168839"/>
            <a:ext cx="1143000" cy="11430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財</a:t>
            </a:r>
          </a:p>
        </p:txBody>
      </p:sp>
      <p:sp>
        <p:nvSpPr>
          <p:cNvPr id="13" name="右矢印 12"/>
          <p:cNvSpPr/>
          <p:nvPr/>
        </p:nvSpPr>
        <p:spPr>
          <a:xfrm>
            <a:off x="4381500" y="2214563"/>
            <a:ext cx="3786188" cy="1928812"/>
          </a:xfrm>
          <a:prstGeom prst="rightArrow">
            <a:avLst>
              <a:gd name="adj1" fmla="val 71367"/>
              <a:gd name="adj2" fmla="val 63521"/>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3200" dirty="0"/>
              <a:t>流通</a:t>
            </a:r>
          </a:p>
        </p:txBody>
      </p:sp>
      <p:sp>
        <p:nvSpPr>
          <p:cNvPr id="16" name="角丸四角形 15"/>
          <p:cNvSpPr/>
          <p:nvPr/>
        </p:nvSpPr>
        <p:spPr>
          <a:xfrm>
            <a:off x="4333863" y="4500570"/>
            <a:ext cx="642942" cy="178595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vert="wordArtVertRtl" anchor="ctr"/>
          <a:lstStyle/>
          <a:p>
            <a:pPr algn="ctr">
              <a:defRPr/>
            </a:pPr>
            <a:r>
              <a:rPr lang="ja-JP" altLang="en-US" dirty="0"/>
              <a:t>卸</a:t>
            </a:r>
          </a:p>
        </p:txBody>
      </p:sp>
      <p:sp>
        <p:nvSpPr>
          <p:cNvPr id="17" name="角丸四角形 16"/>
          <p:cNvSpPr/>
          <p:nvPr/>
        </p:nvSpPr>
        <p:spPr>
          <a:xfrm>
            <a:off x="5349870" y="4500570"/>
            <a:ext cx="642942" cy="178595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vert="wordArtVertRtl" anchor="ctr"/>
          <a:lstStyle/>
          <a:p>
            <a:pPr algn="ctr">
              <a:defRPr/>
            </a:pPr>
            <a:r>
              <a:rPr lang="ja-JP" altLang="en-US" dirty="0"/>
              <a:t>小売</a:t>
            </a:r>
          </a:p>
        </p:txBody>
      </p:sp>
      <p:sp>
        <p:nvSpPr>
          <p:cNvPr id="18" name="角丸四角形 17"/>
          <p:cNvSpPr/>
          <p:nvPr/>
        </p:nvSpPr>
        <p:spPr>
          <a:xfrm>
            <a:off x="6365877" y="4500570"/>
            <a:ext cx="642942" cy="178595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vert="wordArtVertRtl" anchor="ctr"/>
          <a:lstStyle/>
          <a:p>
            <a:pPr algn="ctr">
              <a:defRPr/>
            </a:pPr>
            <a:r>
              <a:rPr lang="ja-JP" altLang="en-US" dirty="0"/>
              <a:t>物流</a:t>
            </a:r>
          </a:p>
        </p:txBody>
      </p:sp>
      <p:sp>
        <p:nvSpPr>
          <p:cNvPr id="19" name="角丸四角形 18"/>
          <p:cNvSpPr/>
          <p:nvPr/>
        </p:nvSpPr>
        <p:spPr>
          <a:xfrm>
            <a:off x="7381884" y="4500570"/>
            <a:ext cx="642942" cy="178595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vert="wordArtVertRtl" anchor="ctr"/>
          <a:lstStyle/>
          <a:p>
            <a:pPr algn="ctr">
              <a:defRPr/>
            </a:pPr>
            <a:r>
              <a:rPr lang="ja-JP" altLang="en-US" dirty="0"/>
              <a:t>金融</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63" presetClass="path" presetSubtype="0" accel="50000" decel="50000" fill="hold" grpId="1" nodeType="clickEffect">
                                  <p:stCondLst>
                                    <p:cond delay="0"/>
                                  </p:stCondLst>
                                  <p:childTnLst>
                                    <p:animMotion origin="layout" path="M -2.08333E-6 2.59259E-6 L 0.49948 -0.00463 " pathEditMode="relative" rAng="0" ptsTypes="AA">
                                      <p:cBhvr>
                                        <p:cTn id="11" dur="2000" fill="hold"/>
                                        <p:tgtEl>
                                          <p:spTgt spid="12"/>
                                        </p:tgtEl>
                                        <p:attrNameLst>
                                          <p:attrName>ppt_x</p:attrName>
                                          <p:attrName>ppt_y</p:attrName>
                                        </p:attrNameLst>
                                      </p:cBhvr>
                                      <p:rCtr x="25091" y="0"/>
                                    </p:animMotion>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2" nodeType="clickEffect">
                                  <p:stCondLst>
                                    <p:cond delay="0"/>
                                  </p:stCondLst>
                                  <p:childTnLst>
                                    <p:animEffect transition="out" filter="fade">
                                      <p:cBhvr>
                                        <p:cTn id="15" dur="2000"/>
                                        <p:tgtEl>
                                          <p:spTgt spid="12"/>
                                        </p:tgtEl>
                                      </p:cBhvr>
                                    </p:animEffect>
                                    <p:set>
                                      <p:cBhvr>
                                        <p:cTn id="16" dur="1" fill="hold">
                                          <p:stCondLst>
                                            <p:cond delay="1999"/>
                                          </p:stCondLst>
                                        </p:cTn>
                                        <p:tgtEl>
                                          <p:spTgt spid="1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dissolve">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dissolve">
                                      <p:cBhvr>
                                        <p:cTn id="26" dur="500"/>
                                        <p:tgtEl>
                                          <p:spTgt spid="16"/>
                                        </p:tgtEl>
                                      </p:cBhvr>
                                    </p:animEffect>
                                  </p:childTnLst>
                                </p:cTn>
                              </p:par>
                            </p:childTnLst>
                          </p:cTn>
                        </p:par>
                        <p:par>
                          <p:cTn id="27" fill="hold">
                            <p:stCondLst>
                              <p:cond delay="500"/>
                            </p:stCondLst>
                            <p:childTnLst>
                              <p:par>
                                <p:cTn id="28" presetID="9" presetClass="entr" presetSubtype="0" fill="hold" nodeType="after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dissolve">
                                      <p:cBhvr>
                                        <p:cTn id="30" dur="500"/>
                                        <p:tgtEl>
                                          <p:spTgt spid="17"/>
                                        </p:tgtEl>
                                      </p:cBhvr>
                                    </p:animEffect>
                                  </p:childTnLst>
                                </p:cTn>
                              </p:par>
                            </p:childTnLst>
                          </p:cTn>
                        </p:par>
                        <p:par>
                          <p:cTn id="31" fill="hold">
                            <p:stCondLst>
                              <p:cond delay="1000"/>
                            </p:stCondLst>
                            <p:childTnLst>
                              <p:par>
                                <p:cTn id="32" presetID="9" presetClass="entr" presetSubtype="0" fill="hold" nodeType="after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dissolve">
                                      <p:cBhvr>
                                        <p:cTn id="34" dur="500"/>
                                        <p:tgtEl>
                                          <p:spTgt spid="18"/>
                                        </p:tgtEl>
                                      </p:cBhvr>
                                    </p:animEffect>
                                  </p:childTnLst>
                                </p:cTn>
                              </p:par>
                            </p:childTnLst>
                          </p:cTn>
                        </p:par>
                        <p:par>
                          <p:cTn id="35" fill="hold">
                            <p:stCondLst>
                              <p:cond delay="1500"/>
                            </p:stCondLst>
                            <p:childTnLst>
                              <p:par>
                                <p:cTn id="36" presetID="9" presetClass="entr" presetSubtype="0" fill="hold" nodeType="after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dissolve">
                                      <p:cBhvr>
                                        <p:cTn id="3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2" grpId="2" animBg="1"/>
      <p:bldP spid="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流通を理解することの意味</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a:t>商業者の社会的・経済的役割を明らかにすることは</a:t>
            </a:r>
            <a:endParaRPr lang="en-US" altLang="ja-JP" dirty="0"/>
          </a:p>
          <a:p>
            <a:pPr lvl="1"/>
            <a:r>
              <a:rPr lang="ja-JP" altLang="en-US" dirty="0"/>
              <a:t>流通のメカニズムを明らかにすること</a:t>
            </a:r>
          </a:p>
          <a:p>
            <a:pPr lvl="1"/>
            <a:r>
              <a:rPr lang="ja-JP" altLang="en-US" dirty="0"/>
              <a:t>市場の需給調整メカニズムを明らかにすること </a:t>
            </a:r>
            <a:endParaRPr lang="en-US" altLang="ja-JP" dirty="0"/>
          </a:p>
          <a:p>
            <a:r>
              <a:rPr lang="ja-JP" altLang="en-US" dirty="0"/>
              <a:t>流通・商業を注目することは</a:t>
            </a:r>
            <a:endParaRPr lang="en-US" altLang="ja-JP" dirty="0"/>
          </a:p>
          <a:p>
            <a:pPr lvl="1"/>
            <a:r>
              <a:rPr lang="ja-JP" altLang="en-US" dirty="0"/>
              <a:t>「見えざる手」の働きを明らかにすることである。</a:t>
            </a:r>
            <a:endParaRPr lang="en-US" altLang="ja-JP" dirty="0"/>
          </a:p>
          <a:p>
            <a:r>
              <a:rPr lang="ja-JP" altLang="en-US" dirty="0"/>
              <a:t>流通を明らかにすることは市場メカニズムを明らかにすること</a:t>
            </a:r>
            <a:endParaRPr lang="en-US" altLang="ja-JP" dirty="0"/>
          </a:p>
          <a:p>
            <a:pPr lvl="1"/>
            <a:endParaRPr lang="en-US" altLang="ja-JP" dirty="0"/>
          </a:p>
          <a:p>
            <a:pPr>
              <a:buNone/>
            </a:pPr>
            <a:r>
              <a:rPr lang="ja-JP" altLang="en-US" sz="2200" dirty="0"/>
              <a:t>（注）市場の役割はアダムスミスによって「見えざる手」と表現された。</a:t>
            </a:r>
            <a:endParaRPr lang="en-US" altLang="ja-JP" sz="2200" dirty="0"/>
          </a:p>
          <a:p>
            <a:endParaRPr kumimoji="1" lang="ja-JP"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流通に関する研究</a:t>
            </a:r>
          </a:p>
        </p:txBody>
      </p:sp>
      <p:sp>
        <p:nvSpPr>
          <p:cNvPr id="3" name="コンテンツ プレースホルダ 2"/>
          <p:cNvSpPr>
            <a:spLocks noGrp="1"/>
          </p:cNvSpPr>
          <p:nvPr>
            <p:ph idx="1"/>
          </p:nvPr>
        </p:nvSpPr>
        <p:spPr/>
        <p:txBody>
          <a:bodyPr>
            <a:normAutofit lnSpcReduction="10000"/>
          </a:bodyPr>
          <a:lstStyle/>
          <a:p>
            <a:pPr>
              <a:spcBef>
                <a:spcPts val="0"/>
              </a:spcBef>
              <a:defRPr/>
            </a:pPr>
            <a:r>
              <a:rPr lang="ja-JP" altLang="en-US" dirty="0"/>
              <a:t>マクロ・マーケティング</a:t>
            </a:r>
          </a:p>
          <a:p>
            <a:pPr lvl="1">
              <a:spcBef>
                <a:spcPts val="0"/>
              </a:spcBef>
              <a:defRPr/>
            </a:pPr>
            <a:r>
              <a:rPr lang="ja-JP" altLang="en-US" dirty="0"/>
              <a:t>流通プロセス全体を明らかにしようとする研究</a:t>
            </a:r>
            <a:endParaRPr lang="en-US" altLang="ja-JP" dirty="0"/>
          </a:p>
          <a:p>
            <a:pPr lvl="1">
              <a:spcBef>
                <a:spcPts val="0"/>
              </a:spcBef>
              <a:defRPr/>
            </a:pPr>
            <a:r>
              <a:rPr lang="ja-JP" altLang="en-US" dirty="0"/>
              <a:t>流通の仕組み全体を明らかにしようという研究</a:t>
            </a:r>
            <a:endParaRPr lang="en-US" altLang="ja-JP" dirty="0"/>
          </a:p>
          <a:p>
            <a:pPr lvl="1">
              <a:spcBef>
                <a:spcPts val="0"/>
              </a:spcBef>
              <a:defRPr/>
            </a:pPr>
            <a:r>
              <a:rPr lang="ja-JP" altLang="en-US" dirty="0"/>
              <a:t>流通全体のマッチングを対象とする研究</a:t>
            </a:r>
            <a:endParaRPr lang="en-US" altLang="ja-JP" dirty="0"/>
          </a:p>
          <a:p>
            <a:pPr>
              <a:spcBef>
                <a:spcPts val="0"/>
              </a:spcBef>
              <a:defRPr/>
            </a:pPr>
            <a:r>
              <a:rPr lang="ja-JP" altLang="en-US" dirty="0"/>
              <a:t>ミクロ・マーケティング</a:t>
            </a:r>
            <a:endParaRPr lang="en-US" altLang="ja-JP" dirty="0"/>
          </a:p>
          <a:p>
            <a:pPr lvl="1">
              <a:spcBef>
                <a:spcPts val="0"/>
              </a:spcBef>
              <a:defRPr/>
            </a:pPr>
            <a:r>
              <a:rPr lang="ja-JP" altLang="en-US" dirty="0"/>
              <a:t>個別の企業、特にメーカーを中心としたマッチングを対象とする研究</a:t>
            </a:r>
            <a:endParaRPr lang="en-US" altLang="ja-JP" dirty="0"/>
          </a:p>
          <a:p>
            <a:pPr lvl="1">
              <a:spcBef>
                <a:spcPts val="0"/>
              </a:spcBef>
              <a:defRPr/>
            </a:pPr>
            <a:r>
              <a:rPr lang="ja-JP" altLang="en-US" dirty="0"/>
              <a:t>個々の主体が果たしている役割を明らかにしようとする研究</a:t>
            </a:r>
            <a:endParaRPr lang="en-US" altLang="ja-JP" dirty="0"/>
          </a:p>
          <a:p>
            <a:pPr lvl="1">
              <a:spcBef>
                <a:spcPts val="0"/>
              </a:spcBef>
              <a:defRPr/>
            </a:pPr>
            <a:endParaRPr lang="ja-JP" altLang="en-US" dirty="0"/>
          </a:p>
          <a:p>
            <a:endParaRPr kumimoji="1" lang="ja-JP"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eaLnBrk="1" hangingPunct="1"/>
            <a:r>
              <a:rPr lang="ja-JP" altLang="en-US"/>
              <a:t>マッチングの方法</a:t>
            </a:r>
          </a:p>
        </p:txBody>
      </p:sp>
      <p:sp>
        <p:nvSpPr>
          <p:cNvPr id="6" name="角丸四角形 5"/>
          <p:cNvSpPr/>
          <p:nvPr/>
        </p:nvSpPr>
        <p:spPr>
          <a:xfrm>
            <a:off x="2238376" y="2000251"/>
            <a:ext cx="3643313" cy="785813"/>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色々なところで造られてきたモノを集めて販売</a:t>
            </a:r>
          </a:p>
        </p:txBody>
      </p:sp>
      <p:sp>
        <p:nvSpPr>
          <p:cNvPr id="7" name="角丸四角形 6"/>
          <p:cNvSpPr/>
          <p:nvPr/>
        </p:nvSpPr>
        <p:spPr>
          <a:xfrm>
            <a:off x="6413193" y="2000251"/>
            <a:ext cx="3643313" cy="785813"/>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消費者が求めているモノを造る</a:t>
            </a:r>
          </a:p>
        </p:txBody>
      </p:sp>
      <p:sp>
        <p:nvSpPr>
          <p:cNvPr id="11" name="角丸四角形 10"/>
          <p:cNvSpPr/>
          <p:nvPr/>
        </p:nvSpPr>
        <p:spPr>
          <a:xfrm>
            <a:off x="2238376" y="3786188"/>
            <a:ext cx="3643313" cy="78581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商業者の行うマッチング</a:t>
            </a:r>
          </a:p>
        </p:txBody>
      </p:sp>
      <p:sp>
        <p:nvSpPr>
          <p:cNvPr id="12" name="角丸四角形 11"/>
          <p:cNvSpPr/>
          <p:nvPr/>
        </p:nvSpPr>
        <p:spPr>
          <a:xfrm>
            <a:off x="6413193" y="3786188"/>
            <a:ext cx="3643313" cy="78581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メーカーの行うマッチング</a:t>
            </a:r>
          </a:p>
        </p:txBody>
      </p:sp>
      <p:sp>
        <p:nvSpPr>
          <p:cNvPr id="14" name="下矢印 13"/>
          <p:cNvSpPr/>
          <p:nvPr/>
        </p:nvSpPr>
        <p:spPr>
          <a:xfrm>
            <a:off x="3595689" y="2928939"/>
            <a:ext cx="714375" cy="642937"/>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 name="下矢印 14"/>
          <p:cNvSpPr/>
          <p:nvPr/>
        </p:nvSpPr>
        <p:spPr>
          <a:xfrm>
            <a:off x="7913381" y="2928939"/>
            <a:ext cx="714375" cy="642937"/>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 name="角丸四角形 15"/>
          <p:cNvSpPr/>
          <p:nvPr/>
        </p:nvSpPr>
        <p:spPr>
          <a:xfrm>
            <a:off x="2166939" y="5049207"/>
            <a:ext cx="7889567" cy="92868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最近では明確に差はなく、小売業も造ることにまでかかわってきている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1000"/>
                                        <p:tgtEl>
                                          <p:spTgt spid="14"/>
                                        </p:tgtEl>
                                      </p:cBhvr>
                                    </p:animEffect>
                                    <p:anim calcmode="lin" valueType="num">
                                      <p:cBhvr>
                                        <p:cTn id="18" dur="1000" fill="hold"/>
                                        <p:tgtEl>
                                          <p:spTgt spid="14"/>
                                        </p:tgtEl>
                                        <p:attrNameLst>
                                          <p:attrName>ppt_x</p:attrName>
                                        </p:attrNameLst>
                                      </p:cBhvr>
                                      <p:tavLst>
                                        <p:tav tm="0">
                                          <p:val>
                                            <p:strVal val="#ppt_x"/>
                                          </p:val>
                                        </p:tav>
                                        <p:tav tm="100000">
                                          <p:val>
                                            <p:strVal val="#ppt_x"/>
                                          </p:val>
                                        </p:tav>
                                      </p:tavLst>
                                    </p:anim>
                                    <p:anim calcmode="lin" valueType="num">
                                      <p:cBhvr>
                                        <p:cTn id="19" dur="1000" fill="hold"/>
                                        <p:tgtEl>
                                          <p:spTgt spid="14"/>
                                        </p:tgtEl>
                                        <p:attrNameLst>
                                          <p:attrName>ppt_y</p:attrName>
                                        </p:attrNameLst>
                                      </p:cBhvr>
                                      <p:tavLst>
                                        <p:tav tm="0">
                                          <p:val>
                                            <p:strVal val="#ppt_y-.1"/>
                                          </p:val>
                                        </p:tav>
                                        <p:tav tm="100000">
                                          <p:val>
                                            <p:strVal val="#ppt_y"/>
                                          </p:val>
                                        </p:tav>
                                      </p:tavLst>
                                    </p:anim>
                                  </p:childTnLst>
                                </p:cTn>
                              </p:par>
                            </p:childTnLst>
                          </p:cTn>
                        </p:par>
                        <p:par>
                          <p:cTn id="20" fill="hold">
                            <p:stCondLst>
                              <p:cond delay="1000"/>
                            </p:stCondLst>
                            <p:childTnLst>
                              <p:par>
                                <p:cTn id="21" presetID="9" presetClass="entr" presetSubtype="0" fill="hold" grpId="0"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dissolv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1000"/>
                                        <p:tgtEl>
                                          <p:spTgt spid="15"/>
                                        </p:tgtEl>
                                      </p:cBhvr>
                                    </p:animEffect>
                                    <p:anim calcmode="lin" valueType="num">
                                      <p:cBhvr>
                                        <p:cTn id="29" dur="1000" fill="hold"/>
                                        <p:tgtEl>
                                          <p:spTgt spid="15"/>
                                        </p:tgtEl>
                                        <p:attrNameLst>
                                          <p:attrName>ppt_x</p:attrName>
                                        </p:attrNameLst>
                                      </p:cBhvr>
                                      <p:tavLst>
                                        <p:tav tm="0">
                                          <p:val>
                                            <p:strVal val="#ppt_x"/>
                                          </p:val>
                                        </p:tav>
                                        <p:tav tm="100000">
                                          <p:val>
                                            <p:strVal val="#ppt_x"/>
                                          </p:val>
                                        </p:tav>
                                      </p:tavLst>
                                    </p:anim>
                                    <p:anim calcmode="lin" valueType="num">
                                      <p:cBhvr>
                                        <p:cTn id="30" dur="1000" fill="hold"/>
                                        <p:tgtEl>
                                          <p:spTgt spid="15"/>
                                        </p:tgtEl>
                                        <p:attrNameLst>
                                          <p:attrName>ppt_y</p:attrName>
                                        </p:attrNameLst>
                                      </p:cBhvr>
                                      <p:tavLst>
                                        <p:tav tm="0">
                                          <p:val>
                                            <p:strVal val="#ppt_y-.1"/>
                                          </p:val>
                                        </p:tav>
                                        <p:tav tm="100000">
                                          <p:val>
                                            <p:strVal val="#ppt_y"/>
                                          </p:val>
                                        </p:tav>
                                      </p:tavLst>
                                    </p:anim>
                                  </p:childTnLst>
                                </p:cTn>
                              </p:par>
                            </p:childTnLst>
                          </p:cTn>
                        </p:par>
                        <p:par>
                          <p:cTn id="31" fill="hold">
                            <p:stCondLst>
                              <p:cond delay="1000"/>
                            </p:stCondLst>
                            <p:childTnLst>
                              <p:par>
                                <p:cTn id="32" presetID="9" presetClass="entr" presetSubtype="0" fill="hold" grpId="0" nodeType="after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dissolve">
                                      <p:cBhvr>
                                        <p:cTn id="34" dur="5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dissolve">
                                      <p:cBhvr>
                                        <p:cTn id="3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1" grpId="0" animBg="1"/>
      <p:bldP spid="12" grpId="0" animBg="1"/>
      <p:bldP spid="14" grpId="0" animBg="1"/>
      <p:bldP spid="15"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交換が困難な理由</a:t>
            </a:r>
          </a:p>
        </p:txBody>
      </p:sp>
      <p:sp>
        <p:nvSpPr>
          <p:cNvPr id="3" name="コンテンツ プレースホルダ 2"/>
          <p:cNvSpPr>
            <a:spLocks noGrp="1"/>
          </p:cNvSpPr>
          <p:nvPr>
            <p:ph idx="1"/>
          </p:nvPr>
        </p:nvSpPr>
        <p:spPr/>
        <p:txBody>
          <a:bodyPr>
            <a:normAutofit fontScale="92500" lnSpcReduction="20000"/>
          </a:bodyPr>
          <a:lstStyle/>
          <a:p>
            <a:r>
              <a:rPr kumimoji="1" lang="ja-JP" altLang="en-US" dirty="0"/>
              <a:t>異なる価値のものを交換するから</a:t>
            </a:r>
            <a:endParaRPr kumimoji="1" lang="en-US" altLang="ja-JP" dirty="0"/>
          </a:p>
          <a:p>
            <a:r>
              <a:rPr lang="ja-JP" altLang="en-US" dirty="0"/>
              <a:t>交換の条件</a:t>
            </a:r>
            <a:endParaRPr lang="en-US" altLang="ja-JP" dirty="0"/>
          </a:p>
          <a:p>
            <a:pPr lvl="1"/>
            <a:r>
              <a:rPr kumimoji="1" lang="ja-JP" altLang="en-US" dirty="0"/>
              <a:t>交換相手を探し出さなくては</a:t>
            </a:r>
            <a:r>
              <a:rPr lang="ja-JP" altLang="en-US" dirty="0"/>
              <a:t>ならない</a:t>
            </a:r>
            <a:endParaRPr lang="en-US" altLang="ja-JP" dirty="0"/>
          </a:p>
          <a:p>
            <a:pPr lvl="2"/>
            <a:r>
              <a:rPr kumimoji="1" lang="ja-JP" altLang="en-US" dirty="0"/>
              <a:t>あなたの持っているものを欲しがる人</a:t>
            </a:r>
            <a:endParaRPr kumimoji="1" lang="en-US" altLang="ja-JP" dirty="0"/>
          </a:p>
          <a:p>
            <a:pPr lvl="2"/>
            <a:r>
              <a:rPr lang="ja-JP" altLang="en-US" dirty="0"/>
              <a:t>あなたが欲しがるものを持っている人</a:t>
            </a:r>
            <a:endParaRPr lang="en-US" altLang="ja-JP" dirty="0"/>
          </a:p>
          <a:p>
            <a:pPr lvl="1"/>
            <a:r>
              <a:rPr lang="ja-JP" altLang="en-US" dirty="0"/>
              <a:t>交換比率を決めなくてはならない</a:t>
            </a:r>
            <a:endParaRPr lang="en-US" altLang="ja-JP" dirty="0"/>
          </a:p>
          <a:p>
            <a:pPr lvl="2"/>
            <a:r>
              <a:rPr kumimoji="1" lang="ja-JP" altLang="en-US" dirty="0"/>
              <a:t>交換価値において合意するのは困難</a:t>
            </a:r>
            <a:endParaRPr kumimoji="1" lang="en-US" altLang="ja-JP" dirty="0"/>
          </a:p>
          <a:p>
            <a:pPr lvl="2"/>
            <a:r>
              <a:rPr lang="ja-JP" altLang="en-US" dirty="0"/>
              <a:t>使用価値はそれぞれ異なる</a:t>
            </a:r>
            <a:endParaRPr lang="en-US" altLang="ja-JP" dirty="0"/>
          </a:p>
          <a:p>
            <a:pPr lvl="2"/>
            <a:r>
              <a:rPr kumimoji="1" lang="ja-JP" altLang="en-US" dirty="0"/>
              <a:t>量的な比較ができない</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マーチャンダイジング</a:t>
            </a:r>
          </a:p>
        </p:txBody>
      </p:sp>
      <p:sp>
        <p:nvSpPr>
          <p:cNvPr id="3" name="コンテンツ プレースホルダ 2"/>
          <p:cNvSpPr>
            <a:spLocks noGrp="1"/>
          </p:cNvSpPr>
          <p:nvPr>
            <p:ph idx="1"/>
          </p:nvPr>
        </p:nvSpPr>
        <p:spPr/>
        <p:txBody>
          <a:bodyPr>
            <a:normAutofit fontScale="85000" lnSpcReduction="20000"/>
          </a:bodyPr>
          <a:lstStyle/>
          <a:p>
            <a:r>
              <a:rPr lang="ja-JP" altLang="en-US" dirty="0"/>
              <a:t>従来は</a:t>
            </a:r>
            <a:endParaRPr kumimoji="1" lang="en-US" altLang="ja-JP" dirty="0"/>
          </a:p>
          <a:p>
            <a:pPr lvl="1"/>
            <a:r>
              <a:rPr kumimoji="1" lang="ja-JP" altLang="en-US" dirty="0"/>
              <a:t>商業者のとるマッチングの方法</a:t>
            </a:r>
            <a:endParaRPr kumimoji="1" lang="en-US" altLang="ja-JP" dirty="0"/>
          </a:p>
          <a:p>
            <a:pPr lvl="1"/>
            <a:r>
              <a:rPr lang="ja-JP" altLang="en-US" dirty="0"/>
              <a:t>品揃えのための仕入政策</a:t>
            </a:r>
            <a:endParaRPr lang="en-US" altLang="ja-JP" dirty="0"/>
          </a:p>
          <a:p>
            <a:pPr lvl="1"/>
            <a:r>
              <a:rPr lang="ja-JP" altLang="en-US" dirty="0"/>
              <a:t>セレクトショップ</a:t>
            </a:r>
            <a:endParaRPr lang="en-US" altLang="ja-JP" dirty="0"/>
          </a:p>
          <a:p>
            <a:r>
              <a:rPr kumimoji="1" lang="ja-JP" altLang="en-US" dirty="0"/>
              <a:t>今日では</a:t>
            </a:r>
            <a:endParaRPr kumimoji="1" lang="en-US" altLang="ja-JP" dirty="0"/>
          </a:p>
          <a:p>
            <a:pPr lvl="1"/>
            <a:r>
              <a:rPr kumimoji="1" lang="ja-JP" altLang="en-US" dirty="0"/>
              <a:t>商人が生産まで関わることでマッチングを促進</a:t>
            </a:r>
            <a:endParaRPr kumimoji="1" lang="en-US" altLang="ja-JP" dirty="0"/>
          </a:p>
          <a:p>
            <a:pPr lvl="1"/>
            <a:r>
              <a:rPr kumimoji="1" lang="ja-JP" altLang="en-US" dirty="0"/>
              <a:t>大手小売業がＰＢを保有</a:t>
            </a:r>
            <a:endParaRPr kumimoji="1" lang="en-US" altLang="ja-JP" dirty="0"/>
          </a:p>
          <a:p>
            <a:pPr lvl="1"/>
            <a:r>
              <a:rPr lang="ja-JP" altLang="en-US" dirty="0"/>
              <a:t>ＰＢは小売業が自ら生産にかかわる</a:t>
            </a:r>
            <a:endParaRPr lang="en-US" altLang="ja-JP" dirty="0"/>
          </a:p>
          <a:p>
            <a:pPr lvl="1"/>
            <a:r>
              <a:rPr kumimoji="1" lang="ja-JP" altLang="en-US" dirty="0"/>
              <a:t>ＰＯＳデータを活用しＰＢを</a:t>
            </a:r>
            <a:r>
              <a:rPr lang="ja-JP" altLang="en-US" dirty="0"/>
              <a:t>造り、メーカーに提案</a:t>
            </a:r>
            <a:endParaRPr lang="en-US" altLang="ja-JP" dirty="0"/>
          </a:p>
          <a:p>
            <a:pPr lvl="1"/>
            <a:r>
              <a:rPr kumimoji="1" lang="ja-JP" altLang="en-US" dirty="0"/>
              <a:t>ＳＰＡ</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a:t>ＳＰＡ</a:t>
            </a:r>
          </a:p>
        </p:txBody>
      </p:sp>
      <p:sp>
        <p:nvSpPr>
          <p:cNvPr id="4" name="コンテンツ プレースホルダ 3"/>
          <p:cNvSpPr>
            <a:spLocks noGrp="1"/>
          </p:cNvSpPr>
          <p:nvPr>
            <p:ph idx="1"/>
          </p:nvPr>
        </p:nvSpPr>
        <p:spPr/>
        <p:txBody>
          <a:bodyPr/>
          <a:lstStyle/>
          <a:p>
            <a:r>
              <a:rPr kumimoji="1" lang="en-US" altLang="ja-JP" dirty="0">
                <a:latin typeface="Times New Roman" pitchFamily="18" charset="0"/>
                <a:cs typeface="Times New Roman" pitchFamily="18" charset="0"/>
              </a:rPr>
              <a:t>Specialty Store Retailers o</a:t>
            </a:r>
            <a:r>
              <a:rPr lang="en-US" altLang="ja-JP" dirty="0">
                <a:latin typeface="Times New Roman" pitchFamily="18" charset="0"/>
                <a:cs typeface="Times New Roman" pitchFamily="18" charset="0"/>
              </a:rPr>
              <a:t>f Private Label</a:t>
            </a:r>
            <a:r>
              <a:rPr lang="ja-JP" altLang="en-US" dirty="0">
                <a:latin typeface="Times New Roman" pitchFamily="18" charset="0"/>
                <a:cs typeface="Times New Roman" pitchFamily="18" charset="0"/>
              </a:rPr>
              <a:t> </a:t>
            </a:r>
            <a:r>
              <a:rPr lang="en-US" altLang="ja-JP" dirty="0">
                <a:latin typeface="Times New Roman" pitchFamily="18" charset="0"/>
                <a:cs typeface="Times New Roman" pitchFamily="18" charset="0"/>
              </a:rPr>
              <a:t>Apparel</a:t>
            </a:r>
          </a:p>
          <a:p>
            <a:r>
              <a:rPr kumimoji="1" lang="ja-JP" altLang="en-US" dirty="0">
                <a:latin typeface="Times New Roman" pitchFamily="18" charset="0"/>
                <a:cs typeface="Times New Roman" pitchFamily="18" charset="0"/>
              </a:rPr>
              <a:t>ＰＢのアパレルを売る専門小売店</a:t>
            </a:r>
            <a:endParaRPr kumimoji="1" lang="en-US" altLang="ja-JP" dirty="0">
              <a:latin typeface="Times New Roman" pitchFamily="18" charset="0"/>
              <a:cs typeface="Times New Roman" pitchFamily="18" charset="0"/>
            </a:endParaRPr>
          </a:p>
          <a:p>
            <a:r>
              <a:rPr lang="ja-JP" altLang="en-US" dirty="0"/>
              <a:t>小売業者が生産に関わる好例</a:t>
            </a:r>
            <a:endParaRPr lang="en-US" altLang="ja-JP" dirty="0"/>
          </a:p>
          <a:p>
            <a:r>
              <a:rPr kumimoji="1" lang="ja-JP" altLang="en-US" dirty="0">
                <a:latin typeface="Times New Roman" pitchFamily="18" charset="0"/>
                <a:cs typeface="Times New Roman" pitchFamily="18" charset="0"/>
              </a:rPr>
              <a:t>単に仕入だけでなく、企画し造るところまで含めてマーチャンダイジング（ＭＤ）と呼ぶ</a:t>
            </a:r>
            <a:endParaRPr kumimoji="1" lang="en-US" altLang="ja-JP"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チームＭＤ</a:t>
            </a:r>
          </a:p>
        </p:txBody>
      </p:sp>
      <p:sp>
        <p:nvSpPr>
          <p:cNvPr id="3" name="コンテンツ プレースホルダ 2"/>
          <p:cNvSpPr>
            <a:spLocks noGrp="1"/>
          </p:cNvSpPr>
          <p:nvPr>
            <p:ph idx="1"/>
          </p:nvPr>
        </p:nvSpPr>
        <p:spPr/>
        <p:txBody>
          <a:bodyPr/>
          <a:lstStyle/>
          <a:p>
            <a:r>
              <a:rPr lang="ja-JP" altLang="en-US" dirty="0"/>
              <a:t>流通業者が生産にまで関わる仕入政策</a:t>
            </a:r>
            <a:endParaRPr lang="en-US" altLang="ja-JP" dirty="0"/>
          </a:p>
          <a:p>
            <a:r>
              <a:rPr lang="ja-JP" altLang="en-US" dirty="0"/>
              <a:t>仕入だけでなく、企画し、造ることがＭＤ</a:t>
            </a:r>
            <a:endParaRPr lang="en-US" altLang="ja-JP" dirty="0"/>
          </a:p>
          <a:p>
            <a:r>
              <a:rPr lang="ja-JP" altLang="en-US" dirty="0"/>
              <a:t>イトーヨーカドー では、納入先のメーカーと購買担当者が共同して商品企画・生産計画などを立案</a:t>
            </a:r>
            <a:endParaRPr lang="en-US" altLang="ja-JP" dirty="0"/>
          </a:p>
          <a:p>
            <a:endParaRPr lang="en-US" altLang="ja-JP" dirty="0"/>
          </a:p>
          <a:p>
            <a:endParaRPr kumimoji="1" lang="ja-JP"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流通の種類</a:t>
            </a:r>
          </a:p>
        </p:txBody>
      </p:sp>
      <p:sp>
        <p:nvSpPr>
          <p:cNvPr id="3" name="コンテンツ プレースホルダ 2"/>
          <p:cNvSpPr>
            <a:spLocks noGrp="1"/>
          </p:cNvSpPr>
          <p:nvPr>
            <p:ph idx="1"/>
          </p:nvPr>
        </p:nvSpPr>
        <p:spPr/>
        <p:txBody>
          <a:bodyPr/>
          <a:lstStyle/>
          <a:p>
            <a:r>
              <a:rPr lang="ja-JP" altLang="en-US" dirty="0"/>
              <a:t>商流</a:t>
            </a:r>
            <a:endParaRPr lang="en-US" altLang="ja-JP" dirty="0"/>
          </a:p>
          <a:p>
            <a:pPr lvl="1"/>
            <a:r>
              <a:rPr lang="ja-JP" altLang="en-US" dirty="0"/>
              <a:t>取引の流れ</a:t>
            </a:r>
            <a:endParaRPr lang="en-US" altLang="ja-JP" dirty="0"/>
          </a:p>
          <a:p>
            <a:r>
              <a:rPr kumimoji="1" lang="ja-JP" altLang="en-US" dirty="0"/>
              <a:t>物流</a:t>
            </a:r>
            <a:endParaRPr kumimoji="1" lang="en-US" altLang="ja-JP" dirty="0"/>
          </a:p>
          <a:p>
            <a:pPr lvl="1"/>
            <a:r>
              <a:rPr lang="ja-JP" altLang="en-US" dirty="0"/>
              <a:t>モノの流れ</a:t>
            </a:r>
            <a:endParaRPr kumimoji="1" lang="en-US" altLang="ja-JP" dirty="0"/>
          </a:p>
          <a:p>
            <a:r>
              <a:rPr lang="ja-JP" altLang="en-US" dirty="0"/>
              <a:t>情報流</a:t>
            </a:r>
            <a:endParaRPr lang="en-US" altLang="ja-JP" dirty="0"/>
          </a:p>
          <a:p>
            <a:pPr lvl="1"/>
            <a:r>
              <a:rPr lang="ja-JP" altLang="en-US" dirty="0"/>
              <a:t>市場の動きに関する情報の流れ</a:t>
            </a:r>
            <a:endParaRPr kumimoji="1" lang="en-US" altLang="ja-JP"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流通機能の組み合わせ</a:t>
            </a:r>
          </a:p>
        </p:txBody>
      </p:sp>
      <p:sp>
        <p:nvSpPr>
          <p:cNvPr id="3" name="コンテンツ プレースホルダ 2"/>
          <p:cNvSpPr>
            <a:spLocks noGrp="1"/>
          </p:cNvSpPr>
          <p:nvPr>
            <p:ph idx="1"/>
          </p:nvPr>
        </p:nvSpPr>
        <p:spPr>
          <a:xfrm>
            <a:off x="2006929" y="1600201"/>
            <a:ext cx="9309738" cy="4525963"/>
          </a:xfrm>
        </p:spPr>
        <p:txBody>
          <a:bodyPr>
            <a:normAutofit/>
          </a:bodyPr>
          <a:lstStyle/>
          <a:p>
            <a:r>
              <a:rPr kumimoji="1" lang="ja-JP" altLang="en-US" dirty="0">
                <a:latin typeface="+mn-ea"/>
              </a:rPr>
              <a:t>マッチングは誰が行ってもよく、メーカー・卸・小売・消費者がそれぞれマーケティングを行える。</a:t>
            </a:r>
            <a:endParaRPr kumimoji="1" lang="en-US" altLang="ja-JP" dirty="0">
              <a:latin typeface="+mn-ea"/>
            </a:endParaRPr>
          </a:p>
          <a:p>
            <a:r>
              <a:rPr lang="ja-JP" altLang="en-US" dirty="0">
                <a:latin typeface="+mn-ea"/>
              </a:rPr>
              <a:t>商流・物流・情報流を多様に組み合わせると</a:t>
            </a:r>
            <a:endParaRPr lang="en-US" altLang="ja-JP" dirty="0">
              <a:latin typeface="+mn-ea"/>
            </a:endParaRPr>
          </a:p>
          <a:p>
            <a:pPr lvl="1"/>
            <a:r>
              <a:rPr kumimoji="1" lang="en-US" altLang="ja-JP" dirty="0" err="1">
                <a:latin typeface="+mn-ea"/>
              </a:rPr>
              <a:t>BtoC</a:t>
            </a:r>
            <a:r>
              <a:rPr kumimoji="1" lang="en-US" altLang="ja-JP" dirty="0">
                <a:latin typeface="+mn-ea"/>
              </a:rPr>
              <a:t> </a:t>
            </a:r>
            <a:r>
              <a:rPr kumimoji="1" lang="ja-JP" altLang="en-US" dirty="0">
                <a:latin typeface="+mn-ea"/>
              </a:rPr>
              <a:t>（企業対消費者）</a:t>
            </a:r>
            <a:endParaRPr kumimoji="1" lang="en-US" altLang="ja-JP" dirty="0">
              <a:latin typeface="+mn-ea"/>
            </a:endParaRPr>
          </a:p>
          <a:p>
            <a:pPr lvl="1"/>
            <a:r>
              <a:rPr lang="en-US" altLang="ja-JP" dirty="0" err="1">
                <a:latin typeface="+mn-ea"/>
              </a:rPr>
              <a:t>CtoC</a:t>
            </a:r>
            <a:r>
              <a:rPr lang="en-US" altLang="ja-JP" dirty="0">
                <a:latin typeface="+mn-ea"/>
              </a:rPr>
              <a:t> </a:t>
            </a:r>
            <a:r>
              <a:rPr lang="ja-JP" altLang="en-US" dirty="0">
                <a:latin typeface="+mn-ea"/>
              </a:rPr>
              <a:t>（消費者対消費者）</a:t>
            </a:r>
            <a:endParaRPr lang="en-US" altLang="ja-JP" dirty="0">
              <a:latin typeface="+mn-ea"/>
            </a:endParaRPr>
          </a:p>
          <a:p>
            <a:pPr lvl="1"/>
            <a:r>
              <a:rPr lang="en-US" altLang="ja-JP" dirty="0" err="1">
                <a:latin typeface="+mn-ea"/>
              </a:rPr>
              <a:t>CtoB</a:t>
            </a:r>
            <a:r>
              <a:rPr lang="en-US" altLang="ja-JP" dirty="0">
                <a:latin typeface="+mn-ea"/>
              </a:rPr>
              <a:t> </a:t>
            </a:r>
            <a:r>
              <a:rPr lang="ja-JP" altLang="en-US" dirty="0">
                <a:latin typeface="+mn-ea"/>
              </a:rPr>
              <a:t>（リバースオークション）</a:t>
            </a:r>
            <a:endParaRPr lang="en-US" altLang="ja-JP" dirty="0">
              <a:latin typeface="+mn-ea"/>
            </a:endParaRPr>
          </a:p>
          <a:p>
            <a:pPr lvl="1">
              <a:buNone/>
            </a:pPr>
            <a:r>
              <a:rPr lang="ja-JP" altLang="en-US" sz="1400" dirty="0">
                <a:latin typeface="+mn-ea"/>
              </a:rPr>
              <a:t>注）リバース・オークション：購入したい商品を消費者が提示して、それに企業が応札する形式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経済学の課題</a:t>
            </a:r>
          </a:p>
        </p:txBody>
      </p:sp>
      <p:sp>
        <p:nvSpPr>
          <p:cNvPr id="3" name="コンテンツ プレースホルダ 2"/>
          <p:cNvSpPr>
            <a:spLocks noGrp="1"/>
          </p:cNvSpPr>
          <p:nvPr>
            <p:ph idx="1"/>
          </p:nvPr>
        </p:nvSpPr>
        <p:spPr/>
        <p:txBody>
          <a:bodyPr>
            <a:normAutofit fontScale="70000" lnSpcReduction="20000"/>
          </a:bodyPr>
          <a:lstStyle/>
          <a:p>
            <a:r>
              <a:rPr kumimoji="1" lang="ja-JP" altLang="en-US" dirty="0"/>
              <a:t>ドラッカーは流通を暗黒大陸と表現</a:t>
            </a:r>
            <a:endParaRPr kumimoji="1" lang="en-US" altLang="ja-JP" dirty="0"/>
          </a:p>
          <a:p>
            <a:r>
              <a:rPr lang="ja-JP" altLang="en-US" dirty="0"/>
              <a:t>近代経済学は、流通を担う商人がやってきたことを対象としてこなかった。 </a:t>
            </a:r>
            <a:endParaRPr lang="en-US" altLang="ja-JP" dirty="0"/>
          </a:p>
          <a:p>
            <a:r>
              <a:rPr lang="ja-JP" altLang="en-US" dirty="0"/>
              <a:t>経済学における均衡概念は、市場において需要と供給とが釣り合うことを意味している。 </a:t>
            </a:r>
            <a:endParaRPr lang="en-US" altLang="ja-JP" dirty="0"/>
          </a:p>
          <a:p>
            <a:r>
              <a:rPr lang="ja-JP" altLang="en-US" dirty="0"/>
              <a:t>需要と供給とが自然に市場で出会い、そこに価格が成立するというわけではない。 </a:t>
            </a:r>
            <a:endParaRPr lang="en-US" altLang="ja-JP" dirty="0"/>
          </a:p>
          <a:p>
            <a:r>
              <a:rPr lang="ja-JP" altLang="en-US" dirty="0"/>
              <a:t>市場参加者によるマッチングの努力があって初めて需要と供給は出会う。 </a:t>
            </a:r>
            <a:endParaRPr lang="en-US" altLang="ja-JP" dirty="0"/>
          </a:p>
          <a:p>
            <a:r>
              <a:rPr lang="ja-JP" altLang="en-US" dirty="0"/>
              <a:t>近代経済学では、需要と供給とを出会わせる上での商人の役割を解明してこなかった。 </a:t>
            </a:r>
            <a:endParaRPr lang="en-US" altLang="ja-JP" dirty="0"/>
          </a:p>
          <a:p>
            <a:r>
              <a:rPr lang="ja-JP" altLang="en-US" dirty="0"/>
              <a:t>流通の世界は、経済学では無視されてきた。 </a:t>
            </a:r>
            <a:endParaRPr kumimoji="1" lang="en-US" altLang="ja-JP"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eaLnBrk="1" hangingPunct="1"/>
            <a:r>
              <a:rPr lang="ja-JP" altLang="en-US"/>
              <a:t>需要曲線と供給曲線</a:t>
            </a:r>
          </a:p>
        </p:txBody>
      </p:sp>
      <p:cxnSp>
        <p:nvCxnSpPr>
          <p:cNvPr id="8" name="直線矢印コネクタ 7"/>
          <p:cNvCxnSpPr/>
          <p:nvPr/>
        </p:nvCxnSpPr>
        <p:spPr>
          <a:xfrm rot="16200000" flipV="1">
            <a:off x="1509713" y="3843338"/>
            <a:ext cx="3600450" cy="0"/>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V="1">
            <a:off x="3309938" y="5643563"/>
            <a:ext cx="6119812" cy="0"/>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a:spLocks noChangeArrowheads="1"/>
          </p:cNvSpPr>
          <p:nvPr/>
        </p:nvSpPr>
        <p:spPr bwMode="auto">
          <a:xfrm>
            <a:off x="8953501" y="5757863"/>
            <a:ext cx="492125" cy="461962"/>
          </a:xfrm>
          <a:prstGeom prst="rect">
            <a:avLst/>
          </a:prstGeom>
          <a:noFill/>
          <a:ln w="9525">
            <a:noFill/>
            <a:miter lim="800000"/>
            <a:headEnd/>
            <a:tailEnd/>
          </a:ln>
        </p:spPr>
        <p:txBody>
          <a:bodyPr wrap="none">
            <a:spAutoFit/>
          </a:bodyPr>
          <a:lstStyle/>
          <a:p>
            <a:r>
              <a:rPr lang="ja-JP" altLang="en-US" sz="2400">
                <a:solidFill>
                  <a:srgbClr val="0070C0"/>
                </a:solidFill>
                <a:latin typeface="Calibri" pitchFamily="34" charset="0"/>
              </a:rPr>
              <a:t>量</a:t>
            </a:r>
          </a:p>
        </p:txBody>
      </p:sp>
      <p:sp>
        <p:nvSpPr>
          <p:cNvPr id="17" name="テキスト ボックス 16"/>
          <p:cNvSpPr txBox="1">
            <a:spLocks noChangeArrowheads="1"/>
          </p:cNvSpPr>
          <p:nvPr/>
        </p:nvSpPr>
        <p:spPr bwMode="auto">
          <a:xfrm>
            <a:off x="2738477" y="2286000"/>
            <a:ext cx="553998" cy="707886"/>
          </a:xfrm>
          <a:prstGeom prst="rect">
            <a:avLst/>
          </a:prstGeom>
          <a:noFill/>
          <a:ln w="9525">
            <a:noFill/>
            <a:miter lim="800000"/>
            <a:headEnd/>
            <a:tailEnd/>
          </a:ln>
        </p:spPr>
        <p:txBody>
          <a:bodyPr vert="eaVert" wrap="none">
            <a:spAutoFit/>
          </a:bodyPr>
          <a:lstStyle/>
          <a:p>
            <a:r>
              <a:rPr lang="ja-JP" altLang="en-US" sz="2400">
                <a:solidFill>
                  <a:srgbClr val="0070C0"/>
                </a:solidFill>
                <a:latin typeface="Calibri" pitchFamily="34" charset="0"/>
              </a:rPr>
              <a:t>価格</a:t>
            </a:r>
          </a:p>
        </p:txBody>
      </p:sp>
      <p:sp>
        <p:nvSpPr>
          <p:cNvPr id="18" name="フリーフォーム 17"/>
          <p:cNvSpPr/>
          <p:nvPr/>
        </p:nvSpPr>
        <p:spPr>
          <a:xfrm>
            <a:off x="3609975" y="2279650"/>
            <a:ext cx="5511800" cy="2884488"/>
          </a:xfrm>
          <a:custGeom>
            <a:avLst/>
            <a:gdLst>
              <a:gd name="connsiteX0" fmla="*/ 0 w 5512158"/>
              <a:gd name="connsiteY0" fmla="*/ 0 h 2884867"/>
              <a:gd name="connsiteX1" fmla="*/ 811369 w 5512158"/>
              <a:gd name="connsiteY1" fmla="*/ 1558343 h 2884867"/>
              <a:gd name="connsiteX2" fmla="*/ 2073499 w 5512158"/>
              <a:gd name="connsiteY2" fmla="*/ 2524259 h 2884867"/>
              <a:gd name="connsiteX3" fmla="*/ 3683358 w 5512158"/>
              <a:gd name="connsiteY3" fmla="*/ 2807594 h 2884867"/>
              <a:gd name="connsiteX4" fmla="*/ 5512158 w 5512158"/>
              <a:gd name="connsiteY4" fmla="*/ 2884867 h 28848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2158" h="2884867">
                <a:moveTo>
                  <a:pt x="0" y="0"/>
                </a:moveTo>
                <a:cubicBezTo>
                  <a:pt x="232893" y="568816"/>
                  <a:pt x="465786" y="1137633"/>
                  <a:pt x="811369" y="1558343"/>
                </a:cubicBezTo>
                <a:cubicBezTo>
                  <a:pt x="1156952" y="1979053"/>
                  <a:pt x="1594834" y="2316051"/>
                  <a:pt x="2073499" y="2524259"/>
                </a:cubicBezTo>
                <a:cubicBezTo>
                  <a:pt x="2552164" y="2732468"/>
                  <a:pt x="3110248" y="2747493"/>
                  <a:pt x="3683358" y="2807594"/>
                </a:cubicBezTo>
                <a:cubicBezTo>
                  <a:pt x="4256468" y="2867695"/>
                  <a:pt x="4884313" y="2876281"/>
                  <a:pt x="5512158" y="2884867"/>
                </a:cubicBezTo>
              </a:path>
            </a:pathLst>
          </a:custGeom>
          <a:ln w="38100">
            <a:solidFill>
              <a:srgbClr val="00B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9" name="フリーフォーム 18"/>
          <p:cNvSpPr/>
          <p:nvPr/>
        </p:nvSpPr>
        <p:spPr>
          <a:xfrm>
            <a:off x="3816351" y="2292350"/>
            <a:ext cx="4841875" cy="2859088"/>
          </a:xfrm>
          <a:custGeom>
            <a:avLst/>
            <a:gdLst>
              <a:gd name="connsiteX0" fmla="*/ 0 w 4842457"/>
              <a:gd name="connsiteY0" fmla="*/ 2859110 h 2859110"/>
              <a:gd name="connsiteX1" fmla="*/ 3412902 w 4842457"/>
              <a:gd name="connsiteY1" fmla="*/ 2060620 h 2859110"/>
              <a:gd name="connsiteX2" fmla="*/ 4842457 w 4842457"/>
              <a:gd name="connsiteY2" fmla="*/ 0 h 2859110"/>
            </a:gdLst>
            <a:ahLst/>
            <a:cxnLst>
              <a:cxn ang="0">
                <a:pos x="connsiteX0" y="connsiteY0"/>
              </a:cxn>
              <a:cxn ang="0">
                <a:pos x="connsiteX1" y="connsiteY1"/>
              </a:cxn>
              <a:cxn ang="0">
                <a:pos x="connsiteX2" y="connsiteY2"/>
              </a:cxn>
            </a:cxnLst>
            <a:rect l="l" t="t" r="r" b="b"/>
            <a:pathLst>
              <a:path w="4842457" h="2859110">
                <a:moveTo>
                  <a:pt x="0" y="2859110"/>
                </a:moveTo>
                <a:cubicBezTo>
                  <a:pt x="1302913" y="2698124"/>
                  <a:pt x="2605826" y="2537138"/>
                  <a:pt x="3412902" y="2060620"/>
                </a:cubicBezTo>
                <a:cubicBezTo>
                  <a:pt x="4219978" y="1584102"/>
                  <a:pt x="4531217" y="792051"/>
                  <a:pt x="4842457" y="0"/>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0" name="テキスト ボックス 19"/>
          <p:cNvSpPr txBox="1">
            <a:spLocks noChangeArrowheads="1"/>
          </p:cNvSpPr>
          <p:nvPr/>
        </p:nvSpPr>
        <p:spPr bwMode="auto">
          <a:xfrm>
            <a:off x="8024813" y="3857625"/>
            <a:ext cx="1107996" cy="369332"/>
          </a:xfrm>
          <a:prstGeom prst="rect">
            <a:avLst/>
          </a:prstGeom>
          <a:noFill/>
          <a:ln w="9525">
            <a:noFill/>
            <a:miter lim="800000"/>
            <a:headEnd/>
            <a:tailEnd/>
          </a:ln>
        </p:spPr>
        <p:txBody>
          <a:bodyPr wrap="none">
            <a:spAutoFit/>
          </a:bodyPr>
          <a:lstStyle/>
          <a:p>
            <a:r>
              <a:rPr lang="ja-JP" altLang="en-US" dirty="0">
                <a:solidFill>
                  <a:srgbClr val="FF0000"/>
                </a:solidFill>
                <a:latin typeface="Calibri" pitchFamily="34" charset="0"/>
              </a:rPr>
              <a:t>供給曲線</a:t>
            </a:r>
          </a:p>
        </p:txBody>
      </p:sp>
      <p:sp>
        <p:nvSpPr>
          <p:cNvPr id="21" name="テキスト ボックス 20"/>
          <p:cNvSpPr txBox="1">
            <a:spLocks noChangeArrowheads="1"/>
          </p:cNvSpPr>
          <p:nvPr/>
        </p:nvSpPr>
        <p:spPr bwMode="auto">
          <a:xfrm>
            <a:off x="4024313" y="2571750"/>
            <a:ext cx="1107996" cy="369332"/>
          </a:xfrm>
          <a:prstGeom prst="rect">
            <a:avLst/>
          </a:prstGeom>
          <a:noFill/>
          <a:ln w="9525">
            <a:noFill/>
            <a:miter lim="800000"/>
            <a:headEnd/>
            <a:tailEnd/>
          </a:ln>
        </p:spPr>
        <p:txBody>
          <a:bodyPr wrap="none">
            <a:spAutoFit/>
          </a:bodyPr>
          <a:lstStyle/>
          <a:p>
            <a:r>
              <a:rPr lang="ja-JP" altLang="en-US" dirty="0">
                <a:solidFill>
                  <a:srgbClr val="00B050"/>
                </a:solidFill>
                <a:latin typeface="Calibri" pitchFamily="34" charset="0"/>
              </a:rPr>
              <a:t>需要曲線</a:t>
            </a:r>
          </a:p>
        </p:txBody>
      </p:sp>
      <p:sp>
        <p:nvSpPr>
          <p:cNvPr id="22" name="下矢印 21"/>
          <p:cNvSpPr/>
          <p:nvPr/>
        </p:nvSpPr>
        <p:spPr>
          <a:xfrm>
            <a:off x="5381625" y="3286126"/>
            <a:ext cx="928688" cy="1285875"/>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dissolve">
                                      <p:cBhvr>
                                        <p:cTn id="7" dur="500"/>
                                        <p:tgtEl>
                                          <p:spTgt spid="1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dissolve">
                                      <p:cBhvr>
                                        <p:cTn id="10" dur="5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par>
                                <p:cTn id="16" presetID="9" presetClass="entr" presetSubtype="0" fill="hold" nodeType="with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dissolve">
                                      <p:cBhvr>
                                        <p:cTn id="18" dur="500"/>
                                        <p:tgtEl>
                                          <p:spTgt spid="19"/>
                                        </p:tgtEl>
                                      </p:cBhvr>
                                    </p:animEffect>
                                  </p:childTnLst>
                                </p:cTn>
                              </p:par>
                            </p:childTnLst>
                          </p:cTn>
                        </p:par>
                      </p:childTnLst>
                    </p:cTn>
                  </p:par>
                  <p:par>
                    <p:cTn id="19" fill="hold">
                      <p:stCondLst>
                        <p:cond delay="indefinite"/>
                      </p:stCondLst>
                      <p:childTnLst>
                        <p:par>
                          <p:cTn id="20" fill="hold">
                            <p:stCondLst>
                              <p:cond delay="0"/>
                            </p:stCondLst>
                            <p:childTnLst>
                              <p:par>
                                <p:cTn id="21" presetID="47"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fade">
                                      <p:cBhvr>
                                        <p:cTn id="23" dur="1000"/>
                                        <p:tgtEl>
                                          <p:spTgt spid="22"/>
                                        </p:tgtEl>
                                      </p:cBhvr>
                                    </p:animEffect>
                                    <p:anim calcmode="lin" valueType="num">
                                      <p:cBhvr>
                                        <p:cTn id="24" dur="1000" fill="hold"/>
                                        <p:tgtEl>
                                          <p:spTgt spid="22"/>
                                        </p:tgtEl>
                                        <p:attrNameLst>
                                          <p:attrName>ppt_x</p:attrName>
                                        </p:attrNameLst>
                                      </p:cBhvr>
                                      <p:tavLst>
                                        <p:tav tm="0">
                                          <p:val>
                                            <p:strVal val="#ppt_x"/>
                                          </p:val>
                                        </p:tav>
                                        <p:tav tm="100000">
                                          <p:val>
                                            <p:strVal val="#ppt_x"/>
                                          </p:val>
                                        </p:tav>
                                      </p:tavLst>
                                    </p:anim>
                                    <p:anim calcmode="lin" valueType="num">
                                      <p:cBhvr>
                                        <p:cTn id="25"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自給経済から交換経済へ</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a:t>自給自足から物々交換への移行は、余剰生産物を持ったときにはじまる。</a:t>
            </a:r>
            <a:endParaRPr kumimoji="1" lang="en-US" altLang="ja-JP" dirty="0"/>
          </a:p>
          <a:p>
            <a:r>
              <a:rPr lang="ja-JP" altLang="en-US" dirty="0"/>
              <a:t>生産側は余剰生産物を見込みでより多く作る。</a:t>
            </a:r>
            <a:endParaRPr lang="en-US" altLang="ja-JP" dirty="0"/>
          </a:p>
          <a:p>
            <a:r>
              <a:rPr kumimoji="1" lang="ja-JP" altLang="en-US" dirty="0"/>
              <a:t>消費側はその商品をあてにするようになる。</a:t>
            </a:r>
            <a:endParaRPr kumimoji="1" lang="en-US" altLang="ja-JP" dirty="0"/>
          </a:p>
          <a:p>
            <a:r>
              <a:rPr lang="ja-JP" altLang="en-US" dirty="0"/>
              <a:t>交換の困難さを克服しなくてはならない。</a:t>
            </a:r>
            <a:endParaRPr lang="en-US" altLang="ja-JP" dirty="0"/>
          </a:p>
          <a:p>
            <a:r>
              <a:rPr kumimoji="1" lang="ja-JP" altLang="en-US" dirty="0"/>
              <a:t>交換相手や交換比率に伴う</a:t>
            </a:r>
            <a:r>
              <a:rPr lang="ja-JP" altLang="en-US" dirty="0"/>
              <a:t>不確実性克服のために「市場（いちば）」が生まれた。</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不確実性のプール</a:t>
            </a:r>
          </a:p>
        </p:txBody>
      </p:sp>
      <p:sp>
        <p:nvSpPr>
          <p:cNvPr id="3" name="コンテンツ プレースホルダ 2"/>
          <p:cNvSpPr>
            <a:spLocks noGrp="1"/>
          </p:cNvSpPr>
          <p:nvPr>
            <p:ph idx="1"/>
          </p:nvPr>
        </p:nvSpPr>
        <p:spPr/>
        <p:txBody>
          <a:bodyPr/>
          <a:lstStyle/>
          <a:p>
            <a:r>
              <a:rPr lang="ja-JP" altLang="en-US" dirty="0"/>
              <a:t>何らかの形でまとめることを「プール」</a:t>
            </a:r>
            <a:endParaRPr lang="en-US" altLang="ja-JP" dirty="0"/>
          </a:p>
          <a:p>
            <a:r>
              <a:rPr lang="ja-JP" altLang="en-US" dirty="0"/>
              <a:t>不確実性はプールすることで克服される。</a:t>
            </a:r>
            <a:endParaRPr lang="en-US" altLang="ja-JP" dirty="0"/>
          </a:p>
          <a:p>
            <a:r>
              <a:rPr lang="ja-JP" altLang="en-US" dirty="0"/>
              <a:t>「市場（いちば）」が交換を促進するのは、交換に伴う不確実性がプールされるから </a:t>
            </a:r>
            <a:endParaRPr lang="en-US" altLang="ja-JP" dirty="0"/>
          </a:p>
          <a:p>
            <a:r>
              <a:rPr lang="ja-JP" altLang="en-US" dirty="0"/>
              <a:t>コミュニティ紙における「売ります、買います」コーナーは、一種の不確実性プールの場。 </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交換の困難さ克服のアイデア</a:t>
            </a:r>
          </a:p>
        </p:txBody>
      </p:sp>
      <p:sp>
        <p:nvSpPr>
          <p:cNvPr id="3" name="コンテンツ プレースホルダ 2"/>
          <p:cNvSpPr>
            <a:spLocks noGrp="1"/>
          </p:cNvSpPr>
          <p:nvPr>
            <p:ph idx="1"/>
          </p:nvPr>
        </p:nvSpPr>
        <p:spPr/>
        <p:txBody>
          <a:bodyPr/>
          <a:lstStyle/>
          <a:p>
            <a:r>
              <a:rPr kumimoji="1" lang="ja-JP" altLang="en-US" dirty="0"/>
              <a:t>「市・市場（いちば）」という交換の場</a:t>
            </a:r>
            <a:endParaRPr kumimoji="1" lang="en-US" altLang="ja-JP" dirty="0"/>
          </a:p>
          <a:p>
            <a:r>
              <a:rPr kumimoji="1" lang="ja-JP" altLang="en-US" dirty="0"/>
              <a:t>「お金」と</a:t>
            </a:r>
            <a:r>
              <a:rPr lang="ja-JP" altLang="en-US" dirty="0"/>
              <a:t>いう一般的等価物</a:t>
            </a:r>
            <a:endParaRPr kumimoji="1" lang="en-US" altLang="ja-JP" dirty="0"/>
          </a:p>
          <a:p>
            <a:r>
              <a:rPr lang="ja-JP" altLang="en-US" dirty="0"/>
              <a:t>「商人」という取引仲介者</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商人の存立根拠</a:t>
            </a:r>
          </a:p>
        </p:txBody>
      </p:sp>
      <p:sp>
        <p:nvSpPr>
          <p:cNvPr id="3" name="コンテンツ プレースホルダ 2"/>
          <p:cNvSpPr>
            <a:spLocks noGrp="1"/>
          </p:cNvSpPr>
          <p:nvPr>
            <p:ph idx="1"/>
          </p:nvPr>
        </p:nvSpPr>
        <p:spPr/>
        <p:txBody>
          <a:bodyPr/>
          <a:lstStyle/>
          <a:p>
            <a:r>
              <a:rPr kumimoji="1" lang="ja-JP" altLang="en-US" dirty="0"/>
              <a:t>取引回数節約</a:t>
            </a:r>
            <a:endParaRPr kumimoji="1" lang="en-US" altLang="ja-JP" dirty="0"/>
          </a:p>
          <a:p>
            <a:r>
              <a:rPr lang="ja-JP" altLang="en-US" dirty="0"/>
              <a:t>不確実性プール</a:t>
            </a:r>
            <a:endParaRPr lang="en-US" altLang="ja-JP" dirty="0"/>
          </a:p>
          <a:p>
            <a:r>
              <a:rPr kumimoji="1" lang="ja-JP" altLang="en-US" dirty="0"/>
              <a:t>時間的・場所的隔たり（懸隔）の克服</a:t>
            </a:r>
            <a:endParaRPr kumimoji="1" lang="en-US" altLang="ja-JP"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なぜ交換するのか？</a:t>
            </a:r>
          </a:p>
        </p:txBody>
      </p:sp>
      <p:sp>
        <p:nvSpPr>
          <p:cNvPr id="3" name="コンテンツ プレースホルダ 2"/>
          <p:cNvSpPr>
            <a:spLocks noGrp="1"/>
          </p:cNvSpPr>
          <p:nvPr>
            <p:ph idx="1"/>
          </p:nvPr>
        </p:nvSpPr>
        <p:spPr/>
        <p:txBody>
          <a:bodyPr/>
          <a:lstStyle/>
          <a:p>
            <a:r>
              <a:rPr kumimoji="1" lang="ja-JP" altLang="en-US" dirty="0"/>
              <a:t>人間は集団を作るから自給自足といっても交換はあった。</a:t>
            </a:r>
            <a:endParaRPr kumimoji="1" lang="en-US" altLang="ja-JP" dirty="0"/>
          </a:p>
          <a:p>
            <a:r>
              <a:rPr lang="ja-JP" altLang="en-US" dirty="0"/>
              <a:t>共同体以外の世界との間は略奪で入手</a:t>
            </a:r>
            <a:endParaRPr lang="en-US" altLang="ja-JP" dirty="0"/>
          </a:p>
          <a:p>
            <a:r>
              <a:rPr kumimoji="1" lang="ja-JP" altLang="en-US" dirty="0"/>
              <a:t>略奪は犠牲を伴う。</a:t>
            </a:r>
            <a:endParaRPr kumimoji="1" lang="en-US" altLang="ja-JP" dirty="0"/>
          </a:p>
          <a:p>
            <a:r>
              <a:rPr kumimoji="1" lang="ja-JP" altLang="en-US" dirty="0"/>
              <a:t>平和的に同様の効果を生むものとして</a:t>
            </a:r>
            <a:r>
              <a:rPr lang="ja-JP" altLang="en-US" dirty="0"/>
              <a:t>交換が工夫された</a:t>
            </a:r>
            <a:endParaRPr lang="en-US" altLang="ja-JP" dirty="0"/>
          </a:p>
          <a:p>
            <a:r>
              <a:rPr kumimoji="1" lang="ja-JP" altLang="en-US" dirty="0"/>
              <a:t>「沈黙交易」は世界中に見られた。</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ree"/>
          <p:cNvSpPr>
            <a:spLocks noEditPoints="1" noChangeArrowheads="1"/>
          </p:cNvSpPr>
          <p:nvPr/>
        </p:nvSpPr>
        <p:spPr bwMode="auto">
          <a:xfrm>
            <a:off x="6697980" y="908685"/>
            <a:ext cx="144018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3" name="Tree"/>
          <p:cNvSpPr>
            <a:spLocks noEditPoints="1" noChangeArrowheads="1"/>
          </p:cNvSpPr>
          <p:nvPr/>
        </p:nvSpPr>
        <p:spPr bwMode="auto">
          <a:xfrm>
            <a:off x="7418070" y="908685"/>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4" name="Tree"/>
          <p:cNvSpPr>
            <a:spLocks noEditPoints="1" noChangeArrowheads="1"/>
          </p:cNvSpPr>
          <p:nvPr/>
        </p:nvSpPr>
        <p:spPr bwMode="auto">
          <a:xfrm>
            <a:off x="8858250" y="908685"/>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026" name="Tree"/>
          <p:cNvSpPr>
            <a:spLocks noEditPoints="1" noChangeArrowheads="1"/>
          </p:cNvSpPr>
          <p:nvPr/>
        </p:nvSpPr>
        <p:spPr bwMode="auto">
          <a:xfrm>
            <a:off x="2135505" y="1268730"/>
            <a:ext cx="144018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9" name="Tree"/>
          <p:cNvSpPr>
            <a:spLocks noEditPoints="1" noChangeArrowheads="1"/>
          </p:cNvSpPr>
          <p:nvPr/>
        </p:nvSpPr>
        <p:spPr bwMode="auto">
          <a:xfrm>
            <a:off x="2855595" y="1268730"/>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0" name="Tree"/>
          <p:cNvSpPr>
            <a:spLocks noEditPoints="1" noChangeArrowheads="1"/>
          </p:cNvSpPr>
          <p:nvPr/>
        </p:nvSpPr>
        <p:spPr bwMode="auto">
          <a:xfrm>
            <a:off x="4295775" y="1268730"/>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2" name="タイトル 1"/>
          <p:cNvSpPr>
            <a:spLocks noGrp="1"/>
          </p:cNvSpPr>
          <p:nvPr>
            <p:ph type="title"/>
          </p:nvPr>
        </p:nvSpPr>
        <p:spPr/>
        <p:txBody>
          <a:bodyPr/>
          <a:lstStyle/>
          <a:p>
            <a:r>
              <a:rPr kumimoji="1" lang="ja-JP" altLang="en-US" dirty="0"/>
              <a:t>沈黙交易</a:t>
            </a:r>
          </a:p>
        </p:txBody>
      </p:sp>
      <p:sp>
        <p:nvSpPr>
          <p:cNvPr id="4" name="円/楕円 3"/>
          <p:cNvSpPr/>
          <p:nvPr/>
        </p:nvSpPr>
        <p:spPr>
          <a:xfrm>
            <a:off x="6096001" y="4509139"/>
            <a:ext cx="1800225" cy="1800225"/>
          </a:xfrm>
          <a:prstGeom prst="ellipse">
            <a:avLst/>
          </a:prstGeom>
          <a:solidFill>
            <a:schemeClr val="bg1">
              <a:lumMod val="85000"/>
            </a:schemeClr>
          </a:solidFill>
          <a:ln>
            <a:solidFill>
              <a:schemeClr val="tx1"/>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400" dirty="0">
                <a:solidFill>
                  <a:schemeClr val="tx1"/>
                </a:solidFill>
              </a:rPr>
              <a:t>交換台Ｂ</a:t>
            </a:r>
          </a:p>
        </p:txBody>
      </p:sp>
      <p:sp>
        <p:nvSpPr>
          <p:cNvPr id="5" name="円/楕円 4"/>
          <p:cNvSpPr/>
          <p:nvPr/>
        </p:nvSpPr>
        <p:spPr>
          <a:xfrm>
            <a:off x="3935731" y="4509139"/>
            <a:ext cx="1800225" cy="1800225"/>
          </a:xfrm>
          <a:prstGeom prst="ellipse">
            <a:avLst/>
          </a:prstGeom>
          <a:solidFill>
            <a:schemeClr val="bg1">
              <a:lumMod val="85000"/>
            </a:schemeClr>
          </a:solidFill>
          <a:ln>
            <a:solidFill>
              <a:schemeClr val="tx1"/>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400" dirty="0">
                <a:solidFill>
                  <a:schemeClr val="tx1"/>
                </a:solidFill>
              </a:rPr>
              <a:t>交換台Ａ</a:t>
            </a:r>
          </a:p>
        </p:txBody>
      </p:sp>
      <p:sp>
        <p:nvSpPr>
          <p:cNvPr id="6" name="角丸四角形 5"/>
          <p:cNvSpPr/>
          <p:nvPr/>
        </p:nvSpPr>
        <p:spPr>
          <a:xfrm>
            <a:off x="1775461" y="4509136"/>
            <a:ext cx="1800225" cy="1080135"/>
          </a:xfrm>
          <a:prstGeom prst="round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部族</a:t>
            </a:r>
            <a:r>
              <a:rPr lang="ja-JP" altLang="en-US" sz="2800" baseline="-25000" dirty="0"/>
              <a:t>１</a:t>
            </a:r>
          </a:p>
        </p:txBody>
      </p:sp>
      <p:sp>
        <p:nvSpPr>
          <p:cNvPr id="11" name="Tree"/>
          <p:cNvSpPr>
            <a:spLocks noEditPoints="1" noChangeArrowheads="1"/>
          </p:cNvSpPr>
          <p:nvPr/>
        </p:nvSpPr>
        <p:spPr bwMode="auto">
          <a:xfrm>
            <a:off x="3215632" y="1448747"/>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6" name="角丸四角形 15"/>
          <p:cNvSpPr/>
          <p:nvPr/>
        </p:nvSpPr>
        <p:spPr>
          <a:xfrm>
            <a:off x="8076254" y="4149093"/>
            <a:ext cx="1800225" cy="1080135"/>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部族</a:t>
            </a:r>
            <a:r>
              <a:rPr lang="ja-JP" altLang="en-US" sz="2800" baseline="-25000" dirty="0">
                <a:solidFill>
                  <a:schemeClr val="tx1"/>
                </a:solidFill>
              </a:rPr>
              <a:t>２</a:t>
            </a:r>
          </a:p>
        </p:txBody>
      </p:sp>
      <p:sp>
        <p:nvSpPr>
          <p:cNvPr id="17" name="円/楕円 16"/>
          <p:cNvSpPr/>
          <p:nvPr/>
        </p:nvSpPr>
        <p:spPr>
          <a:xfrm>
            <a:off x="8436299" y="4869183"/>
            <a:ext cx="1080135" cy="1080135"/>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財</a:t>
            </a:r>
            <a:r>
              <a:rPr lang="ja-JP" altLang="en-US" sz="2800" baseline="-25000" dirty="0">
                <a:solidFill>
                  <a:schemeClr val="tx1"/>
                </a:solidFill>
              </a:rPr>
              <a:t>２</a:t>
            </a:r>
            <a:endParaRPr lang="ja-JP" altLang="en-US" sz="2000" baseline="-25000" dirty="0">
              <a:solidFill>
                <a:schemeClr val="tx1"/>
              </a:solidFill>
            </a:endParaRPr>
          </a:p>
        </p:txBody>
      </p:sp>
      <p:sp>
        <p:nvSpPr>
          <p:cNvPr id="18" name="角丸四角形 17"/>
          <p:cNvSpPr/>
          <p:nvPr/>
        </p:nvSpPr>
        <p:spPr>
          <a:xfrm>
            <a:off x="8256277" y="4509139"/>
            <a:ext cx="1800225" cy="1080135"/>
          </a:xfrm>
          <a:prstGeom prst="roundRect">
            <a:avLst/>
          </a:prstGeom>
          <a:solidFill>
            <a:srgbClr val="0000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部族</a:t>
            </a:r>
            <a:r>
              <a:rPr lang="ja-JP" altLang="en-US" sz="2800" baseline="-25000" dirty="0"/>
              <a:t>３</a:t>
            </a:r>
          </a:p>
        </p:txBody>
      </p:sp>
      <p:sp>
        <p:nvSpPr>
          <p:cNvPr id="15" name="Tree"/>
          <p:cNvSpPr>
            <a:spLocks noEditPoints="1" noChangeArrowheads="1"/>
          </p:cNvSpPr>
          <p:nvPr/>
        </p:nvSpPr>
        <p:spPr bwMode="auto">
          <a:xfrm>
            <a:off x="8138160" y="1268730"/>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7" name="円/楕円 6"/>
          <p:cNvSpPr/>
          <p:nvPr/>
        </p:nvSpPr>
        <p:spPr>
          <a:xfrm>
            <a:off x="2135506" y="5229226"/>
            <a:ext cx="1080135" cy="108013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財</a:t>
            </a:r>
            <a:r>
              <a:rPr lang="ja-JP" altLang="en-US" sz="2800" baseline="-25000" dirty="0"/>
              <a:t>１</a:t>
            </a:r>
            <a:endParaRPr lang="ja-JP" altLang="en-US" sz="2000" baseline="-25000" dirty="0"/>
          </a:p>
        </p:txBody>
      </p:sp>
      <p:sp>
        <p:nvSpPr>
          <p:cNvPr id="19" name="円/楕円 18"/>
          <p:cNvSpPr/>
          <p:nvPr/>
        </p:nvSpPr>
        <p:spPr>
          <a:xfrm>
            <a:off x="8616322" y="5229229"/>
            <a:ext cx="1080135" cy="1080135"/>
          </a:xfrm>
          <a:prstGeom prst="ellipse">
            <a:avLst/>
          </a:prstGeom>
          <a:solidFill>
            <a:srgbClr val="0000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財</a:t>
            </a:r>
            <a:r>
              <a:rPr lang="ja-JP" altLang="en-US" sz="2800" baseline="-25000" dirty="0"/>
              <a:t>３</a:t>
            </a:r>
            <a:endParaRPr lang="ja-JP" altLang="en-US" sz="2000" baseline="-25000" dirty="0"/>
          </a:p>
        </p:txBody>
      </p:sp>
      <p:sp>
        <p:nvSpPr>
          <p:cNvPr id="22" name="Tree"/>
          <p:cNvSpPr>
            <a:spLocks noEditPoints="1" noChangeArrowheads="1"/>
          </p:cNvSpPr>
          <p:nvPr/>
        </p:nvSpPr>
        <p:spPr bwMode="auto">
          <a:xfrm>
            <a:off x="5195885" y="1088701"/>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23" name="Tree"/>
          <p:cNvSpPr>
            <a:spLocks noEditPoints="1" noChangeArrowheads="1"/>
          </p:cNvSpPr>
          <p:nvPr/>
        </p:nvSpPr>
        <p:spPr bwMode="auto">
          <a:xfrm>
            <a:off x="5915977" y="1448747"/>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24" name="爆発 1 23"/>
          <p:cNvSpPr/>
          <p:nvPr/>
        </p:nvSpPr>
        <p:spPr>
          <a:xfrm>
            <a:off x="3575678" y="2348862"/>
            <a:ext cx="4500575" cy="2520322"/>
          </a:xfrm>
          <a:prstGeom prst="irregularSeal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tx1"/>
                </a:solidFill>
              </a:rPr>
              <a:t>交換成立！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0-#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2000" fill="hold"/>
                                        <p:tgtEl>
                                          <p:spTgt spid="7"/>
                                        </p:tgtEl>
                                        <p:attrNameLst>
                                          <p:attrName>ppt_x</p:attrName>
                                        </p:attrNameLst>
                                      </p:cBhvr>
                                      <p:tavLst>
                                        <p:tav tm="0">
                                          <p:val>
                                            <p:strVal val="0-#ppt_w/2"/>
                                          </p:val>
                                        </p:tav>
                                        <p:tav tm="100000">
                                          <p:val>
                                            <p:strVal val="#ppt_x"/>
                                          </p:val>
                                        </p:tav>
                                      </p:tavLst>
                                    </p:anim>
                                    <p:anim calcmode="lin" valueType="num">
                                      <p:cBhvr additive="base">
                                        <p:cTn id="12" dur="2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63" presetClass="path" presetSubtype="0" accel="50000" decel="50000" fill="hold" grpId="1" nodeType="clickEffect">
                                  <p:stCondLst>
                                    <p:cond delay="0"/>
                                  </p:stCondLst>
                                  <p:childTnLst>
                                    <p:animMotion origin="layout" path="M -1.04167E-6 -3.7037E-6 L 0.17721 -3.7037E-6 " pathEditMode="relative" rAng="0" ptsTypes="AA">
                                      <p:cBhvr>
                                        <p:cTn id="16" dur="2000" fill="hold"/>
                                        <p:tgtEl>
                                          <p:spTgt spid="7"/>
                                        </p:tgtEl>
                                        <p:attrNameLst>
                                          <p:attrName>ppt_x</p:attrName>
                                          <p:attrName>ppt_y</p:attrName>
                                        </p:attrNameLst>
                                      </p:cBhvr>
                                      <p:rCtr x="8854" y="0"/>
                                    </p:animMotion>
                                  </p:childTnLst>
                                </p:cTn>
                              </p:par>
                            </p:childTnLst>
                          </p:cTn>
                        </p:par>
                        <p:par>
                          <p:cTn id="17" fill="hold">
                            <p:stCondLst>
                              <p:cond delay="2000"/>
                            </p:stCondLst>
                            <p:childTnLst>
                              <p:par>
                                <p:cTn id="18" presetID="64" presetClass="path" presetSubtype="0" accel="50000" decel="50000" fill="hold" grpId="1" nodeType="afterEffect">
                                  <p:stCondLst>
                                    <p:cond delay="0"/>
                                  </p:stCondLst>
                                  <p:childTnLst>
                                    <p:animMotion origin="layout" path="M 1.94444E-6 -2.77585E-7 L 0.09844 -0.36711 " pathEditMode="relative" rAng="0" ptsTypes="AA">
                                      <p:cBhvr>
                                        <p:cTn id="19" dur="2000" fill="hold"/>
                                        <p:tgtEl>
                                          <p:spTgt spid="6"/>
                                        </p:tgtEl>
                                        <p:attrNameLst>
                                          <p:attrName>ppt_x</p:attrName>
                                          <p:attrName>ppt_y</p:attrName>
                                        </p:attrNameLst>
                                      </p:cBhvr>
                                      <p:rCtr x="49" y="-184"/>
                                    </p:animMotion>
                                  </p:childTnLst>
                                </p:cTn>
                              </p:par>
                            </p:childTnLst>
                          </p:cTn>
                        </p:par>
                        <p:par>
                          <p:cTn id="20" fill="hold">
                            <p:stCondLst>
                              <p:cond delay="4000"/>
                            </p:stCondLst>
                            <p:childTnLst>
                              <p:par>
                                <p:cTn id="21" presetID="2" presetClass="entr" presetSubtype="2" fill="hold" grpId="0" nodeType="after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2000" fill="hold"/>
                                        <p:tgtEl>
                                          <p:spTgt spid="16"/>
                                        </p:tgtEl>
                                        <p:attrNameLst>
                                          <p:attrName>ppt_x</p:attrName>
                                        </p:attrNameLst>
                                      </p:cBhvr>
                                      <p:tavLst>
                                        <p:tav tm="0">
                                          <p:val>
                                            <p:strVal val="1+#ppt_w/2"/>
                                          </p:val>
                                        </p:tav>
                                        <p:tav tm="100000">
                                          <p:val>
                                            <p:strVal val="#ppt_x"/>
                                          </p:val>
                                        </p:tav>
                                      </p:tavLst>
                                    </p:anim>
                                    <p:anim calcmode="lin" valueType="num">
                                      <p:cBhvr additive="base">
                                        <p:cTn id="24" dur="2000" fill="hold"/>
                                        <p:tgtEl>
                                          <p:spTgt spid="16"/>
                                        </p:tgtEl>
                                        <p:attrNameLst>
                                          <p:attrName>ppt_y</p:attrName>
                                        </p:attrNameLst>
                                      </p:cBhvr>
                                      <p:tavLst>
                                        <p:tav tm="0">
                                          <p:val>
                                            <p:strVal val="#ppt_y"/>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additive="base">
                                        <p:cTn id="27" dur="2000" fill="hold"/>
                                        <p:tgtEl>
                                          <p:spTgt spid="17"/>
                                        </p:tgtEl>
                                        <p:attrNameLst>
                                          <p:attrName>ppt_x</p:attrName>
                                        </p:attrNameLst>
                                      </p:cBhvr>
                                      <p:tavLst>
                                        <p:tav tm="0">
                                          <p:val>
                                            <p:strVal val="1+#ppt_w/2"/>
                                          </p:val>
                                        </p:tav>
                                        <p:tav tm="100000">
                                          <p:val>
                                            <p:strVal val="#ppt_x"/>
                                          </p:val>
                                        </p:tav>
                                      </p:tavLst>
                                    </p:anim>
                                    <p:anim calcmode="lin" valueType="num">
                                      <p:cBhvr additive="base">
                                        <p:cTn id="28" dur="20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xit" presetSubtype="2" fill="hold" grpId="1" nodeType="clickEffect">
                                  <p:stCondLst>
                                    <p:cond delay="1000"/>
                                  </p:stCondLst>
                                  <p:childTnLst>
                                    <p:anim calcmode="lin" valueType="num">
                                      <p:cBhvr additive="base">
                                        <p:cTn id="32" dur="2000"/>
                                        <p:tgtEl>
                                          <p:spTgt spid="16"/>
                                        </p:tgtEl>
                                        <p:attrNameLst>
                                          <p:attrName>ppt_x</p:attrName>
                                        </p:attrNameLst>
                                      </p:cBhvr>
                                      <p:tavLst>
                                        <p:tav tm="0">
                                          <p:val>
                                            <p:strVal val="ppt_x"/>
                                          </p:val>
                                        </p:tav>
                                        <p:tav tm="100000">
                                          <p:val>
                                            <p:strVal val="1+ppt_w/2"/>
                                          </p:val>
                                        </p:tav>
                                      </p:tavLst>
                                    </p:anim>
                                    <p:anim calcmode="lin" valueType="num">
                                      <p:cBhvr additive="base">
                                        <p:cTn id="33" dur="2000"/>
                                        <p:tgtEl>
                                          <p:spTgt spid="16"/>
                                        </p:tgtEl>
                                        <p:attrNameLst>
                                          <p:attrName>ppt_y</p:attrName>
                                        </p:attrNameLst>
                                      </p:cBhvr>
                                      <p:tavLst>
                                        <p:tav tm="0">
                                          <p:val>
                                            <p:strVal val="ppt_y"/>
                                          </p:val>
                                        </p:tav>
                                        <p:tav tm="100000">
                                          <p:val>
                                            <p:strVal val="ppt_y"/>
                                          </p:val>
                                        </p:tav>
                                      </p:tavLst>
                                    </p:anim>
                                    <p:set>
                                      <p:cBhvr>
                                        <p:cTn id="34" dur="1" fill="hold">
                                          <p:stCondLst>
                                            <p:cond delay="1999"/>
                                          </p:stCondLst>
                                        </p:cTn>
                                        <p:tgtEl>
                                          <p:spTgt spid="16"/>
                                        </p:tgtEl>
                                        <p:attrNameLst>
                                          <p:attrName>style.visibility</p:attrName>
                                        </p:attrNameLst>
                                      </p:cBhvr>
                                      <p:to>
                                        <p:strVal val="hidden"/>
                                      </p:to>
                                    </p:set>
                                  </p:childTnLst>
                                </p:cTn>
                              </p:par>
                              <p:par>
                                <p:cTn id="35" presetID="2" presetClass="exit" presetSubtype="2" fill="hold" grpId="1" nodeType="withEffect">
                                  <p:stCondLst>
                                    <p:cond delay="1000"/>
                                  </p:stCondLst>
                                  <p:childTnLst>
                                    <p:anim calcmode="lin" valueType="num">
                                      <p:cBhvr additive="base">
                                        <p:cTn id="36" dur="2000"/>
                                        <p:tgtEl>
                                          <p:spTgt spid="17"/>
                                        </p:tgtEl>
                                        <p:attrNameLst>
                                          <p:attrName>ppt_x</p:attrName>
                                        </p:attrNameLst>
                                      </p:cBhvr>
                                      <p:tavLst>
                                        <p:tav tm="0">
                                          <p:val>
                                            <p:strVal val="ppt_x"/>
                                          </p:val>
                                        </p:tav>
                                        <p:tav tm="100000">
                                          <p:val>
                                            <p:strVal val="1+ppt_w/2"/>
                                          </p:val>
                                        </p:tav>
                                      </p:tavLst>
                                    </p:anim>
                                    <p:anim calcmode="lin" valueType="num">
                                      <p:cBhvr additive="base">
                                        <p:cTn id="37" dur="2000"/>
                                        <p:tgtEl>
                                          <p:spTgt spid="17"/>
                                        </p:tgtEl>
                                        <p:attrNameLst>
                                          <p:attrName>ppt_y</p:attrName>
                                        </p:attrNameLst>
                                      </p:cBhvr>
                                      <p:tavLst>
                                        <p:tav tm="0">
                                          <p:val>
                                            <p:strVal val="ppt_y"/>
                                          </p:val>
                                        </p:tav>
                                        <p:tav tm="100000">
                                          <p:val>
                                            <p:strVal val="ppt_y"/>
                                          </p:val>
                                        </p:tav>
                                      </p:tavLst>
                                    </p:anim>
                                    <p:set>
                                      <p:cBhvr>
                                        <p:cTn id="38" dur="1" fill="hold">
                                          <p:stCondLst>
                                            <p:cond delay="1999"/>
                                          </p:stCondLst>
                                        </p:cTn>
                                        <p:tgtEl>
                                          <p:spTgt spid="17"/>
                                        </p:tgtEl>
                                        <p:attrNameLst>
                                          <p:attrName>style.visibility</p:attrName>
                                        </p:attrNameLst>
                                      </p:cBhvr>
                                      <p:to>
                                        <p:strVal val="hidden"/>
                                      </p:to>
                                    </p:set>
                                  </p:childTnLst>
                                </p:cTn>
                              </p:par>
                            </p:childTnLst>
                          </p:cTn>
                        </p:par>
                        <p:par>
                          <p:cTn id="39" fill="hold">
                            <p:stCondLst>
                              <p:cond delay="3000"/>
                            </p:stCondLst>
                            <p:childTnLst>
                              <p:par>
                                <p:cTn id="40" presetID="2" presetClass="entr" presetSubtype="2" fill="hold" grpId="0" nodeType="afterEffect">
                                  <p:stCondLst>
                                    <p:cond delay="1000"/>
                                  </p:stCondLst>
                                  <p:childTnLst>
                                    <p:set>
                                      <p:cBhvr>
                                        <p:cTn id="41" dur="1" fill="hold">
                                          <p:stCondLst>
                                            <p:cond delay="0"/>
                                          </p:stCondLst>
                                        </p:cTn>
                                        <p:tgtEl>
                                          <p:spTgt spid="18"/>
                                        </p:tgtEl>
                                        <p:attrNameLst>
                                          <p:attrName>style.visibility</p:attrName>
                                        </p:attrNameLst>
                                      </p:cBhvr>
                                      <p:to>
                                        <p:strVal val="visible"/>
                                      </p:to>
                                    </p:set>
                                    <p:anim calcmode="lin" valueType="num">
                                      <p:cBhvr additive="base">
                                        <p:cTn id="42" dur="2000" fill="hold"/>
                                        <p:tgtEl>
                                          <p:spTgt spid="18"/>
                                        </p:tgtEl>
                                        <p:attrNameLst>
                                          <p:attrName>ppt_x</p:attrName>
                                        </p:attrNameLst>
                                      </p:cBhvr>
                                      <p:tavLst>
                                        <p:tav tm="0">
                                          <p:val>
                                            <p:strVal val="1+#ppt_w/2"/>
                                          </p:val>
                                        </p:tav>
                                        <p:tav tm="100000">
                                          <p:val>
                                            <p:strVal val="#ppt_x"/>
                                          </p:val>
                                        </p:tav>
                                      </p:tavLst>
                                    </p:anim>
                                    <p:anim calcmode="lin" valueType="num">
                                      <p:cBhvr additive="base">
                                        <p:cTn id="43" dur="2000" fill="hold"/>
                                        <p:tgtEl>
                                          <p:spTgt spid="18"/>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1000"/>
                                  </p:stCondLst>
                                  <p:childTnLst>
                                    <p:set>
                                      <p:cBhvr>
                                        <p:cTn id="45" dur="1" fill="hold">
                                          <p:stCondLst>
                                            <p:cond delay="0"/>
                                          </p:stCondLst>
                                        </p:cTn>
                                        <p:tgtEl>
                                          <p:spTgt spid="19"/>
                                        </p:tgtEl>
                                        <p:attrNameLst>
                                          <p:attrName>style.visibility</p:attrName>
                                        </p:attrNameLst>
                                      </p:cBhvr>
                                      <p:to>
                                        <p:strVal val="visible"/>
                                      </p:to>
                                    </p:set>
                                    <p:anim calcmode="lin" valueType="num">
                                      <p:cBhvr additive="base">
                                        <p:cTn id="46" dur="2000" fill="hold"/>
                                        <p:tgtEl>
                                          <p:spTgt spid="19"/>
                                        </p:tgtEl>
                                        <p:attrNameLst>
                                          <p:attrName>ppt_x</p:attrName>
                                        </p:attrNameLst>
                                      </p:cBhvr>
                                      <p:tavLst>
                                        <p:tav tm="0">
                                          <p:val>
                                            <p:strVal val="1+#ppt_w/2"/>
                                          </p:val>
                                        </p:tav>
                                        <p:tav tm="100000">
                                          <p:val>
                                            <p:strVal val="#ppt_x"/>
                                          </p:val>
                                        </p:tav>
                                      </p:tavLst>
                                    </p:anim>
                                    <p:anim calcmode="lin" valueType="num">
                                      <p:cBhvr additive="base">
                                        <p:cTn id="47" dur="20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35" presetClass="path" presetSubtype="0" accel="50000" decel="50000" fill="hold" grpId="1" nodeType="clickEffect">
                                  <p:stCondLst>
                                    <p:cond delay="0"/>
                                  </p:stCondLst>
                                  <p:childTnLst>
                                    <p:animMotion origin="layout" path="M -1.66667E-6 -3.7037E-6 L -0.17643 -3.7037E-6 " pathEditMode="relative" rAng="0" ptsTypes="AA">
                                      <p:cBhvr>
                                        <p:cTn id="51" dur="2000" fill="hold"/>
                                        <p:tgtEl>
                                          <p:spTgt spid="19"/>
                                        </p:tgtEl>
                                        <p:attrNameLst>
                                          <p:attrName>ppt_x</p:attrName>
                                          <p:attrName>ppt_y</p:attrName>
                                        </p:attrNameLst>
                                      </p:cBhvr>
                                      <p:rCtr x="-8828" y="0"/>
                                    </p:animMotion>
                                  </p:childTnLst>
                                </p:cTn>
                              </p:par>
                            </p:childTnLst>
                          </p:cTn>
                        </p:par>
                        <p:par>
                          <p:cTn id="52" fill="hold">
                            <p:stCondLst>
                              <p:cond delay="2000"/>
                            </p:stCondLst>
                            <p:childTnLst>
                              <p:par>
                                <p:cTn id="53" presetID="64" presetClass="path" presetSubtype="0" accel="50000" decel="50000" fill="hold" grpId="1" nodeType="afterEffect">
                                  <p:stCondLst>
                                    <p:cond delay="0"/>
                                  </p:stCondLst>
                                  <p:childTnLst>
                                    <p:animMotion origin="layout" path="M -2.22222E-6 -1.11111E-6 L -0.05903 -0.36736 " pathEditMode="relative" rAng="0" ptsTypes="AA">
                                      <p:cBhvr>
                                        <p:cTn id="54" dur="2000" fill="hold"/>
                                        <p:tgtEl>
                                          <p:spTgt spid="18"/>
                                        </p:tgtEl>
                                        <p:attrNameLst>
                                          <p:attrName>ppt_x</p:attrName>
                                          <p:attrName>ppt_y</p:attrName>
                                        </p:attrNameLst>
                                      </p:cBhvr>
                                      <p:rCtr x="-30" y="-184"/>
                                    </p:animMotion>
                                  </p:childTnLst>
                                </p:cTn>
                              </p:par>
                            </p:childTnLst>
                          </p:cTn>
                        </p:par>
                      </p:childTnLst>
                    </p:cTn>
                  </p:par>
                  <p:par>
                    <p:cTn id="55" fill="hold">
                      <p:stCondLst>
                        <p:cond delay="indefinite"/>
                      </p:stCondLst>
                      <p:childTnLst>
                        <p:par>
                          <p:cTn id="56" fill="hold">
                            <p:stCondLst>
                              <p:cond delay="0"/>
                            </p:stCondLst>
                            <p:childTnLst>
                              <p:par>
                                <p:cTn id="57" presetID="42" presetClass="path" presetSubtype="0" accel="50000" decel="50000" fill="hold" grpId="2" nodeType="clickEffect">
                                  <p:stCondLst>
                                    <p:cond delay="0"/>
                                  </p:stCondLst>
                                  <p:childTnLst>
                                    <p:animMotion origin="layout" path="M 0.09844 -0.36711 L 0.35451 -0.1573 " pathEditMode="relative" rAng="0" ptsTypes="AA">
                                      <p:cBhvr>
                                        <p:cTn id="58" dur="2000" fill="hold"/>
                                        <p:tgtEl>
                                          <p:spTgt spid="6"/>
                                        </p:tgtEl>
                                        <p:attrNameLst>
                                          <p:attrName>ppt_x</p:attrName>
                                          <p:attrName>ppt_y</p:attrName>
                                        </p:attrNameLst>
                                      </p:cBhvr>
                                      <p:rCtr x="128" y="105"/>
                                    </p:animMotion>
                                  </p:childTnLst>
                                </p:cTn>
                              </p:par>
                            </p:childTnLst>
                          </p:cTn>
                        </p:par>
                      </p:childTnLst>
                    </p:cTn>
                  </p:par>
                  <p:par>
                    <p:cTn id="59" fill="hold">
                      <p:stCondLst>
                        <p:cond delay="indefinite"/>
                      </p:stCondLst>
                      <p:childTnLst>
                        <p:par>
                          <p:cTn id="60" fill="hold">
                            <p:stCondLst>
                              <p:cond delay="0"/>
                            </p:stCondLst>
                            <p:childTnLst>
                              <p:par>
                                <p:cTn id="61" presetID="64" presetClass="path" presetSubtype="0" accel="50000" decel="50000" fill="hold" grpId="2" nodeType="clickEffect">
                                  <p:stCondLst>
                                    <p:cond delay="0"/>
                                  </p:stCondLst>
                                  <p:childTnLst>
                                    <p:animMotion origin="layout" path="M -0.17643 -3.7037E-6 L -0.17721 -0.20995 " pathEditMode="relative" rAng="0" ptsTypes="AA">
                                      <p:cBhvr>
                                        <p:cTn id="62" dur="2000" fill="hold"/>
                                        <p:tgtEl>
                                          <p:spTgt spid="19"/>
                                        </p:tgtEl>
                                        <p:attrNameLst>
                                          <p:attrName>ppt_x</p:attrName>
                                          <p:attrName>ppt_y</p:attrName>
                                        </p:attrNameLst>
                                      </p:cBhvr>
                                      <p:rCtr x="-39" y="-10509"/>
                                    </p:animMotion>
                                  </p:childTnLst>
                                </p:cTn>
                              </p:par>
                            </p:childTnLst>
                          </p:cTn>
                        </p:par>
                        <p:par>
                          <p:cTn id="63" fill="hold">
                            <p:stCondLst>
                              <p:cond delay="2000"/>
                            </p:stCondLst>
                            <p:childTnLst>
                              <p:par>
                                <p:cTn id="64" presetID="2" presetClass="exit" presetSubtype="8" fill="hold" grpId="3" nodeType="afterEffect">
                                  <p:stCondLst>
                                    <p:cond delay="0"/>
                                  </p:stCondLst>
                                  <p:childTnLst>
                                    <p:anim calcmode="lin" valueType="num">
                                      <p:cBhvr additive="base">
                                        <p:cTn id="65" dur="2000"/>
                                        <p:tgtEl>
                                          <p:spTgt spid="19"/>
                                        </p:tgtEl>
                                        <p:attrNameLst>
                                          <p:attrName>ppt_x</p:attrName>
                                        </p:attrNameLst>
                                      </p:cBhvr>
                                      <p:tavLst>
                                        <p:tav tm="0">
                                          <p:val>
                                            <p:strVal val="ppt_x"/>
                                          </p:val>
                                        </p:tav>
                                        <p:tav tm="100000">
                                          <p:val>
                                            <p:strVal val="0-ppt_w/2"/>
                                          </p:val>
                                        </p:tav>
                                      </p:tavLst>
                                    </p:anim>
                                    <p:anim calcmode="lin" valueType="num">
                                      <p:cBhvr additive="base">
                                        <p:cTn id="66" dur="2000"/>
                                        <p:tgtEl>
                                          <p:spTgt spid="19"/>
                                        </p:tgtEl>
                                        <p:attrNameLst>
                                          <p:attrName>ppt_y</p:attrName>
                                        </p:attrNameLst>
                                      </p:cBhvr>
                                      <p:tavLst>
                                        <p:tav tm="0">
                                          <p:val>
                                            <p:strVal val="ppt_y"/>
                                          </p:val>
                                        </p:tav>
                                        <p:tav tm="100000">
                                          <p:val>
                                            <p:strVal val="ppt_y"/>
                                          </p:val>
                                        </p:tav>
                                      </p:tavLst>
                                    </p:anim>
                                    <p:set>
                                      <p:cBhvr>
                                        <p:cTn id="67" dur="1" fill="hold">
                                          <p:stCondLst>
                                            <p:cond delay="1999"/>
                                          </p:stCondLst>
                                        </p:cTn>
                                        <p:tgtEl>
                                          <p:spTgt spid="19"/>
                                        </p:tgtEl>
                                        <p:attrNameLst>
                                          <p:attrName>style.visibility</p:attrName>
                                        </p:attrNameLst>
                                      </p:cBhvr>
                                      <p:to>
                                        <p:strVal val="hidden"/>
                                      </p:to>
                                    </p:set>
                                  </p:childTnLst>
                                </p:cTn>
                              </p:par>
                              <p:par>
                                <p:cTn id="68" presetID="2" presetClass="exit" presetSubtype="8" fill="hold" grpId="3" nodeType="withEffect">
                                  <p:stCondLst>
                                    <p:cond delay="0"/>
                                  </p:stCondLst>
                                  <p:childTnLst>
                                    <p:anim calcmode="lin" valueType="num">
                                      <p:cBhvr additive="base">
                                        <p:cTn id="69" dur="2000"/>
                                        <p:tgtEl>
                                          <p:spTgt spid="6"/>
                                        </p:tgtEl>
                                        <p:attrNameLst>
                                          <p:attrName>ppt_x</p:attrName>
                                        </p:attrNameLst>
                                      </p:cBhvr>
                                      <p:tavLst>
                                        <p:tav tm="0">
                                          <p:val>
                                            <p:strVal val="ppt_x"/>
                                          </p:val>
                                        </p:tav>
                                        <p:tav tm="100000">
                                          <p:val>
                                            <p:strVal val="0-ppt_w/2"/>
                                          </p:val>
                                        </p:tav>
                                      </p:tavLst>
                                    </p:anim>
                                    <p:anim calcmode="lin" valueType="num">
                                      <p:cBhvr additive="base">
                                        <p:cTn id="70" dur="2000"/>
                                        <p:tgtEl>
                                          <p:spTgt spid="6"/>
                                        </p:tgtEl>
                                        <p:attrNameLst>
                                          <p:attrName>ppt_y</p:attrName>
                                        </p:attrNameLst>
                                      </p:cBhvr>
                                      <p:tavLst>
                                        <p:tav tm="0">
                                          <p:val>
                                            <p:strVal val="ppt_y"/>
                                          </p:val>
                                        </p:tav>
                                        <p:tav tm="100000">
                                          <p:val>
                                            <p:strVal val="ppt_y"/>
                                          </p:val>
                                        </p:tav>
                                      </p:tavLst>
                                    </p:anim>
                                    <p:set>
                                      <p:cBhvr>
                                        <p:cTn id="71" dur="1" fill="hold">
                                          <p:stCondLst>
                                            <p:cond delay="1999"/>
                                          </p:stCondLst>
                                        </p:cTn>
                                        <p:tgtEl>
                                          <p:spTgt spid="6"/>
                                        </p:tgtEl>
                                        <p:attrNameLst>
                                          <p:attrName>style.visibility</p:attrName>
                                        </p:attrNameLst>
                                      </p:cBhvr>
                                      <p:to>
                                        <p:strVal val="hidden"/>
                                      </p:to>
                                    </p:set>
                                  </p:childTnLst>
                                </p:cTn>
                              </p:par>
                            </p:childTnLst>
                          </p:cTn>
                        </p:par>
                        <p:par>
                          <p:cTn id="72" fill="hold">
                            <p:stCondLst>
                              <p:cond delay="4000"/>
                            </p:stCondLst>
                            <p:childTnLst>
                              <p:par>
                                <p:cTn id="73" presetID="42" presetClass="path" presetSubtype="0" accel="50000" decel="50000" fill="hold" grpId="2" nodeType="afterEffect">
                                  <p:stCondLst>
                                    <p:cond delay="0"/>
                                  </p:stCondLst>
                                  <p:childTnLst>
                                    <p:animMotion origin="layout" path="M -0.05903 -0.36734 L -0.35434 -0.1573 " pathEditMode="relative" rAng="0" ptsTypes="AA">
                                      <p:cBhvr>
                                        <p:cTn id="74" dur="2000" fill="hold"/>
                                        <p:tgtEl>
                                          <p:spTgt spid="18"/>
                                        </p:tgtEl>
                                        <p:attrNameLst>
                                          <p:attrName>ppt_x</p:attrName>
                                          <p:attrName>ppt_y</p:attrName>
                                        </p:attrNameLst>
                                      </p:cBhvr>
                                      <p:rCtr x="-148" y="105"/>
                                    </p:animMotion>
                                  </p:childTnLst>
                                </p:cTn>
                              </p:par>
                            </p:childTnLst>
                          </p:cTn>
                        </p:par>
                        <p:par>
                          <p:cTn id="75" fill="hold">
                            <p:stCondLst>
                              <p:cond delay="6000"/>
                            </p:stCondLst>
                            <p:childTnLst>
                              <p:par>
                                <p:cTn id="76" presetID="64" presetClass="path" presetSubtype="0" accel="50000" decel="50000" fill="hold" grpId="2" nodeType="afterEffect">
                                  <p:stCondLst>
                                    <p:cond delay="0"/>
                                  </p:stCondLst>
                                  <p:childTnLst>
                                    <p:animMotion origin="layout" path="M 0.17721 -3.7037E-6 L 0.17721 -0.20995 " pathEditMode="relative" rAng="0" ptsTypes="AA">
                                      <p:cBhvr>
                                        <p:cTn id="77" dur="2000" fill="hold"/>
                                        <p:tgtEl>
                                          <p:spTgt spid="7"/>
                                        </p:tgtEl>
                                        <p:attrNameLst>
                                          <p:attrName>ppt_x</p:attrName>
                                          <p:attrName>ppt_y</p:attrName>
                                        </p:attrNameLst>
                                      </p:cBhvr>
                                      <p:rCtr x="0" y="-10509"/>
                                    </p:animMotion>
                                  </p:childTnLst>
                                </p:cTn>
                              </p:par>
                            </p:childTnLst>
                          </p:cTn>
                        </p:par>
                        <p:par>
                          <p:cTn id="78" fill="hold">
                            <p:stCondLst>
                              <p:cond delay="8000"/>
                            </p:stCondLst>
                            <p:childTnLst>
                              <p:par>
                                <p:cTn id="79" presetID="2" presetClass="exit" presetSubtype="2" fill="hold" grpId="3" nodeType="afterEffect">
                                  <p:stCondLst>
                                    <p:cond delay="0"/>
                                  </p:stCondLst>
                                  <p:childTnLst>
                                    <p:anim calcmode="lin" valueType="num">
                                      <p:cBhvr additive="base">
                                        <p:cTn id="80" dur="2000"/>
                                        <p:tgtEl>
                                          <p:spTgt spid="18"/>
                                        </p:tgtEl>
                                        <p:attrNameLst>
                                          <p:attrName>ppt_x</p:attrName>
                                        </p:attrNameLst>
                                      </p:cBhvr>
                                      <p:tavLst>
                                        <p:tav tm="0">
                                          <p:val>
                                            <p:strVal val="ppt_x"/>
                                          </p:val>
                                        </p:tav>
                                        <p:tav tm="100000">
                                          <p:val>
                                            <p:strVal val="1+ppt_w/2"/>
                                          </p:val>
                                        </p:tav>
                                      </p:tavLst>
                                    </p:anim>
                                    <p:anim calcmode="lin" valueType="num">
                                      <p:cBhvr additive="base">
                                        <p:cTn id="81" dur="2000"/>
                                        <p:tgtEl>
                                          <p:spTgt spid="18"/>
                                        </p:tgtEl>
                                        <p:attrNameLst>
                                          <p:attrName>ppt_y</p:attrName>
                                        </p:attrNameLst>
                                      </p:cBhvr>
                                      <p:tavLst>
                                        <p:tav tm="0">
                                          <p:val>
                                            <p:strVal val="ppt_y"/>
                                          </p:val>
                                        </p:tav>
                                        <p:tav tm="100000">
                                          <p:val>
                                            <p:strVal val="ppt_y"/>
                                          </p:val>
                                        </p:tav>
                                      </p:tavLst>
                                    </p:anim>
                                    <p:set>
                                      <p:cBhvr>
                                        <p:cTn id="82" dur="1" fill="hold">
                                          <p:stCondLst>
                                            <p:cond delay="1999"/>
                                          </p:stCondLst>
                                        </p:cTn>
                                        <p:tgtEl>
                                          <p:spTgt spid="18"/>
                                        </p:tgtEl>
                                        <p:attrNameLst>
                                          <p:attrName>style.visibility</p:attrName>
                                        </p:attrNameLst>
                                      </p:cBhvr>
                                      <p:to>
                                        <p:strVal val="hidden"/>
                                      </p:to>
                                    </p:set>
                                  </p:childTnLst>
                                </p:cTn>
                              </p:par>
                              <p:par>
                                <p:cTn id="83" presetID="2" presetClass="exit" presetSubtype="2" fill="hold" grpId="3" nodeType="withEffect">
                                  <p:stCondLst>
                                    <p:cond delay="0"/>
                                  </p:stCondLst>
                                  <p:childTnLst>
                                    <p:anim calcmode="lin" valueType="num">
                                      <p:cBhvr additive="base">
                                        <p:cTn id="84" dur="2000"/>
                                        <p:tgtEl>
                                          <p:spTgt spid="7"/>
                                        </p:tgtEl>
                                        <p:attrNameLst>
                                          <p:attrName>ppt_x</p:attrName>
                                        </p:attrNameLst>
                                      </p:cBhvr>
                                      <p:tavLst>
                                        <p:tav tm="0">
                                          <p:val>
                                            <p:strVal val="ppt_x"/>
                                          </p:val>
                                        </p:tav>
                                        <p:tav tm="100000">
                                          <p:val>
                                            <p:strVal val="1+ppt_w/2"/>
                                          </p:val>
                                        </p:tav>
                                      </p:tavLst>
                                    </p:anim>
                                    <p:anim calcmode="lin" valueType="num">
                                      <p:cBhvr additive="base">
                                        <p:cTn id="85" dur="2000"/>
                                        <p:tgtEl>
                                          <p:spTgt spid="7"/>
                                        </p:tgtEl>
                                        <p:attrNameLst>
                                          <p:attrName>ppt_y</p:attrName>
                                        </p:attrNameLst>
                                      </p:cBhvr>
                                      <p:tavLst>
                                        <p:tav tm="0">
                                          <p:val>
                                            <p:strVal val="ppt_y"/>
                                          </p:val>
                                        </p:tav>
                                        <p:tav tm="100000">
                                          <p:val>
                                            <p:strVal val="ppt_y"/>
                                          </p:val>
                                        </p:tav>
                                      </p:tavLst>
                                    </p:anim>
                                    <p:set>
                                      <p:cBhvr>
                                        <p:cTn id="86" dur="1" fill="hold">
                                          <p:stCondLst>
                                            <p:cond delay="1999"/>
                                          </p:stCondLst>
                                        </p:cTn>
                                        <p:tgtEl>
                                          <p:spTgt spid="7"/>
                                        </p:tgtEl>
                                        <p:attrNameLst>
                                          <p:attrName>style.visibility</p:attrName>
                                        </p:attrNameLst>
                                      </p:cBhvr>
                                      <p:to>
                                        <p:strVal val="hidden"/>
                                      </p:to>
                                    </p:set>
                                  </p:childTnLst>
                                </p:cTn>
                              </p:par>
                            </p:childTnLst>
                          </p:cTn>
                        </p:par>
                        <p:par>
                          <p:cTn id="87" fill="hold">
                            <p:stCondLst>
                              <p:cond delay="10000"/>
                            </p:stCondLst>
                            <p:childTnLst>
                              <p:par>
                                <p:cTn id="88" presetID="10" presetClass="entr" presetSubtype="0" fill="hold" grpId="0" nodeType="afterEffect">
                                  <p:stCondLst>
                                    <p:cond delay="0"/>
                                  </p:stCondLst>
                                  <p:childTnLst>
                                    <p:set>
                                      <p:cBhvr>
                                        <p:cTn id="89" dur="1" fill="hold">
                                          <p:stCondLst>
                                            <p:cond delay="0"/>
                                          </p:stCondLst>
                                        </p:cTn>
                                        <p:tgtEl>
                                          <p:spTgt spid="24"/>
                                        </p:tgtEl>
                                        <p:attrNameLst>
                                          <p:attrName>style.visibility</p:attrName>
                                        </p:attrNameLst>
                                      </p:cBhvr>
                                      <p:to>
                                        <p:strVal val="visible"/>
                                      </p:to>
                                    </p:set>
                                    <p:animEffect transition="in" filter="fade">
                                      <p:cBhvr>
                                        <p:cTn id="9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P spid="6" grpId="3" animBg="1"/>
      <p:bldP spid="16" grpId="0" animBg="1"/>
      <p:bldP spid="16" grpId="1" animBg="1"/>
      <p:bldP spid="17" grpId="0" animBg="1"/>
      <p:bldP spid="17" grpId="1" animBg="1"/>
      <p:bldP spid="18" grpId="0" animBg="1"/>
      <p:bldP spid="18" grpId="1" animBg="1"/>
      <p:bldP spid="18" grpId="2" animBg="1"/>
      <p:bldP spid="18" grpId="3" animBg="1"/>
      <p:bldP spid="7" grpId="0" animBg="1"/>
      <p:bldP spid="7" grpId="1" animBg="1"/>
      <p:bldP spid="7" grpId="2" animBg="1"/>
      <p:bldP spid="7" grpId="3" animBg="1"/>
      <p:bldP spid="19" grpId="0" animBg="1"/>
      <p:bldP spid="19" grpId="1" animBg="1"/>
      <p:bldP spid="19" grpId="2" animBg="1"/>
      <p:bldP spid="19" grpId="3" animBg="1"/>
      <p:bldP spid="24" grpId="0" animBg="1"/>
    </p:bldLst>
  </p:timing>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386</TotalTime>
  <Words>1507</Words>
  <Application>Microsoft Office PowerPoint</Application>
  <PresentationFormat>ワイド画面</PresentationFormat>
  <Paragraphs>279</Paragraphs>
  <Slides>36</Slides>
  <Notes>13</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36</vt:i4>
      </vt:variant>
    </vt:vector>
  </HeadingPairs>
  <TitlesOfParts>
    <vt:vector size="43" baseType="lpstr">
      <vt:lpstr>HG丸ｺﾞｼｯｸM-PRO</vt:lpstr>
      <vt:lpstr>ＭＳ Ｐゴシック</vt:lpstr>
      <vt:lpstr>Arial</vt:lpstr>
      <vt:lpstr>Calibri</vt:lpstr>
      <vt:lpstr>Times New Roman</vt:lpstr>
      <vt:lpstr>最上資料館</vt:lpstr>
      <vt:lpstr>数式</vt:lpstr>
      <vt:lpstr>マクロ・マーケティング</vt:lpstr>
      <vt:lpstr>交換の難しさ</vt:lpstr>
      <vt:lpstr>交換が困難な理由</vt:lpstr>
      <vt:lpstr>自給経済から交換経済へ</vt:lpstr>
      <vt:lpstr>不確実性のプール</vt:lpstr>
      <vt:lpstr>交換の困難さ克服のアイデア</vt:lpstr>
      <vt:lpstr>商人の存立根拠</vt:lpstr>
      <vt:lpstr>なぜ交換するのか？</vt:lpstr>
      <vt:lpstr>沈黙交易</vt:lpstr>
      <vt:lpstr>沈黙交易</vt:lpstr>
      <vt:lpstr>コンビニエンスストア</vt:lpstr>
      <vt:lpstr>交換のための３つの工夫</vt:lpstr>
      <vt:lpstr>場としての「市場（いちば）」</vt:lpstr>
      <vt:lpstr>貨幣を介しての交換</vt:lpstr>
      <vt:lpstr>「商人」を介しての交換</vt:lpstr>
      <vt:lpstr>交換範囲の拡大</vt:lpstr>
      <vt:lpstr>懸隔の種類</vt:lpstr>
      <vt:lpstr>商人の役割</vt:lpstr>
      <vt:lpstr>直接流通の取引回数</vt:lpstr>
      <vt:lpstr>間接流通の取引回数</vt:lpstr>
      <vt:lpstr>情報縮約効果</vt:lpstr>
      <vt:lpstr>販売の個別性</vt:lpstr>
      <vt:lpstr>販売の社会性</vt:lpstr>
      <vt:lpstr>懸隔の克服</vt:lpstr>
      <vt:lpstr>流通の主導権争い</vt:lpstr>
      <vt:lpstr>流通は財の流れ</vt:lpstr>
      <vt:lpstr>流通を理解することの意味</vt:lpstr>
      <vt:lpstr>流通に関する研究</vt:lpstr>
      <vt:lpstr>マッチングの方法</vt:lpstr>
      <vt:lpstr>マーチャンダイジング</vt:lpstr>
      <vt:lpstr>ＳＰＡ</vt:lpstr>
      <vt:lpstr>チームＭＤ</vt:lpstr>
      <vt:lpstr>流通の種類</vt:lpstr>
      <vt:lpstr>流通機能の組み合わせ</vt:lpstr>
      <vt:lpstr>経済学の課題</vt:lpstr>
      <vt:lpstr>需要曲線と供給曲線</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マクロ・マーケティング</dc:title>
  <dc:creator>kenbou</dc:creator>
  <cp:lastModifiedBy>ゆっくり市場調査論</cp:lastModifiedBy>
  <cp:revision>46</cp:revision>
  <dcterms:created xsi:type="dcterms:W3CDTF">2010-09-29T13:02:53Z</dcterms:created>
  <dcterms:modified xsi:type="dcterms:W3CDTF">2024-10-11T10:55:09Z</dcterms:modified>
</cp:coreProperties>
</file>