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2" r:id="rId22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3A5C8-D7DC-4795-8546-9B431800FF6B}" v="1" dt="2024-01-08T06:26:21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3363A5C8-D7DC-4795-8546-9B431800FF6B}"/>
    <pc:docChg chg="custSel modSld">
      <pc:chgData name="ゆっくり市場調査論" userId="03e094fd-291a-4030-9f28-a3cc6b5984cc" providerId="ADAL" clId="{3363A5C8-D7DC-4795-8546-9B431800FF6B}" dt="2024-01-08T06:26:21.905" v="3" actId="962"/>
      <pc:docMkLst>
        <pc:docMk/>
      </pc:docMkLst>
      <pc:sldChg chg="addSp delSp modSp mod">
        <pc:chgData name="ゆっくり市場調査論" userId="03e094fd-291a-4030-9f28-a3cc6b5984cc" providerId="ADAL" clId="{3363A5C8-D7DC-4795-8546-9B431800FF6B}" dt="2024-01-08T06:26:21.905" v="3" actId="962"/>
        <pc:sldMkLst>
          <pc:docMk/>
          <pc:sldMk cId="2894532246" sldId="278"/>
        </pc:sldMkLst>
        <pc:picChg chg="del">
          <ac:chgData name="ゆっくり市場調査論" userId="03e094fd-291a-4030-9f28-a3cc6b5984cc" providerId="ADAL" clId="{3363A5C8-D7DC-4795-8546-9B431800FF6B}" dt="2024-01-08T06:24:46.347" v="0" actId="478"/>
          <ac:picMkLst>
            <pc:docMk/>
            <pc:sldMk cId="2894532246" sldId="278"/>
            <ac:picMk id="3" creationId="{BE9D76DD-EA1F-656F-80E1-A545ED019288}"/>
          </ac:picMkLst>
        </pc:picChg>
        <pc:picChg chg="add mod">
          <ac:chgData name="ゆっくり市場調査論" userId="03e094fd-291a-4030-9f28-a3cc6b5984cc" providerId="ADAL" clId="{3363A5C8-D7DC-4795-8546-9B431800FF6B}" dt="2024-01-08T06:26:21.905" v="3" actId="962"/>
          <ac:picMkLst>
            <pc:docMk/>
            <pc:sldMk cId="2894532246" sldId="278"/>
            <ac:picMk id="4" creationId="{53483592-5A6F-FDEE-C301-C1AD8F07F0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0730123-65A9-E137-CB3D-3B3F10C2E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FEB906E-9AD3-E1AC-6814-7E48F920D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9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EB3E30F-C2A4-CD56-2036-D664305C8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0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E354183-C5EA-B935-6D4B-606233776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4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98D3963-3E38-2315-5FCF-2016E97B4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3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53483592-5A6F-FDEE-C301-C1AD8F07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3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B189BCD-5F65-48B7-D20D-FFBC4D77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6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4FCA41F-5B69-D0D9-0A91-71A8CAA6E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3CC307B-5445-66B1-D0A3-31AEAB14E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8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1E45BAA-658A-B199-49A2-9555C19E5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5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F57B0C6-FC6C-3776-30A1-1B8A115FA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7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6E21FD4-15E2-46F0-7730-BD7791900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1F50F6F-A48A-2657-7B16-A3A1900CA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46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D8A710F-4BE4-E950-0441-889F9EB33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AE3DAA0-0AFC-D47D-DE05-A26C55F64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2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ADECFB4-6384-587D-1F2C-F98003539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4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7E7125C-A854-F5BB-B5EA-025201544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8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10BFFBF-FF2B-49DA-9D0D-C027D5C75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2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1BCC8BD-A5EF-A1CD-7085-F8BD7FB33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1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飛ぶ, ノートパソコン, 暗い, 座る が含まれている画像&#10;&#10;自動的に生成された説明">
            <a:extLst>
              <a:ext uri="{FF2B5EF4-FFF2-40B4-BE49-F238E27FC236}">
                <a16:creationId xmlns:a16="http://schemas.microsoft.com/office/drawing/2014/main" id="{04B4341E-699C-56AE-1BF3-669F67AB9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A5E9A24-770A-61BE-F04E-E2931E3D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5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5</TotalTime>
  <Words>0</Words>
  <Application>Microsoft Office PowerPoint</Application>
  <PresentationFormat>ユーザー設定</PresentationFormat>
  <Paragraphs>0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4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2023-08-03T15:26:57Z</dcterms:created>
  <dcterms:modified xsi:type="dcterms:W3CDTF">2024-01-08T06:26:31Z</dcterms:modified>
</cp:coreProperties>
</file>