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44530-CE4B-4099-B652-26D839CF0E63}" v="31" dt="2024-01-30T06:43:54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8" d="100"/>
          <a:sy n="178" d="100"/>
        </p:scale>
        <p:origin x="14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92244530-CE4B-4099-B652-26D839CF0E63}"/>
    <pc:docChg chg="addSld delSld modSld">
      <pc:chgData name="ゆっくり市場調査論" userId="03e094fd-291a-4030-9f28-a3cc6b5984cc" providerId="ADAL" clId="{92244530-CE4B-4099-B652-26D839CF0E63}" dt="2024-01-30T06:43:57.673" v="114" actId="47"/>
      <pc:docMkLst>
        <pc:docMk/>
      </pc:docMkLst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1520722620" sldId="258"/>
        </pc:sldMkLst>
      </pc:sldChg>
      <pc:sldChg chg="addSp modSp new mod">
        <pc:chgData name="ゆっくり市場調査論" userId="03e094fd-291a-4030-9f28-a3cc6b5984cc" providerId="ADAL" clId="{92244530-CE4B-4099-B652-26D839CF0E63}" dt="2024-01-30T06:42:24.344" v="37" actId="962"/>
        <pc:sldMkLst>
          <pc:docMk/>
          <pc:sldMk cId="2230738177" sldId="258"/>
        </pc:sldMkLst>
        <pc:picChg chg="add mod">
          <ac:chgData name="ゆっくり市場調査論" userId="03e094fd-291a-4030-9f28-a3cc6b5984cc" providerId="ADAL" clId="{92244530-CE4B-4099-B652-26D839CF0E63}" dt="2024-01-30T06:42:24.344" v="37" actId="962"/>
          <ac:picMkLst>
            <pc:docMk/>
            <pc:sldMk cId="2230738177" sldId="258"/>
            <ac:picMk id="3" creationId="{888BCBE5-4EB7-0328-B67D-4B9315C776C0}"/>
          </ac:picMkLst>
        </pc:picChg>
      </pc:sldChg>
      <pc:sldChg chg="addSp modSp new mod">
        <pc:chgData name="ゆっくり市場調査論" userId="03e094fd-291a-4030-9f28-a3cc6b5984cc" providerId="ADAL" clId="{92244530-CE4B-4099-B652-26D839CF0E63}" dt="2024-01-30T06:42:28.134" v="40" actId="962"/>
        <pc:sldMkLst>
          <pc:docMk/>
          <pc:sldMk cId="3709044168" sldId="259"/>
        </pc:sldMkLst>
        <pc:picChg chg="add mod">
          <ac:chgData name="ゆっくり市場調査論" userId="03e094fd-291a-4030-9f28-a3cc6b5984cc" providerId="ADAL" clId="{92244530-CE4B-4099-B652-26D839CF0E63}" dt="2024-01-30T06:42:28.134" v="40" actId="962"/>
          <ac:picMkLst>
            <pc:docMk/>
            <pc:sldMk cId="3709044168" sldId="259"/>
            <ac:picMk id="3" creationId="{6E2E6E18-5F85-12EE-EBA7-BDBD39F93063}"/>
          </ac:picMkLst>
        </pc:picChg>
      </pc:sldChg>
      <pc:sldChg chg="addSp modSp new mod">
        <pc:chgData name="ゆっくり市場調査論" userId="03e094fd-291a-4030-9f28-a3cc6b5984cc" providerId="ADAL" clId="{92244530-CE4B-4099-B652-26D839CF0E63}" dt="2024-01-30T06:42:30.978" v="42" actId="27614"/>
        <pc:sldMkLst>
          <pc:docMk/>
          <pc:sldMk cId="3172403161" sldId="260"/>
        </pc:sldMkLst>
        <pc:picChg chg="add mod">
          <ac:chgData name="ゆっくり市場調査論" userId="03e094fd-291a-4030-9f28-a3cc6b5984cc" providerId="ADAL" clId="{92244530-CE4B-4099-B652-26D839CF0E63}" dt="2024-01-30T06:42:30.978" v="42" actId="27614"/>
          <ac:picMkLst>
            <pc:docMk/>
            <pc:sldMk cId="3172403161" sldId="260"/>
            <ac:picMk id="3" creationId="{E5FD08C1-1D9F-3257-C659-F1EEB6B0BC0C}"/>
          </ac:picMkLst>
        </pc:picChg>
      </pc:sldChg>
      <pc:sldChg chg="addSp modSp new mod">
        <pc:chgData name="ゆっくり市場調査論" userId="03e094fd-291a-4030-9f28-a3cc6b5984cc" providerId="ADAL" clId="{92244530-CE4B-4099-B652-26D839CF0E63}" dt="2024-01-30T06:42:34.778" v="44" actId="27614"/>
        <pc:sldMkLst>
          <pc:docMk/>
          <pc:sldMk cId="826052633" sldId="261"/>
        </pc:sldMkLst>
        <pc:picChg chg="add mod">
          <ac:chgData name="ゆっくり市場調査論" userId="03e094fd-291a-4030-9f28-a3cc6b5984cc" providerId="ADAL" clId="{92244530-CE4B-4099-B652-26D839CF0E63}" dt="2024-01-30T06:42:34.778" v="44" actId="27614"/>
          <ac:picMkLst>
            <pc:docMk/>
            <pc:sldMk cId="826052633" sldId="261"/>
            <ac:picMk id="3" creationId="{EA21E9C4-7964-564D-5C10-64E94696B08B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92244530-CE4B-4099-B652-26D839CF0E63}" dt="2024-01-30T06:42:37.111" v="47" actId="962"/>
        <pc:sldMkLst>
          <pc:docMk/>
          <pc:sldMk cId="269111137" sldId="262"/>
        </pc:sldMkLst>
        <pc:picChg chg="add mod">
          <ac:chgData name="ゆっくり市場調査論" userId="03e094fd-291a-4030-9f28-a3cc6b5984cc" providerId="ADAL" clId="{92244530-CE4B-4099-B652-26D839CF0E63}" dt="2024-01-30T06:42:37.111" v="47" actId="962"/>
          <ac:picMkLst>
            <pc:docMk/>
            <pc:sldMk cId="269111137" sldId="262"/>
            <ac:picMk id="3" creationId="{1C27D2DB-5F39-4596-9882-6824F0EB5428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92244530-CE4B-4099-B652-26D839CF0E63}" dt="2024-01-30T06:42:40.271" v="50" actId="962"/>
        <pc:sldMkLst>
          <pc:docMk/>
          <pc:sldMk cId="1422672673" sldId="263"/>
        </pc:sldMkLst>
        <pc:picChg chg="add mod">
          <ac:chgData name="ゆっくり市場調査論" userId="03e094fd-291a-4030-9f28-a3cc6b5984cc" providerId="ADAL" clId="{92244530-CE4B-4099-B652-26D839CF0E63}" dt="2024-01-30T06:42:40.271" v="50" actId="962"/>
          <ac:picMkLst>
            <pc:docMk/>
            <pc:sldMk cId="1422672673" sldId="263"/>
            <ac:picMk id="3" creationId="{E79A6DE6-80AC-6619-C0DC-8EEFA49FDB9E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92244530-CE4B-4099-B652-26D839CF0E63}" dt="2024-01-30T06:42:43.093" v="53" actId="962"/>
        <pc:sldMkLst>
          <pc:docMk/>
          <pc:sldMk cId="3004998780" sldId="264"/>
        </pc:sldMkLst>
        <pc:picChg chg="add mod">
          <ac:chgData name="ゆっくり市場調査論" userId="03e094fd-291a-4030-9f28-a3cc6b5984cc" providerId="ADAL" clId="{92244530-CE4B-4099-B652-26D839CF0E63}" dt="2024-01-30T06:42:43.093" v="53" actId="962"/>
          <ac:picMkLst>
            <pc:docMk/>
            <pc:sldMk cId="3004998780" sldId="264"/>
            <ac:picMk id="3" creationId="{B5DE2CE6-94A3-9D6E-5357-A851A6336A4A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320711093" sldId="265"/>
        </pc:sldMkLst>
      </pc:sldChg>
      <pc:sldChg chg="addSp modSp new mod">
        <pc:chgData name="ゆっくり市場調査論" userId="03e094fd-291a-4030-9f28-a3cc6b5984cc" providerId="ADAL" clId="{92244530-CE4B-4099-B652-26D839CF0E63}" dt="2024-01-30T06:42:45.910" v="56" actId="962"/>
        <pc:sldMkLst>
          <pc:docMk/>
          <pc:sldMk cId="4080306021" sldId="265"/>
        </pc:sldMkLst>
        <pc:picChg chg="add mod">
          <ac:chgData name="ゆっくり市場調査論" userId="03e094fd-291a-4030-9f28-a3cc6b5984cc" providerId="ADAL" clId="{92244530-CE4B-4099-B652-26D839CF0E63}" dt="2024-01-30T06:42:45.910" v="56" actId="962"/>
          <ac:picMkLst>
            <pc:docMk/>
            <pc:sldMk cId="4080306021" sldId="265"/>
            <ac:picMk id="3" creationId="{B95A95CA-A89C-83EB-627E-1F043C6D6A50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987503183" sldId="266"/>
        </pc:sldMkLst>
      </pc:sldChg>
      <pc:sldChg chg="addSp modSp new mod">
        <pc:chgData name="ゆっくり市場調査論" userId="03e094fd-291a-4030-9f28-a3cc6b5984cc" providerId="ADAL" clId="{92244530-CE4B-4099-B652-26D839CF0E63}" dt="2024-01-30T06:42:50.135" v="59" actId="962"/>
        <pc:sldMkLst>
          <pc:docMk/>
          <pc:sldMk cId="3505941492" sldId="266"/>
        </pc:sldMkLst>
        <pc:picChg chg="add mod">
          <ac:chgData name="ゆっくり市場調査論" userId="03e094fd-291a-4030-9f28-a3cc6b5984cc" providerId="ADAL" clId="{92244530-CE4B-4099-B652-26D839CF0E63}" dt="2024-01-30T06:42:50.135" v="59" actId="962"/>
          <ac:picMkLst>
            <pc:docMk/>
            <pc:sldMk cId="3505941492" sldId="266"/>
            <ac:picMk id="3" creationId="{DD0E7498-DC1A-0C9A-DE5C-2033BA854D24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995173294" sldId="267"/>
        </pc:sldMkLst>
      </pc:sldChg>
      <pc:sldChg chg="addSp modSp new mod">
        <pc:chgData name="ゆっくり市場調査論" userId="03e094fd-291a-4030-9f28-a3cc6b5984cc" providerId="ADAL" clId="{92244530-CE4B-4099-B652-26D839CF0E63}" dt="2024-01-30T06:42:52.936" v="61" actId="27614"/>
        <pc:sldMkLst>
          <pc:docMk/>
          <pc:sldMk cId="1056044911" sldId="267"/>
        </pc:sldMkLst>
        <pc:picChg chg="add mod">
          <ac:chgData name="ゆっくり市場調査論" userId="03e094fd-291a-4030-9f28-a3cc6b5984cc" providerId="ADAL" clId="{92244530-CE4B-4099-B652-26D839CF0E63}" dt="2024-01-30T06:42:52.936" v="61" actId="27614"/>
          <ac:picMkLst>
            <pc:docMk/>
            <pc:sldMk cId="1056044911" sldId="267"/>
            <ac:picMk id="3" creationId="{0C20484E-2400-24EA-016D-F058D80B6D44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553559448" sldId="268"/>
        </pc:sldMkLst>
      </pc:sldChg>
      <pc:sldChg chg="addSp modSp new mod">
        <pc:chgData name="ゆっくり市場調査論" userId="03e094fd-291a-4030-9f28-a3cc6b5984cc" providerId="ADAL" clId="{92244530-CE4B-4099-B652-26D839CF0E63}" dt="2024-01-30T06:42:55.283" v="63" actId="27614"/>
        <pc:sldMkLst>
          <pc:docMk/>
          <pc:sldMk cId="2613392830" sldId="268"/>
        </pc:sldMkLst>
        <pc:picChg chg="add mod">
          <ac:chgData name="ゆっくり市場調査論" userId="03e094fd-291a-4030-9f28-a3cc6b5984cc" providerId="ADAL" clId="{92244530-CE4B-4099-B652-26D839CF0E63}" dt="2024-01-30T06:42:55.283" v="63" actId="27614"/>
          <ac:picMkLst>
            <pc:docMk/>
            <pc:sldMk cId="2613392830" sldId="268"/>
            <ac:picMk id="3" creationId="{6BFC58C9-6B81-1CC3-128B-1C75A6CA0510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377488263" sldId="269"/>
        </pc:sldMkLst>
      </pc:sldChg>
      <pc:sldChg chg="addSp modSp new mod">
        <pc:chgData name="ゆっくり市場調査論" userId="03e094fd-291a-4030-9f28-a3cc6b5984cc" providerId="ADAL" clId="{92244530-CE4B-4099-B652-26D839CF0E63}" dt="2024-01-30T06:42:57.568" v="66" actId="962"/>
        <pc:sldMkLst>
          <pc:docMk/>
          <pc:sldMk cId="4025365912" sldId="269"/>
        </pc:sldMkLst>
        <pc:picChg chg="add mod">
          <ac:chgData name="ゆっくり市場調査論" userId="03e094fd-291a-4030-9f28-a3cc6b5984cc" providerId="ADAL" clId="{92244530-CE4B-4099-B652-26D839CF0E63}" dt="2024-01-30T06:42:57.568" v="66" actId="962"/>
          <ac:picMkLst>
            <pc:docMk/>
            <pc:sldMk cId="4025365912" sldId="269"/>
            <ac:picMk id="3" creationId="{499B7B5C-D1A1-8BBA-0803-D7159A252CDC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1684966747" sldId="270"/>
        </pc:sldMkLst>
      </pc:sldChg>
      <pc:sldChg chg="addSp modSp new mod">
        <pc:chgData name="ゆっくり市場調査論" userId="03e094fd-291a-4030-9f28-a3cc6b5984cc" providerId="ADAL" clId="{92244530-CE4B-4099-B652-26D839CF0E63}" dt="2024-01-30T06:43:00.467" v="68" actId="27614"/>
        <pc:sldMkLst>
          <pc:docMk/>
          <pc:sldMk cId="2644194226" sldId="270"/>
        </pc:sldMkLst>
        <pc:picChg chg="add mod">
          <ac:chgData name="ゆっくり市場調査論" userId="03e094fd-291a-4030-9f28-a3cc6b5984cc" providerId="ADAL" clId="{92244530-CE4B-4099-B652-26D839CF0E63}" dt="2024-01-30T06:43:00.467" v="68" actId="27614"/>
          <ac:picMkLst>
            <pc:docMk/>
            <pc:sldMk cId="2644194226" sldId="270"/>
            <ac:picMk id="3" creationId="{3575E20E-34F4-1FA7-EDD2-3C01F7772F9E}"/>
          </ac:picMkLst>
        </pc:picChg>
      </pc:sldChg>
      <pc:sldChg chg="addSp modSp new mod">
        <pc:chgData name="ゆっくり市場調査論" userId="03e094fd-291a-4030-9f28-a3cc6b5984cc" providerId="ADAL" clId="{92244530-CE4B-4099-B652-26D839CF0E63}" dt="2024-01-30T06:43:02.626" v="70" actId="27614"/>
        <pc:sldMkLst>
          <pc:docMk/>
          <pc:sldMk cId="526928614" sldId="271"/>
        </pc:sldMkLst>
        <pc:picChg chg="add mod">
          <ac:chgData name="ゆっくり市場調査論" userId="03e094fd-291a-4030-9f28-a3cc6b5984cc" providerId="ADAL" clId="{92244530-CE4B-4099-B652-26D839CF0E63}" dt="2024-01-30T06:43:02.626" v="70" actId="27614"/>
          <ac:picMkLst>
            <pc:docMk/>
            <pc:sldMk cId="526928614" sldId="271"/>
            <ac:picMk id="3" creationId="{5ADC9A6D-06EF-2407-6378-9629BB4AB422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3303814339" sldId="271"/>
        </pc:sldMkLst>
      </pc:sldChg>
      <pc:sldChg chg="addSp modSp new mod">
        <pc:chgData name="ゆっくり市場調査論" userId="03e094fd-291a-4030-9f28-a3cc6b5984cc" providerId="ADAL" clId="{92244530-CE4B-4099-B652-26D839CF0E63}" dt="2024-01-30T06:43:06.591" v="72" actId="27614"/>
        <pc:sldMkLst>
          <pc:docMk/>
          <pc:sldMk cId="379311024" sldId="272"/>
        </pc:sldMkLst>
        <pc:picChg chg="add mod">
          <ac:chgData name="ゆっくり市場調査論" userId="03e094fd-291a-4030-9f28-a3cc6b5984cc" providerId="ADAL" clId="{92244530-CE4B-4099-B652-26D839CF0E63}" dt="2024-01-30T06:43:06.591" v="72" actId="27614"/>
          <ac:picMkLst>
            <pc:docMk/>
            <pc:sldMk cId="379311024" sldId="272"/>
            <ac:picMk id="3" creationId="{BA232701-4114-0EEA-AC40-B914C742D349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3853792552" sldId="272"/>
        </pc:sldMkLst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497246022" sldId="273"/>
        </pc:sldMkLst>
      </pc:sldChg>
      <pc:sldChg chg="addSp modSp new mod">
        <pc:chgData name="ゆっくり市場調査論" userId="03e094fd-291a-4030-9f28-a3cc6b5984cc" providerId="ADAL" clId="{92244530-CE4B-4099-B652-26D839CF0E63}" dt="2024-01-30T06:43:08.663" v="75" actId="962"/>
        <pc:sldMkLst>
          <pc:docMk/>
          <pc:sldMk cId="2995329442" sldId="273"/>
        </pc:sldMkLst>
        <pc:picChg chg="add mod">
          <ac:chgData name="ゆっくり市場調査論" userId="03e094fd-291a-4030-9f28-a3cc6b5984cc" providerId="ADAL" clId="{92244530-CE4B-4099-B652-26D839CF0E63}" dt="2024-01-30T06:43:08.663" v="75" actId="962"/>
          <ac:picMkLst>
            <pc:docMk/>
            <pc:sldMk cId="2995329442" sldId="273"/>
            <ac:picMk id="3" creationId="{755C9D8B-57AB-E5B5-1D0D-CEEA175489E1}"/>
          </ac:picMkLst>
        </pc:picChg>
      </pc:sldChg>
      <pc:sldChg chg="addSp modSp new mod">
        <pc:chgData name="ゆっくり市場調査論" userId="03e094fd-291a-4030-9f28-a3cc6b5984cc" providerId="ADAL" clId="{92244530-CE4B-4099-B652-26D839CF0E63}" dt="2024-01-30T06:43:12.088" v="78" actId="962"/>
        <pc:sldMkLst>
          <pc:docMk/>
          <pc:sldMk cId="1950209297" sldId="274"/>
        </pc:sldMkLst>
        <pc:picChg chg="add mod">
          <ac:chgData name="ゆっくり市場調査論" userId="03e094fd-291a-4030-9f28-a3cc6b5984cc" providerId="ADAL" clId="{92244530-CE4B-4099-B652-26D839CF0E63}" dt="2024-01-30T06:43:12.088" v="78" actId="962"/>
          <ac:picMkLst>
            <pc:docMk/>
            <pc:sldMk cId="1950209297" sldId="274"/>
            <ac:picMk id="3" creationId="{4F7AF678-8D3D-07CD-BBE2-6D4B8AA162F5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665363412" sldId="274"/>
        </pc:sldMkLst>
      </pc:sldChg>
      <pc:sldChg chg="addSp modSp new mod">
        <pc:chgData name="ゆっくり市場調査論" userId="03e094fd-291a-4030-9f28-a3cc6b5984cc" providerId="ADAL" clId="{92244530-CE4B-4099-B652-26D839CF0E63}" dt="2024-01-30T06:43:17.048" v="80" actId="27614"/>
        <pc:sldMkLst>
          <pc:docMk/>
          <pc:sldMk cId="685620869" sldId="275"/>
        </pc:sldMkLst>
        <pc:picChg chg="add mod">
          <ac:chgData name="ゆっくり市場調査論" userId="03e094fd-291a-4030-9f28-a3cc6b5984cc" providerId="ADAL" clId="{92244530-CE4B-4099-B652-26D839CF0E63}" dt="2024-01-30T06:43:17.048" v="80" actId="27614"/>
          <ac:picMkLst>
            <pc:docMk/>
            <pc:sldMk cId="685620869" sldId="275"/>
            <ac:picMk id="3" creationId="{0263CF18-E886-0649-A7FD-4D4AD2C60E3F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964796447" sldId="275"/>
        </pc:sldMkLst>
      </pc:sldChg>
      <pc:sldChg chg="addSp modSp new mod">
        <pc:chgData name="ゆっくり市場調査論" userId="03e094fd-291a-4030-9f28-a3cc6b5984cc" providerId="ADAL" clId="{92244530-CE4B-4099-B652-26D839CF0E63}" dt="2024-01-30T06:43:19.285" v="82" actId="27614"/>
        <pc:sldMkLst>
          <pc:docMk/>
          <pc:sldMk cId="1694558910" sldId="276"/>
        </pc:sldMkLst>
        <pc:picChg chg="add mod">
          <ac:chgData name="ゆっくり市場調査論" userId="03e094fd-291a-4030-9f28-a3cc6b5984cc" providerId="ADAL" clId="{92244530-CE4B-4099-B652-26D839CF0E63}" dt="2024-01-30T06:43:19.285" v="82" actId="27614"/>
          <ac:picMkLst>
            <pc:docMk/>
            <pc:sldMk cId="1694558910" sldId="276"/>
            <ac:picMk id="3" creationId="{C41907D6-3E16-B942-9DD8-3A7CB2415B56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915590858" sldId="276"/>
        </pc:sldMkLst>
      </pc:sldChg>
      <pc:sldChg chg="addSp modSp new mod">
        <pc:chgData name="ゆっくり市場調査論" userId="03e094fd-291a-4030-9f28-a3cc6b5984cc" providerId="ADAL" clId="{92244530-CE4B-4099-B652-26D839CF0E63}" dt="2024-01-30T06:43:21.670" v="85" actId="962"/>
        <pc:sldMkLst>
          <pc:docMk/>
          <pc:sldMk cId="3204625288" sldId="277"/>
        </pc:sldMkLst>
        <pc:picChg chg="add mod">
          <ac:chgData name="ゆっくり市場調査論" userId="03e094fd-291a-4030-9f28-a3cc6b5984cc" providerId="ADAL" clId="{92244530-CE4B-4099-B652-26D839CF0E63}" dt="2024-01-30T06:43:21.670" v="85" actId="962"/>
          <ac:picMkLst>
            <pc:docMk/>
            <pc:sldMk cId="3204625288" sldId="277"/>
            <ac:picMk id="3" creationId="{E4466451-60A3-C1DE-CC7E-6C915BB4AE3A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4175945461" sldId="277"/>
        </pc:sldMkLst>
      </pc:sldChg>
      <pc:sldChg chg="addSp modSp new mod">
        <pc:chgData name="ゆっくり市場調査論" userId="03e094fd-291a-4030-9f28-a3cc6b5984cc" providerId="ADAL" clId="{92244530-CE4B-4099-B652-26D839CF0E63}" dt="2024-01-30T06:43:24.818" v="87" actId="27614"/>
        <pc:sldMkLst>
          <pc:docMk/>
          <pc:sldMk cId="53767619" sldId="278"/>
        </pc:sldMkLst>
        <pc:picChg chg="add mod">
          <ac:chgData name="ゆっくり市場調査論" userId="03e094fd-291a-4030-9f28-a3cc6b5984cc" providerId="ADAL" clId="{92244530-CE4B-4099-B652-26D839CF0E63}" dt="2024-01-30T06:43:24.818" v="87" actId="27614"/>
          <ac:picMkLst>
            <pc:docMk/>
            <pc:sldMk cId="53767619" sldId="278"/>
            <ac:picMk id="3" creationId="{7E5772BA-717F-F331-E76B-FA56332FE0C5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51676649" sldId="278"/>
        </pc:sldMkLst>
      </pc:sldChg>
      <pc:sldChg chg="addSp modSp new mod">
        <pc:chgData name="ゆっくり市場調査論" userId="03e094fd-291a-4030-9f28-a3cc6b5984cc" providerId="ADAL" clId="{92244530-CE4B-4099-B652-26D839CF0E63}" dt="2024-01-30T06:43:27.409" v="90" actId="962"/>
        <pc:sldMkLst>
          <pc:docMk/>
          <pc:sldMk cId="891549604" sldId="279"/>
        </pc:sldMkLst>
        <pc:picChg chg="add mod">
          <ac:chgData name="ゆっくり市場調査論" userId="03e094fd-291a-4030-9f28-a3cc6b5984cc" providerId="ADAL" clId="{92244530-CE4B-4099-B652-26D839CF0E63}" dt="2024-01-30T06:43:27.409" v="90" actId="962"/>
          <ac:picMkLst>
            <pc:docMk/>
            <pc:sldMk cId="891549604" sldId="279"/>
            <ac:picMk id="3" creationId="{F187AE17-1446-DA6B-7504-85DDBEB27FA9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809780404" sldId="279"/>
        </pc:sldMkLst>
      </pc:sldChg>
      <pc:sldChg chg="addSp modSp new mod">
        <pc:chgData name="ゆっくり市場調査論" userId="03e094fd-291a-4030-9f28-a3cc6b5984cc" providerId="ADAL" clId="{92244530-CE4B-4099-B652-26D839CF0E63}" dt="2024-01-30T06:43:29.721" v="93" actId="962"/>
        <pc:sldMkLst>
          <pc:docMk/>
          <pc:sldMk cId="1325505032" sldId="280"/>
        </pc:sldMkLst>
        <pc:picChg chg="add mod">
          <ac:chgData name="ゆっくり市場調査論" userId="03e094fd-291a-4030-9f28-a3cc6b5984cc" providerId="ADAL" clId="{92244530-CE4B-4099-B652-26D839CF0E63}" dt="2024-01-30T06:43:29.721" v="93" actId="962"/>
          <ac:picMkLst>
            <pc:docMk/>
            <pc:sldMk cId="1325505032" sldId="280"/>
            <ac:picMk id="3" creationId="{5DE7EA8A-019F-A0C8-D612-4C7DCB050788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4159100438" sldId="280"/>
        </pc:sldMkLst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690837052" sldId="281"/>
        </pc:sldMkLst>
      </pc:sldChg>
      <pc:sldChg chg="addSp modSp new mod">
        <pc:chgData name="ゆっくり市場調査論" userId="03e094fd-291a-4030-9f28-a3cc6b5984cc" providerId="ADAL" clId="{92244530-CE4B-4099-B652-26D839CF0E63}" dt="2024-01-30T06:43:33.257" v="95" actId="27614"/>
        <pc:sldMkLst>
          <pc:docMk/>
          <pc:sldMk cId="2050556122" sldId="281"/>
        </pc:sldMkLst>
        <pc:picChg chg="add mod">
          <ac:chgData name="ゆっくり市場調査論" userId="03e094fd-291a-4030-9f28-a3cc6b5984cc" providerId="ADAL" clId="{92244530-CE4B-4099-B652-26D839CF0E63}" dt="2024-01-30T06:43:33.257" v="95" actId="27614"/>
          <ac:picMkLst>
            <pc:docMk/>
            <pc:sldMk cId="2050556122" sldId="281"/>
            <ac:picMk id="3" creationId="{CA38CDF3-6EBB-9189-9DB3-53F15F262AE5}"/>
          </ac:picMkLst>
        </pc:picChg>
      </pc:sldChg>
      <pc:sldChg chg="addSp modSp new mod">
        <pc:chgData name="ゆっくり市場調査論" userId="03e094fd-291a-4030-9f28-a3cc6b5984cc" providerId="ADAL" clId="{92244530-CE4B-4099-B652-26D839CF0E63}" dt="2024-01-30T06:43:35.989" v="97" actId="27614"/>
        <pc:sldMkLst>
          <pc:docMk/>
          <pc:sldMk cId="860341098" sldId="282"/>
        </pc:sldMkLst>
        <pc:picChg chg="add mod">
          <ac:chgData name="ゆっくり市場調査論" userId="03e094fd-291a-4030-9f28-a3cc6b5984cc" providerId="ADAL" clId="{92244530-CE4B-4099-B652-26D839CF0E63}" dt="2024-01-30T06:43:35.989" v="97" actId="27614"/>
          <ac:picMkLst>
            <pc:docMk/>
            <pc:sldMk cId="860341098" sldId="282"/>
            <ac:picMk id="3" creationId="{1F32AA6C-74FA-E9E8-84D2-458C85D0F970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743595525" sldId="282"/>
        </pc:sldMkLst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761544535" sldId="283"/>
        </pc:sldMkLst>
      </pc:sldChg>
      <pc:sldChg chg="addSp modSp new mod">
        <pc:chgData name="ゆっくり市場調査論" userId="03e094fd-291a-4030-9f28-a3cc6b5984cc" providerId="ADAL" clId="{92244530-CE4B-4099-B652-26D839CF0E63}" dt="2024-01-30T06:43:38.554" v="100" actId="962"/>
        <pc:sldMkLst>
          <pc:docMk/>
          <pc:sldMk cId="1393753057" sldId="283"/>
        </pc:sldMkLst>
        <pc:picChg chg="add mod">
          <ac:chgData name="ゆっくり市場調査論" userId="03e094fd-291a-4030-9f28-a3cc6b5984cc" providerId="ADAL" clId="{92244530-CE4B-4099-B652-26D839CF0E63}" dt="2024-01-30T06:43:38.554" v="100" actId="962"/>
          <ac:picMkLst>
            <pc:docMk/>
            <pc:sldMk cId="1393753057" sldId="283"/>
            <ac:picMk id="3" creationId="{95F49D20-09D0-5D0A-7E61-E95B76773837}"/>
          </ac:picMkLst>
        </pc:picChg>
      </pc:sldChg>
      <pc:sldChg chg="addSp modSp new mod">
        <pc:chgData name="ゆっくり市場調査論" userId="03e094fd-291a-4030-9f28-a3cc6b5984cc" providerId="ADAL" clId="{92244530-CE4B-4099-B652-26D839CF0E63}" dt="2024-01-30T06:43:44.544" v="102" actId="27614"/>
        <pc:sldMkLst>
          <pc:docMk/>
          <pc:sldMk cId="1243891094" sldId="284"/>
        </pc:sldMkLst>
        <pc:picChg chg="add mod">
          <ac:chgData name="ゆっくり市場調査論" userId="03e094fd-291a-4030-9f28-a3cc6b5984cc" providerId="ADAL" clId="{92244530-CE4B-4099-B652-26D839CF0E63}" dt="2024-01-30T06:43:44.544" v="102" actId="27614"/>
          <ac:picMkLst>
            <pc:docMk/>
            <pc:sldMk cId="1243891094" sldId="284"/>
            <ac:picMk id="3" creationId="{00BBD91E-F1F6-0B4F-0AC7-6BC326B1CD37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3081501616" sldId="284"/>
        </pc:sldMkLst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839620567" sldId="285"/>
        </pc:sldMkLst>
      </pc:sldChg>
      <pc:sldChg chg="addSp modSp new mod">
        <pc:chgData name="ゆっくり市場調査論" userId="03e094fd-291a-4030-9f28-a3cc6b5984cc" providerId="ADAL" clId="{92244530-CE4B-4099-B652-26D839CF0E63}" dt="2024-01-30T06:43:47.256" v="104" actId="27614"/>
        <pc:sldMkLst>
          <pc:docMk/>
          <pc:sldMk cId="2420545048" sldId="285"/>
        </pc:sldMkLst>
        <pc:picChg chg="add mod">
          <ac:chgData name="ゆっくり市場調査論" userId="03e094fd-291a-4030-9f28-a3cc6b5984cc" providerId="ADAL" clId="{92244530-CE4B-4099-B652-26D839CF0E63}" dt="2024-01-30T06:43:47.256" v="104" actId="27614"/>
          <ac:picMkLst>
            <pc:docMk/>
            <pc:sldMk cId="2420545048" sldId="285"/>
            <ac:picMk id="3" creationId="{8D2A7198-BD38-7BEB-126D-C54038AA36BA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1248710585" sldId="286"/>
        </pc:sldMkLst>
      </pc:sldChg>
      <pc:sldChg chg="addSp modSp new mod">
        <pc:chgData name="ゆっくり市場調査論" userId="03e094fd-291a-4030-9f28-a3cc6b5984cc" providerId="ADAL" clId="{92244530-CE4B-4099-B652-26D839CF0E63}" dt="2024-01-30T06:43:49.317" v="107" actId="962"/>
        <pc:sldMkLst>
          <pc:docMk/>
          <pc:sldMk cId="3427058339" sldId="286"/>
        </pc:sldMkLst>
        <pc:picChg chg="add mod">
          <ac:chgData name="ゆっくり市場調査論" userId="03e094fd-291a-4030-9f28-a3cc6b5984cc" providerId="ADAL" clId="{92244530-CE4B-4099-B652-26D839CF0E63}" dt="2024-01-30T06:43:49.317" v="107" actId="962"/>
          <ac:picMkLst>
            <pc:docMk/>
            <pc:sldMk cId="3427058339" sldId="286"/>
            <ac:picMk id="3" creationId="{6D8A17DF-9DE5-FEB6-3152-5962FFC0E269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923824495" sldId="287"/>
        </pc:sldMkLst>
      </pc:sldChg>
      <pc:sldChg chg="addSp modSp new mod">
        <pc:chgData name="ゆっくり市場調査論" userId="03e094fd-291a-4030-9f28-a3cc6b5984cc" providerId="ADAL" clId="{92244530-CE4B-4099-B652-26D839CF0E63}" dt="2024-01-30T06:43:52.400" v="110" actId="962"/>
        <pc:sldMkLst>
          <pc:docMk/>
          <pc:sldMk cId="1098598294" sldId="287"/>
        </pc:sldMkLst>
        <pc:picChg chg="add mod">
          <ac:chgData name="ゆっくり市場調査論" userId="03e094fd-291a-4030-9f28-a3cc6b5984cc" providerId="ADAL" clId="{92244530-CE4B-4099-B652-26D839CF0E63}" dt="2024-01-30T06:43:52.400" v="110" actId="962"/>
          <ac:picMkLst>
            <pc:docMk/>
            <pc:sldMk cId="1098598294" sldId="287"/>
            <ac:picMk id="3" creationId="{6EA6DEE3-AEC6-F0A0-4B9A-763A29834CD5}"/>
          </ac:picMkLst>
        </pc:picChg>
      </pc:sldChg>
      <pc:sldChg chg="addSp modSp new mod">
        <pc:chgData name="ゆっくり市場調査論" userId="03e094fd-291a-4030-9f28-a3cc6b5984cc" providerId="ADAL" clId="{92244530-CE4B-4099-B652-26D839CF0E63}" dt="2024-01-30T06:43:55.521" v="113" actId="962"/>
        <pc:sldMkLst>
          <pc:docMk/>
          <pc:sldMk cId="1003518683" sldId="288"/>
        </pc:sldMkLst>
        <pc:picChg chg="add mod">
          <ac:chgData name="ゆっくり市場調査論" userId="03e094fd-291a-4030-9f28-a3cc6b5984cc" providerId="ADAL" clId="{92244530-CE4B-4099-B652-26D839CF0E63}" dt="2024-01-30T06:43:55.521" v="113" actId="962"/>
          <ac:picMkLst>
            <pc:docMk/>
            <pc:sldMk cId="1003518683" sldId="288"/>
            <ac:picMk id="3" creationId="{3E7EF122-320E-5BD2-676F-FAEACFF46EFC}"/>
          </ac:picMkLst>
        </pc:picChg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590712941" sldId="288"/>
        </pc:sldMkLst>
      </pc:sldChg>
      <pc:sldChg chg="new del">
        <pc:chgData name="ゆっくり市場調査論" userId="03e094fd-291a-4030-9f28-a3cc6b5984cc" providerId="ADAL" clId="{92244530-CE4B-4099-B652-26D839CF0E63}" dt="2024-01-30T06:43:57.673" v="114" actId="47"/>
        <pc:sldMkLst>
          <pc:docMk/>
          <pc:sldMk cId="2676220455" sldId="289"/>
        </pc:sldMkLst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989089473" sldId="289"/>
        </pc:sldMkLst>
      </pc:sldChg>
      <pc:sldChg chg="del">
        <pc:chgData name="ゆっくり市場調査論" userId="03e094fd-291a-4030-9f28-a3cc6b5984cc" providerId="ADAL" clId="{92244530-CE4B-4099-B652-26D839CF0E63}" dt="2024-01-30T06:41:45.784" v="0" actId="47"/>
        <pc:sldMkLst>
          <pc:docMk/>
          <pc:sldMk cId="2324526434" sldId="290"/>
        </pc:sldMkLst>
      </pc:sldChg>
      <pc:sldChg chg="new del">
        <pc:chgData name="ゆっくり市場調査論" userId="03e094fd-291a-4030-9f28-a3cc6b5984cc" providerId="ADAL" clId="{92244530-CE4B-4099-B652-26D839CF0E63}" dt="2024-01-30T06:43:57.673" v="114" actId="47"/>
        <pc:sldMkLst>
          <pc:docMk/>
          <pc:sldMk cId="2572437684" sldId="290"/>
        </pc:sldMkLst>
      </pc:sldChg>
      <pc:sldChg chg="new del">
        <pc:chgData name="ゆっくり市場調査論" userId="03e094fd-291a-4030-9f28-a3cc6b5984cc" providerId="ADAL" clId="{92244530-CE4B-4099-B652-26D839CF0E63}" dt="2024-01-30T06:43:57.673" v="114" actId="47"/>
        <pc:sldMkLst>
          <pc:docMk/>
          <pc:sldMk cId="3171489104" sldId="291"/>
        </pc:sldMkLst>
      </pc:sldChg>
    </pc:docChg>
  </pc:docChgLst>
  <pc:docChgLst>
    <pc:chgData name="ゆっくり市場調査論" userId="03e094fd-291a-4030-9f28-a3cc6b5984cc" providerId="ADAL" clId="{B1AD51A3-B227-42EE-9005-ABDD14834C30}"/>
    <pc:docChg chg="custSel addSld delSld modSld">
      <pc:chgData name="ゆっくり市場調査論" userId="03e094fd-291a-4030-9f28-a3cc6b5984cc" providerId="ADAL" clId="{B1AD51A3-B227-42EE-9005-ABDD14834C30}" dt="2024-01-08T06:12:09.568" v="123" actId="47"/>
      <pc:docMkLst>
        <pc:docMk/>
      </pc:docMkLst>
      <pc:sldChg chg="addSp delSp modSp mod">
        <pc:chgData name="ゆっくり市場調査論" userId="03e094fd-291a-4030-9f28-a3cc6b5984cc" providerId="ADAL" clId="{B1AD51A3-B227-42EE-9005-ABDD14834C30}" dt="2024-01-08T06:10:32.425" v="50" actId="962"/>
        <pc:sldMkLst>
          <pc:docMk/>
          <pc:sldMk cId="1520722620" sldId="258"/>
        </pc:sldMkLst>
        <pc:picChg chg="del">
          <ac:chgData name="ゆっくり市場調査論" userId="03e094fd-291a-4030-9f28-a3cc6b5984cc" providerId="ADAL" clId="{B1AD51A3-B227-42EE-9005-ABDD14834C30}" dt="2024-01-08T06:09:46.914" v="0" actId="478"/>
          <ac:picMkLst>
            <pc:docMk/>
            <pc:sldMk cId="1520722620" sldId="258"/>
            <ac:picMk id="3" creationId="{D52F2ECA-C567-F482-BAFB-38065E1D5D19}"/>
          </ac:picMkLst>
        </pc:picChg>
        <pc:picChg chg="add mod">
          <ac:chgData name="ゆっくり市場調査論" userId="03e094fd-291a-4030-9f28-a3cc6b5984cc" providerId="ADAL" clId="{B1AD51A3-B227-42EE-9005-ABDD14834C30}" dt="2024-01-08T06:10:32.425" v="50" actId="962"/>
          <ac:picMkLst>
            <pc:docMk/>
            <pc:sldMk cId="1520722620" sldId="258"/>
            <ac:picMk id="4" creationId="{F9A8D2E0-6DC8-B0B7-A992-3FC0ABC244ED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09:55.470" v="1" actId="47"/>
        <pc:sldMkLst>
          <pc:docMk/>
          <pc:sldMk cId="1339184038" sldId="259"/>
        </pc:sldMkLst>
      </pc:sldChg>
      <pc:sldChg chg="del">
        <pc:chgData name="ゆっくり市場調査論" userId="03e094fd-291a-4030-9f28-a3cc6b5984cc" providerId="ADAL" clId="{B1AD51A3-B227-42EE-9005-ABDD14834C30}" dt="2024-01-08T06:09:57.066" v="2" actId="47"/>
        <pc:sldMkLst>
          <pc:docMk/>
          <pc:sldMk cId="2067040461" sldId="260"/>
        </pc:sldMkLst>
      </pc:sldChg>
      <pc:sldChg chg="addSp modSp new mod">
        <pc:chgData name="ゆっくり市場調査論" userId="03e094fd-291a-4030-9f28-a3cc6b5984cc" providerId="ADAL" clId="{B1AD51A3-B227-42EE-9005-ABDD14834C30}" dt="2024-01-08T06:10:35.647" v="53" actId="962"/>
        <pc:sldMkLst>
          <pc:docMk/>
          <pc:sldMk cId="995173294" sldId="267"/>
        </pc:sldMkLst>
        <pc:picChg chg="add mod">
          <ac:chgData name="ゆっくり市場調査論" userId="03e094fd-291a-4030-9f28-a3cc6b5984cc" providerId="ADAL" clId="{B1AD51A3-B227-42EE-9005-ABDD14834C30}" dt="2024-01-08T06:10:35.647" v="53" actId="962"/>
          <ac:picMkLst>
            <pc:docMk/>
            <pc:sldMk cId="995173294" sldId="267"/>
            <ac:picMk id="3" creationId="{0C667ED0-6CC0-4BA0-A82B-50994445DFC4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09:57.336" v="3" actId="47"/>
        <pc:sldMkLst>
          <pc:docMk/>
          <pc:sldMk cId="2303226099" sldId="267"/>
        </pc:sldMkLst>
      </pc:sldChg>
      <pc:sldChg chg="addSp modSp new mod">
        <pc:chgData name="ゆっくり市場調査論" userId="03e094fd-291a-4030-9f28-a3cc6b5984cc" providerId="ADAL" clId="{B1AD51A3-B227-42EE-9005-ABDD14834C30}" dt="2024-01-08T06:10:39.250" v="56" actId="962"/>
        <pc:sldMkLst>
          <pc:docMk/>
          <pc:sldMk cId="553559448" sldId="268"/>
        </pc:sldMkLst>
        <pc:picChg chg="add mod">
          <ac:chgData name="ゆっくり市場調査論" userId="03e094fd-291a-4030-9f28-a3cc6b5984cc" providerId="ADAL" clId="{B1AD51A3-B227-42EE-9005-ABDD14834C30}" dt="2024-01-08T06:10:39.250" v="56" actId="962"/>
          <ac:picMkLst>
            <pc:docMk/>
            <pc:sldMk cId="553559448" sldId="268"/>
            <ac:picMk id="3" creationId="{0A67A4ED-D26D-99FE-C67C-252D5973AE78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09:57.912" v="4" actId="47"/>
        <pc:sldMkLst>
          <pc:docMk/>
          <pc:sldMk cId="731546340" sldId="268"/>
        </pc:sldMkLst>
      </pc:sldChg>
      <pc:sldChg chg="addSp modSp new mod">
        <pc:chgData name="ゆっくり市場調査論" userId="03e094fd-291a-4030-9f28-a3cc6b5984cc" providerId="ADAL" clId="{B1AD51A3-B227-42EE-9005-ABDD14834C30}" dt="2024-01-08T06:10:42.378" v="59" actId="962"/>
        <pc:sldMkLst>
          <pc:docMk/>
          <pc:sldMk cId="377488263" sldId="269"/>
        </pc:sldMkLst>
        <pc:picChg chg="add mod">
          <ac:chgData name="ゆっくり市場調査論" userId="03e094fd-291a-4030-9f28-a3cc6b5984cc" providerId="ADAL" clId="{B1AD51A3-B227-42EE-9005-ABDD14834C30}" dt="2024-01-08T06:10:42.378" v="59" actId="962"/>
          <ac:picMkLst>
            <pc:docMk/>
            <pc:sldMk cId="377488263" sldId="269"/>
            <ac:picMk id="3" creationId="{E9891DA1-EE62-12EC-8D83-CC4A89841113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09:58.416" v="5" actId="47"/>
        <pc:sldMkLst>
          <pc:docMk/>
          <pc:sldMk cId="3279917924" sldId="269"/>
        </pc:sldMkLst>
      </pc:sldChg>
      <pc:sldChg chg="addSp modSp new mod">
        <pc:chgData name="ゆっくり市場調査論" userId="03e094fd-291a-4030-9f28-a3cc6b5984cc" providerId="ADAL" clId="{B1AD51A3-B227-42EE-9005-ABDD14834C30}" dt="2024-01-08T06:10:48.153" v="62" actId="962"/>
        <pc:sldMkLst>
          <pc:docMk/>
          <pc:sldMk cId="1684966747" sldId="270"/>
        </pc:sldMkLst>
        <pc:picChg chg="add mod">
          <ac:chgData name="ゆっくり市場調査論" userId="03e094fd-291a-4030-9f28-a3cc6b5984cc" providerId="ADAL" clId="{B1AD51A3-B227-42EE-9005-ABDD14834C30}" dt="2024-01-08T06:10:48.153" v="62" actId="962"/>
          <ac:picMkLst>
            <pc:docMk/>
            <pc:sldMk cId="1684966747" sldId="270"/>
            <ac:picMk id="3" creationId="{C6075A80-BFD5-3316-7AB8-2B3FBE5B9DF2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09:58.631" v="6" actId="47"/>
        <pc:sldMkLst>
          <pc:docMk/>
          <pc:sldMk cId="3902165597" sldId="270"/>
        </pc:sldMkLst>
      </pc:sldChg>
      <pc:sldChg chg="del">
        <pc:chgData name="ゆっくり市場調査論" userId="03e094fd-291a-4030-9f28-a3cc6b5984cc" providerId="ADAL" clId="{B1AD51A3-B227-42EE-9005-ABDD14834C30}" dt="2024-01-08T06:09:58.850" v="7" actId="47"/>
        <pc:sldMkLst>
          <pc:docMk/>
          <pc:sldMk cId="322699201" sldId="271"/>
        </pc:sldMkLst>
      </pc:sldChg>
      <pc:sldChg chg="addSp modSp new mod">
        <pc:chgData name="ゆっくり市場調査論" userId="03e094fd-291a-4030-9f28-a3cc6b5984cc" providerId="ADAL" clId="{B1AD51A3-B227-42EE-9005-ABDD14834C30}" dt="2024-01-08T06:10:51.557" v="65" actId="962"/>
        <pc:sldMkLst>
          <pc:docMk/>
          <pc:sldMk cId="3303814339" sldId="271"/>
        </pc:sldMkLst>
        <pc:picChg chg="add mod">
          <ac:chgData name="ゆっくり市場調査論" userId="03e094fd-291a-4030-9f28-a3cc6b5984cc" providerId="ADAL" clId="{B1AD51A3-B227-42EE-9005-ABDD14834C30}" dt="2024-01-08T06:10:51.557" v="65" actId="962"/>
          <ac:picMkLst>
            <pc:docMk/>
            <pc:sldMk cId="3303814339" sldId="271"/>
            <ac:picMk id="3" creationId="{C1D39EA0-7BF0-C349-8AFA-1C67B259615C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09:59.223" v="8" actId="47"/>
        <pc:sldMkLst>
          <pc:docMk/>
          <pc:sldMk cId="2865146184" sldId="272"/>
        </pc:sldMkLst>
      </pc:sldChg>
      <pc:sldChg chg="addSp modSp new mod">
        <pc:chgData name="ゆっくり市場調査論" userId="03e094fd-291a-4030-9f28-a3cc6b5984cc" providerId="ADAL" clId="{B1AD51A3-B227-42EE-9005-ABDD14834C30}" dt="2024-01-08T06:10:54.980" v="68" actId="962"/>
        <pc:sldMkLst>
          <pc:docMk/>
          <pc:sldMk cId="3853792552" sldId="272"/>
        </pc:sldMkLst>
        <pc:picChg chg="add mod">
          <ac:chgData name="ゆっくり市場調査論" userId="03e094fd-291a-4030-9f28-a3cc6b5984cc" providerId="ADAL" clId="{B1AD51A3-B227-42EE-9005-ABDD14834C30}" dt="2024-01-08T06:10:54.980" v="68" actId="962"/>
          <ac:picMkLst>
            <pc:docMk/>
            <pc:sldMk cId="3853792552" sldId="272"/>
            <ac:picMk id="3" creationId="{D3606C56-D0E9-D1C3-A638-0193CF2EB50F}"/>
          </ac:picMkLst>
        </pc:picChg>
      </pc:sldChg>
      <pc:sldChg chg="addSp modSp new mod">
        <pc:chgData name="ゆっくり市場調査論" userId="03e094fd-291a-4030-9f28-a3cc6b5984cc" providerId="ADAL" clId="{B1AD51A3-B227-42EE-9005-ABDD14834C30}" dt="2024-01-08T06:10:58.170" v="71" actId="962"/>
        <pc:sldMkLst>
          <pc:docMk/>
          <pc:sldMk cId="497246022" sldId="273"/>
        </pc:sldMkLst>
        <pc:picChg chg="add mod">
          <ac:chgData name="ゆっくり市場調査論" userId="03e094fd-291a-4030-9f28-a3cc6b5984cc" providerId="ADAL" clId="{B1AD51A3-B227-42EE-9005-ABDD14834C30}" dt="2024-01-08T06:10:58.170" v="71" actId="962"/>
          <ac:picMkLst>
            <pc:docMk/>
            <pc:sldMk cId="497246022" sldId="273"/>
            <ac:picMk id="3" creationId="{B6C9B78A-387A-D7AF-7E6D-A124B3886CBA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09:59.470" v="9" actId="47"/>
        <pc:sldMkLst>
          <pc:docMk/>
          <pc:sldMk cId="2300905201" sldId="273"/>
        </pc:sldMkLst>
      </pc:sldChg>
      <pc:sldChg chg="addSp modSp new mod">
        <pc:chgData name="ゆっくり市場調査論" userId="03e094fd-291a-4030-9f28-a3cc6b5984cc" providerId="ADAL" clId="{B1AD51A3-B227-42EE-9005-ABDD14834C30}" dt="2024-01-08T06:11:01.448" v="74" actId="962"/>
        <pc:sldMkLst>
          <pc:docMk/>
          <pc:sldMk cId="2665363412" sldId="274"/>
        </pc:sldMkLst>
        <pc:picChg chg="add mod">
          <ac:chgData name="ゆっくり市場調査論" userId="03e094fd-291a-4030-9f28-a3cc6b5984cc" providerId="ADAL" clId="{B1AD51A3-B227-42EE-9005-ABDD14834C30}" dt="2024-01-08T06:11:01.448" v="74" actId="962"/>
          <ac:picMkLst>
            <pc:docMk/>
            <pc:sldMk cId="2665363412" sldId="274"/>
            <ac:picMk id="3" creationId="{7D6314E1-83B8-B54B-1B48-AAD04E101EF6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09:59.668" v="10" actId="47"/>
        <pc:sldMkLst>
          <pc:docMk/>
          <pc:sldMk cId="4249569747" sldId="274"/>
        </pc:sldMkLst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1119357009" sldId="275"/>
        </pc:sldMkLst>
      </pc:sldChg>
      <pc:sldChg chg="addSp modSp new mod">
        <pc:chgData name="ゆっくり市場調査論" userId="03e094fd-291a-4030-9f28-a3cc6b5984cc" providerId="ADAL" clId="{B1AD51A3-B227-42EE-9005-ABDD14834C30}" dt="2024-01-08T06:11:04.288" v="77" actId="962"/>
        <pc:sldMkLst>
          <pc:docMk/>
          <pc:sldMk cId="2964796447" sldId="275"/>
        </pc:sldMkLst>
        <pc:picChg chg="add mod">
          <ac:chgData name="ゆっくり市場調査論" userId="03e094fd-291a-4030-9f28-a3cc6b5984cc" providerId="ADAL" clId="{B1AD51A3-B227-42EE-9005-ABDD14834C30}" dt="2024-01-08T06:11:04.288" v="77" actId="962"/>
          <ac:picMkLst>
            <pc:docMk/>
            <pc:sldMk cId="2964796447" sldId="275"/>
            <ac:picMk id="3" creationId="{4BDEEDAE-A397-4E6F-BDD4-3E8534720084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1403537974" sldId="276"/>
        </pc:sldMkLst>
      </pc:sldChg>
      <pc:sldChg chg="addSp modSp new mod">
        <pc:chgData name="ゆっくり市場調査論" userId="03e094fd-291a-4030-9f28-a3cc6b5984cc" providerId="ADAL" clId="{B1AD51A3-B227-42EE-9005-ABDD14834C30}" dt="2024-01-08T06:11:10.777" v="80" actId="962"/>
        <pc:sldMkLst>
          <pc:docMk/>
          <pc:sldMk cId="2915590858" sldId="276"/>
        </pc:sldMkLst>
        <pc:picChg chg="add mod">
          <ac:chgData name="ゆっくり市場調査論" userId="03e094fd-291a-4030-9f28-a3cc6b5984cc" providerId="ADAL" clId="{B1AD51A3-B227-42EE-9005-ABDD14834C30}" dt="2024-01-08T06:11:10.777" v="80" actId="962"/>
          <ac:picMkLst>
            <pc:docMk/>
            <pc:sldMk cId="2915590858" sldId="276"/>
            <ac:picMk id="3" creationId="{B32D9F1C-441C-9286-FBDB-36AC4A382DFD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3222600934" sldId="277"/>
        </pc:sldMkLst>
      </pc:sldChg>
      <pc:sldChg chg="addSp modSp new mod">
        <pc:chgData name="ゆっくり市場調査論" userId="03e094fd-291a-4030-9f28-a3cc6b5984cc" providerId="ADAL" clId="{B1AD51A3-B227-42EE-9005-ABDD14834C30}" dt="2024-01-08T06:11:13.977" v="83" actId="962"/>
        <pc:sldMkLst>
          <pc:docMk/>
          <pc:sldMk cId="4175945461" sldId="277"/>
        </pc:sldMkLst>
        <pc:picChg chg="add mod">
          <ac:chgData name="ゆっくり市場調査論" userId="03e094fd-291a-4030-9f28-a3cc6b5984cc" providerId="ADAL" clId="{B1AD51A3-B227-42EE-9005-ABDD14834C30}" dt="2024-01-08T06:11:13.977" v="83" actId="962"/>
          <ac:picMkLst>
            <pc:docMk/>
            <pc:sldMk cId="4175945461" sldId="277"/>
            <ac:picMk id="3" creationId="{603CC599-5A77-4BCE-8061-42438D1DA293}"/>
          </ac:picMkLst>
        </pc:picChg>
      </pc:sldChg>
      <pc:sldChg chg="addSp modSp new mod">
        <pc:chgData name="ゆっくり市場調査論" userId="03e094fd-291a-4030-9f28-a3cc6b5984cc" providerId="ADAL" clId="{B1AD51A3-B227-42EE-9005-ABDD14834C30}" dt="2024-01-08T06:11:16.881" v="86" actId="962"/>
        <pc:sldMkLst>
          <pc:docMk/>
          <pc:sldMk cId="251676649" sldId="278"/>
        </pc:sldMkLst>
        <pc:picChg chg="add mod">
          <ac:chgData name="ゆっくり市場調査論" userId="03e094fd-291a-4030-9f28-a3cc6b5984cc" providerId="ADAL" clId="{B1AD51A3-B227-42EE-9005-ABDD14834C30}" dt="2024-01-08T06:11:16.881" v="86" actId="962"/>
          <ac:picMkLst>
            <pc:docMk/>
            <pc:sldMk cId="251676649" sldId="278"/>
            <ac:picMk id="3" creationId="{B343B6BE-468F-F18A-DFC6-0B9A28AC3ED0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2877840855" sldId="278"/>
        </pc:sldMkLst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2300047456" sldId="279"/>
        </pc:sldMkLst>
      </pc:sldChg>
      <pc:sldChg chg="addSp modSp new mod">
        <pc:chgData name="ゆっくり市場調査論" userId="03e094fd-291a-4030-9f28-a3cc6b5984cc" providerId="ADAL" clId="{B1AD51A3-B227-42EE-9005-ABDD14834C30}" dt="2024-01-08T06:11:19.867" v="89" actId="962"/>
        <pc:sldMkLst>
          <pc:docMk/>
          <pc:sldMk cId="2809780404" sldId="279"/>
        </pc:sldMkLst>
        <pc:picChg chg="add mod">
          <ac:chgData name="ゆっくり市場調査論" userId="03e094fd-291a-4030-9f28-a3cc6b5984cc" providerId="ADAL" clId="{B1AD51A3-B227-42EE-9005-ABDD14834C30}" dt="2024-01-08T06:11:19.867" v="89" actId="962"/>
          <ac:picMkLst>
            <pc:docMk/>
            <pc:sldMk cId="2809780404" sldId="279"/>
            <ac:picMk id="3" creationId="{E6AF5CF8-8F48-8FCB-11BF-64507078C293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1849136399" sldId="280"/>
        </pc:sldMkLst>
      </pc:sldChg>
      <pc:sldChg chg="addSp modSp new mod">
        <pc:chgData name="ゆっくり市場調査論" userId="03e094fd-291a-4030-9f28-a3cc6b5984cc" providerId="ADAL" clId="{B1AD51A3-B227-42EE-9005-ABDD14834C30}" dt="2024-01-08T06:11:23.156" v="92" actId="962"/>
        <pc:sldMkLst>
          <pc:docMk/>
          <pc:sldMk cId="4159100438" sldId="280"/>
        </pc:sldMkLst>
        <pc:picChg chg="add mod">
          <ac:chgData name="ゆっくり市場調査論" userId="03e094fd-291a-4030-9f28-a3cc6b5984cc" providerId="ADAL" clId="{B1AD51A3-B227-42EE-9005-ABDD14834C30}" dt="2024-01-08T06:11:23.156" v="92" actId="962"/>
          <ac:picMkLst>
            <pc:docMk/>
            <pc:sldMk cId="4159100438" sldId="280"/>
            <ac:picMk id="3" creationId="{B1134F44-545F-51F3-4614-D87B7911CF9A}"/>
          </ac:picMkLst>
        </pc:picChg>
      </pc:sldChg>
      <pc:sldChg chg="addSp modSp new mod">
        <pc:chgData name="ゆっくり市場調査論" userId="03e094fd-291a-4030-9f28-a3cc6b5984cc" providerId="ADAL" clId="{B1AD51A3-B227-42EE-9005-ABDD14834C30}" dt="2024-01-08T06:11:26.725" v="95" actId="962"/>
        <pc:sldMkLst>
          <pc:docMk/>
          <pc:sldMk cId="690837052" sldId="281"/>
        </pc:sldMkLst>
        <pc:picChg chg="add mod">
          <ac:chgData name="ゆっくり市場調査論" userId="03e094fd-291a-4030-9f28-a3cc6b5984cc" providerId="ADAL" clId="{B1AD51A3-B227-42EE-9005-ABDD14834C30}" dt="2024-01-08T06:11:26.725" v="95" actId="962"/>
          <ac:picMkLst>
            <pc:docMk/>
            <pc:sldMk cId="690837052" sldId="281"/>
            <ac:picMk id="3" creationId="{B7CB3657-8737-B7DA-C899-DB125B22CCC1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3091640508" sldId="281"/>
        </pc:sldMkLst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1922152777" sldId="282"/>
        </pc:sldMkLst>
      </pc:sldChg>
      <pc:sldChg chg="addSp modSp new mod">
        <pc:chgData name="ゆっくり市場調査論" userId="03e094fd-291a-4030-9f28-a3cc6b5984cc" providerId="ADAL" clId="{B1AD51A3-B227-42EE-9005-ABDD14834C30}" dt="2024-01-08T06:11:30.650" v="98" actId="962"/>
        <pc:sldMkLst>
          <pc:docMk/>
          <pc:sldMk cId="2743595525" sldId="282"/>
        </pc:sldMkLst>
        <pc:picChg chg="add mod">
          <ac:chgData name="ゆっくり市場調査論" userId="03e094fd-291a-4030-9f28-a3cc6b5984cc" providerId="ADAL" clId="{B1AD51A3-B227-42EE-9005-ABDD14834C30}" dt="2024-01-08T06:11:30.650" v="98" actId="962"/>
          <ac:picMkLst>
            <pc:docMk/>
            <pc:sldMk cId="2743595525" sldId="282"/>
            <ac:picMk id="3" creationId="{9414D0D0-97DE-9460-A19E-A9E4826C7D06}"/>
          </ac:picMkLst>
        </pc:picChg>
      </pc:sldChg>
      <pc:sldChg chg="addSp modSp new mod">
        <pc:chgData name="ゆっくり市場調査論" userId="03e094fd-291a-4030-9f28-a3cc6b5984cc" providerId="ADAL" clId="{B1AD51A3-B227-42EE-9005-ABDD14834C30}" dt="2024-01-08T06:11:33.554" v="101" actId="962"/>
        <pc:sldMkLst>
          <pc:docMk/>
          <pc:sldMk cId="761544535" sldId="283"/>
        </pc:sldMkLst>
        <pc:picChg chg="add mod">
          <ac:chgData name="ゆっくり市場調査論" userId="03e094fd-291a-4030-9f28-a3cc6b5984cc" providerId="ADAL" clId="{B1AD51A3-B227-42EE-9005-ABDD14834C30}" dt="2024-01-08T06:11:33.554" v="101" actId="962"/>
          <ac:picMkLst>
            <pc:docMk/>
            <pc:sldMk cId="761544535" sldId="283"/>
            <ac:picMk id="3" creationId="{469881AE-1032-BD95-90FA-88A7CD485944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2.207" v="11" actId="47"/>
        <pc:sldMkLst>
          <pc:docMk/>
          <pc:sldMk cId="4247473445" sldId="283"/>
        </pc:sldMkLst>
      </pc:sldChg>
      <pc:sldChg chg="del">
        <pc:chgData name="ゆっくり市場調査論" userId="03e094fd-291a-4030-9f28-a3cc6b5984cc" providerId="ADAL" clId="{B1AD51A3-B227-42EE-9005-ABDD14834C30}" dt="2024-01-08T06:10:05.424" v="12" actId="47"/>
        <pc:sldMkLst>
          <pc:docMk/>
          <pc:sldMk cId="1618614077" sldId="284"/>
        </pc:sldMkLst>
      </pc:sldChg>
      <pc:sldChg chg="addSp modSp new mod">
        <pc:chgData name="ゆっくり市場調査論" userId="03e094fd-291a-4030-9f28-a3cc6b5984cc" providerId="ADAL" clId="{B1AD51A3-B227-42EE-9005-ABDD14834C30}" dt="2024-01-08T06:11:36.319" v="104" actId="962"/>
        <pc:sldMkLst>
          <pc:docMk/>
          <pc:sldMk cId="3081501616" sldId="284"/>
        </pc:sldMkLst>
        <pc:picChg chg="add mod">
          <ac:chgData name="ゆっくり市場調査論" userId="03e094fd-291a-4030-9f28-a3cc6b5984cc" providerId="ADAL" clId="{B1AD51A3-B227-42EE-9005-ABDD14834C30}" dt="2024-01-08T06:11:36.319" v="104" actId="962"/>
          <ac:picMkLst>
            <pc:docMk/>
            <pc:sldMk cId="3081501616" sldId="284"/>
            <ac:picMk id="3" creationId="{2DBE5B0F-B68C-F0B5-0884-9F3A9B9E7CD0}"/>
          </ac:picMkLst>
        </pc:picChg>
      </pc:sldChg>
      <pc:sldChg chg="addSp modSp new mod">
        <pc:chgData name="ゆっくり市場調査論" userId="03e094fd-291a-4030-9f28-a3cc6b5984cc" providerId="ADAL" clId="{B1AD51A3-B227-42EE-9005-ABDD14834C30}" dt="2024-01-08T06:11:43.974" v="107" actId="962"/>
        <pc:sldMkLst>
          <pc:docMk/>
          <pc:sldMk cId="839620567" sldId="285"/>
        </pc:sldMkLst>
        <pc:picChg chg="add mod">
          <ac:chgData name="ゆっくり市場調査論" userId="03e094fd-291a-4030-9f28-a3cc6b5984cc" providerId="ADAL" clId="{B1AD51A3-B227-42EE-9005-ABDD14834C30}" dt="2024-01-08T06:11:43.974" v="107" actId="962"/>
          <ac:picMkLst>
            <pc:docMk/>
            <pc:sldMk cId="839620567" sldId="285"/>
            <ac:picMk id="3" creationId="{909F5CDA-C82B-02DA-FED1-73B4CE86572B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5.424" v="12" actId="47"/>
        <pc:sldMkLst>
          <pc:docMk/>
          <pc:sldMk cId="3272871686" sldId="285"/>
        </pc:sldMkLst>
      </pc:sldChg>
      <pc:sldChg chg="addSp modSp new mod">
        <pc:chgData name="ゆっくり市場調査論" userId="03e094fd-291a-4030-9f28-a3cc6b5984cc" providerId="ADAL" clId="{B1AD51A3-B227-42EE-9005-ABDD14834C30}" dt="2024-01-08T06:11:47.827" v="110" actId="962"/>
        <pc:sldMkLst>
          <pc:docMk/>
          <pc:sldMk cId="1248710585" sldId="286"/>
        </pc:sldMkLst>
        <pc:picChg chg="add mod">
          <ac:chgData name="ゆっくり市場調査論" userId="03e094fd-291a-4030-9f28-a3cc6b5984cc" providerId="ADAL" clId="{B1AD51A3-B227-42EE-9005-ABDD14834C30}" dt="2024-01-08T06:11:47.827" v="110" actId="962"/>
          <ac:picMkLst>
            <pc:docMk/>
            <pc:sldMk cId="1248710585" sldId="286"/>
            <ac:picMk id="3" creationId="{D72DC83C-665D-6C21-BBFB-54710144C72B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5.424" v="12" actId="47"/>
        <pc:sldMkLst>
          <pc:docMk/>
          <pc:sldMk cId="2672003169" sldId="286"/>
        </pc:sldMkLst>
      </pc:sldChg>
      <pc:sldChg chg="addSp modSp new mod">
        <pc:chgData name="ゆっくり市場調査論" userId="03e094fd-291a-4030-9f28-a3cc6b5984cc" providerId="ADAL" clId="{B1AD51A3-B227-42EE-9005-ABDD14834C30}" dt="2024-01-08T06:11:51.434" v="113" actId="962"/>
        <pc:sldMkLst>
          <pc:docMk/>
          <pc:sldMk cId="923824495" sldId="287"/>
        </pc:sldMkLst>
        <pc:picChg chg="add mod">
          <ac:chgData name="ゆっくり市場調査論" userId="03e094fd-291a-4030-9f28-a3cc6b5984cc" providerId="ADAL" clId="{B1AD51A3-B227-42EE-9005-ABDD14834C30}" dt="2024-01-08T06:11:51.434" v="113" actId="962"/>
          <ac:picMkLst>
            <pc:docMk/>
            <pc:sldMk cId="923824495" sldId="287"/>
            <ac:picMk id="3" creationId="{ACCDD664-6138-0422-263A-71F560D816C8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5.424" v="12" actId="47"/>
        <pc:sldMkLst>
          <pc:docMk/>
          <pc:sldMk cId="3421335147" sldId="287"/>
        </pc:sldMkLst>
      </pc:sldChg>
      <pc:sldChg chg="addSp modSp new mod">
        <pc:chgData name="ゆっくり市場調査論" userId="03e094fd-291a-4030-9f28-a3cc6b5984cc" providerId="ADAL" clId="{B1AD51A3-B227-42EE-9005-ABDD14834C30}" dt="2024-01-08T06:11:55.319" v="116" actId="962"/>
        <pc:sldMkLst>
          <pc:docMk/>
          <pc:sldMk cId="2590712941" sldId="288"/>
        </pc:sldMkLst>
        <pc:picChg chg="add mod">
          <ac:chgData name="ゆっくり市場調査論" userId="03e094fd-291a-4030-9f28-a3cc6b5984cc" providerId="ADAL" clId="{B1AD51A3-B227-42EE-9005-ABDD14834C30}" dt="2024-01-08T06:11:55.319" v="116" actId="962"/>
          <ac:picMkLst>
            <pc:docMk/>
            <pc:sldMk cId="2590712941" sldId="288"/>
            <ac:picMk id="3" creationId="{FBE0EE69-8087-C5FD-E19F-6E83A5BB7341}"/>
          </ac:picMkLst>
        </pc:picChg>
      </pc:sldChg>
      <pc:sldChg chg="del">
        <pc:chgData name="ゆっくり市場調査論" userId="03e094fd-291a-4030-9f28-a3cc6b5984cc" providerId="ADAL" clId="{B1AD51A3-B227-42EE-9005-ABDD14834C30}" dt="2024-01-08T06:10:05.424" v="12" actId="47"/>
        <pc:sldMkLst>
          <pc:docMk/>
          <pc:sldMk cId="3689372076" sldId="288"/>
        </pc:sldMkLst>
      </pc:sldChg>
      <pc:sldChg chg="addSp modSp new mod">
        <pc:chgData name="ゆっくり市場調査論" userId="03e094fd-291a-4030-9f28-a3cc6b5984cc" providerId="ADAL" clId="{B1AD51A3-B227-42EE-9005-ABDD14834C30}" dt="2024-01-08T06:12:01.779" v="119" actId="962"/>
        <pc:sldMkLst>
          <pc:docMk/>
          <pc:sldMk cId="2989089473" sldId="289"/>
        </pc:sldMkLst>
        <pc:picChg chg="add mod">
          <ac:chgData name="ゆっくり市場調査論" userId="03e094fd-291a-4030-9f28-a3cc6b5984cc" providerId="ADAL" clId="{B1AD51A3-B227-42EE-9005-ABDD14834C30}" dt="2024-01-08T06:12:01.779" v="119" actId="962"/>
          <ac:picMkLst>
            <pc:docMk/>
            <pc:sldMk cId="2989089473" sldId="289"/>
            <ac:picMk id="3" creationId="{2C42E0CC-C633-1F77-5CB3-C95B9ABF4F2B}"/>
          </ac:picMkLst>
        </pc:picChg>
      </pc:sldChg>
      <pc:sldChg chg="addSp modSp new mod">
        <pc:chgData name="ゆっくり市場調査論" userId="03e094fd-291a-4030-9f28-a3cc6b5984cc" providerId="ADAL" clId="{B1AD51A3-B227-42EE-9005-ABDD14834C30}" dt="2024-01-08T06:12:05.528" v="122" actId="962"/>
        <pc:sldMkLst>
          <pc:docMk/>
          <pc:sldMk cId="2324526434" sldId="290"/>
        </pc:sldMkLst>
        <pc:picChg chg="add mod">
          <ac:chgData name="ゆっくり市場調査論" userId="03e094fd-291a-4030-9f28-a3cc6b5984cc" providerId="ADAL" clId="{B1AD51A3-B227-42EE-9005-ABDD14834C30}" dt="2024-01-08T06:12:05.528" v="122" actId="962"/>
          <ac:picMkLst>
            <pc:docMk/>
            <pc:sldMk cId="2324526434" sldId="290"/>
            <ac:picMk id="3" creationId="{D6CC5611-9549-AF78-BDFC-A41E4B115379}"/>
          </ac:picMkLst>
        </pc:picChg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561092688" sldId="291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3776421595" sldId="292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2621925032" sldId="293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1622714075" sldId="294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153294974" sldId="295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3002701780" sldId="296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439954262" sldId="297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2748555992" sldId="298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2863425264" sldId="299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1922711612" sldId="300"/>
        </pc:sldMkLst>
      </pc:sldChg>
      <pc:sldChg chg="new del">
        <pc:chgData name="ゆっくり市場調査論" userId="03e094fd-291a-4030-9f28-a3cc6b5984cc" providerId="ADAL" clId="{B1AD51A3-B227-42EE-9005-ABDD14834C30}" dt="2024-01-08T06:12:09.568" v="123" actId="47"/>
        <pc:sldMkLst>
          <pc:docMk/>
          <pc:sldMk cId="1864136643" sldId="30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FFDE28B-BF6F-0AD0-F417-304AC8D93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D0E7498-DC1A-0C9A-DE5C-2033BA85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20484E-2400-24EA-016D-F058D80B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BFC58C9-6B81-1CC3-128B-1C75A6CA0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9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99B7B5C-D1A1-8BBA-0803-D7159A25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6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575E20E-34F4-1FA7-EDD2-3C01F777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9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ADC9A6D-06EF-2407-6378-9629BB4A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232701-4114-0EEA-AC40-B914C742D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55C9D8B-57AB-E5B5-1D0D-CEEA17548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F7AF678-8D3D-07CD-BBE2-6D4B8AA16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0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263CF18-E886-0649-A7FD-4D4AD2C6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2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8BCBE5-4EB7-0328-B67D-4B9315C77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3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41907D6-3E16-B942-9DD8-3A7CB2415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58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4466451-60A3-C1DE-CC7E-6C915BB4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2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E5772BA-717F-F331-E76B-FA56332FE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187AE17-1446-DA6B-7504-85DDBEB27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49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DE7EA8A-019F-A0C8-D612-4C7DCB050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0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A38CDF3-6EBB-9189-9DB3-53F15F26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32AA6C-74FA-E9E8-84D2-458C85D0F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41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F49D20-09D0-5D0A-7E61-E95B76773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53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0BBD91E-F1F6-0B4F-0AC7-6BC326B1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91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D2A7198-BD38-7BEB-126D-C54038AA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4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2E6E18-5F85-12EE-EBA7-BDBD39F9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4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D8A17DF-9DE5-FEB6-3152-5962FFC0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58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A6DEE3-AEC6-F0A0-4B9A-763A29834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98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E7EF122-320E-5BD2-676F-FAEACFF46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5FD08C1-1D9F-3257-C659-F1EEB6B0B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0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A21E9C4-7964-564D-5C10-64E94696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C27D2DB-5F39-4596-9882-6824F0EB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79A6DE6-80AC-6619-C0DC-8EEFA49FD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5DE2CE6-94A3-9D6E-5357-A851A6336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9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5A95CA-A89C-83EB-627E-1F043C6D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0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9</TotalTime>
  <Words>0</Words>
  <Application>Microsoft Office PowerPoint</Application>
  <PresentationFormat>ユーザー設定</PresentationFormat>
  <Paragraphs>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5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2023-08-15T14:05:29Z</dcterms:created>
  <dcterms:modified xsi:type="dcterms:W3CDTF">2024-01-30T06:44:07Z</dcterms:modified>
</cp:coreProperties>
</file>