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7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81" r:id="rId17"/>
    <p:sldId id="282" r:id="rId18"/>
    <p:sldId id="283" r:id="rId19"/>
    <p:sldId id="284" r:id="rId20"/>
    <p:sldId id="285" r:id="rId21"/>
    <p:sldId id="261" r:id="rId22"/>
    <p:sldId id="262" r:id="rId23"/>
    <p:sldId id="263" r:id="rId24"/>
    <p:sldId id="264" r:id="rId25"/>
    <p:sldId id="265" r:id="rId26"/>
    <p:sldId id="266" r:id="rId27"/>
    <p:sldId id="286" r:id="rId28"/>
    <p:sldId id="287" r:id="rId29"/>
    <p:sldId id="258" r:id="rId30"/>
    <p:sldId id="259" r:id="rId31"/>
    <p:sldId id="260" r:id="rId32"/>
  </p:sldIdLst>
  <p:sldSz cx="3600450" cy="21605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>
      <p:cViewPr varScale="1">
        <p:scale>
          <a:sx n="151" d="100"/>
          <a:sy n="151" d="100"/>
        </p:scale>
        <p:origin x="126" y="12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80A8C6C-89D2-F297-75B3-6C55E7B9CC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72823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439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A9A739C-E906-FFF7-8BF1-9D7DB2CD07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A148C036-3D3F-2A50-9037-DA8EB29A2D3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7650" y="576263"/>
            <a:ext cx="3105150" cy="1295400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13343596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E4781EF8-31D8-510A-1687-F54517721E2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1438" y="73025"/>
            <a:ext cx="3457575" cy="17986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1329125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47531" y="115031"/>
            <a:ext cx="3105388" cy="4176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7531" y="575157"/>
            <a:ext cx="3105388" cy="1370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A40D0A9F-E878-626B-FE10-DDE92A79CDF8}"/>
              </a:ext>
            </a:extLst>
          </p:cNvPr>
          <p:cNvSpPr/>
          <p:nvPr userDrawn="1"/>
        </p:nvSpPr>
        <p:spPr>
          <a:xfrm>
            <a:off x="3096225" y="1944294"/>
            <a:ext cx="504224" cy="172046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fld id="{182C6A94-CB31-46BF-8111-850F4AFEC3EF}" type="slidenum">
              <a:rPr kumimoji="1" lang="ja-JP" altLang="en-US" sz="105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pPr algn="r"/>
              <a:t>‹#›</a:t>
            </a:fld>
            <a:endParaRPr kumimoji="1" lang="ja-JP" altLang="en-US" sz="105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D95D38F2-9FF1-0BF1-8A9F-3F4E36D20EE5}"/>
              </a:ext>
            </a:extLst>
          </p:cNvPr>
          <p:cNvSpPr/>
          <p:nvPr userDrawn="1"/>
        </p:nvSpPr>
        <p:spPr>
          <a:xfrm>
            <a:off x="0" y="1944294"/>
            <a:ext cx="914400" cy="172046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kumimoji="1" lang="ja-JP" altLang="en-US" sz="105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最上資料館</a:t>
            </a:r>
          </a:p>
        </p:txBody>
      </p: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226654E0-2970-653B-7124-B4E7BCBE77B2}"/>
              </a:ext>
            </a:extLst>
          </p:cNvPr>
          <p:cNvCxnSpPr/>
          <p:nvPr userDrawn="1"/>
        </p:nvCxnSpPr>
        <p:spPr>
          <a:xfrm>
            <a:off x="225" y="1944294"/>
            <a:ext cx="3600225" cy="0"/>
          </a:xfrm>
          <a:prstGeom prst="line">
            <a:avLst/>
          </a:prstGeom>
          <a:ln w="19050">
            <a:solidFill>
              <a:srgbClr val="00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3682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</p:sldLayoutIdLst>
  <p:txStyles>
    <p:titleStyle>
      <a:lvl1pPr algn="l" defTabSz="270022" rtl="0" eaLnBrk="1" latinLnBrk="0" hangingPunct="1">
        <a:lnSpc>
          <a:spcPct val="90000"/>
        </a:lnSpc>
        <a:spcBef>
          <a:spcPct val="0"/>
        </a:spcBef>
        <a:buNone/>
        <a:defRPr kumimoji="1" sz="1200" kern="1200">
          <a:solidFill>
            <a:schemeClr val="tx1"/>
          </a:solidFill>
          <a:latin typeface="HG丸ｺﾞｼｯｸM-PRO" panose="020F0600000000000000" pitchFamily="50" charset="-128"/>
          <a:ea typeface="HG丸ｺﾞｼｯｸM-PRO" panose="020F0600000000000000" pitchFamily="50" charset="-128"/>
          <a:cs typeface="+mj-cs"/>
        </a:defRPr>
      </a:lvl1pPr>
    </p:titleStyle>
    <p:bodyStyle>
      <a:lvl1pPr marL="67506" indent="-67506" algn="l" defTabSz="270022" rtl="0" eaLnBrk="1" latinLnBrk="0" hangingPunct="1">
        <a:lnSpc>
          <a:spcPct val="90000"/>
        </a:lnSpc>
        <a:spcBef>
          <a:spcPts val="295"/>
        </a:spcBef>
        <a:buFont typeface="Arial" panose="020B0604020202020204" pitchFamily="34" charset="0"/>
        <a:buChar char="•"/>
        <a:defRPr kumimoji="1" sz="1050" kern="1200">
          <a:solidFill>
            <a:schemeClr val="tx1"/>
          </a:solidFill>
          <a:latin typeface="HG丸ｺﾞｼｯｸM-PRO" panose="020F0600000000000000" pitchFamily="50" charset="-128"/>
          <a:ea typeface="HG丸ｺﾞｼｯｸM-PRO" panose="020F0600000000000000" pitchFamily="50" charset="-128"/>
          <a:cs typeface="+mn-cs"/>
        </a:defRPr>
      </a:lvl1pPr>
      <a:lvl2pPr marL="202517" indent="-67506" algn="l" defTabSz="270022" rtl="0" eaLnBrk="1" latinLnBrk="0" hangingPunct="1">
        <a:lnSpc>
          <a:spcPct val="90000"/>
        </a:lnSpc>
        <a:spcBef>
          <a:spcPts val="148"/>
        </a:spcBef>
        <a:buFont typeface="Arial" panose="020B0604020202020204" pitchFamily="34" charset="0"/>
        <a:buChar char="•"/>
        <a:defRPr kumimoji="1" sz="1050" kern="1200">
          <a:solidFill>
            <a:schemeClr val="tx1"/>
          </a:solidFill>
          <a:latin typeface="HG丸ｺﾞｼｯｸM-PRO" panose="020F0600000000000000" pitchFamily="50" charset="-128"/>
          <a:ea typeface="HG丸ｺﾞｼｯｸM-PRO" panose="020F0600000000000000" pitchFamily="50" charset="-128"/>
          <a:cs typeface="+mn-cs"/>
        </a:defRPr>
      </a:lvl2pPr>
      <a:lvl3pPr marL="337528" indent="-67506" algn="l" defTabSz="270022" rtl="0" eaLnBrk="1" latinLnBrk="0" hangingPunct="1">
        <a:lnSpc>
          <a:spcPct val="90000"/>
        </a:lnSpc>
        <a:spcBef>
          <a:spcPts val="148"/>
        </a:spcBef>
        <a:buFont typeface="Arial" panose="020B0604020202020204" pitchFamily="34" charset="0"/>
        <a:buChar char="•"/>
        <a:defRPr kumimoji="1" sz="1050" kern="1200">
          <a:solidFill>
            <a:schemeClr val="tx1"/>
          </a:solidFill>
          <a:latin typeface="HG丸ｺﾞｼｯｸM-PRO" panose="020F0600000000000000" pitchFamily="50" charset="-128"/>
          <a:ea typeface="HG丸ｺﾞｼｯｸM-PRO" panose="020F0600000000000000" pitchFamily="50" charset="-128"/>
          <a:cs typeface="+mn-cs"/>
        </a:defRPr>
      </a:lvl3pPr>
      <a:lvl4pPr marL="472539" indent="-67506" algn="l" defTabSz="270022" rtl="0" eaLnBrk="1" latinLnBrk="0" hangingPunct="1">
        <a:lnSpc>
          <a:spcPct val="90000"/>
        </a:lnSpc>
        <a:spcBef>
          <a:spcPts val="148"/>
        </a:spcBef>
        <a:buFont typeface="Arial" panose="020B0604020202020204" pitchFamily="34" charset="0"/>
        <a:buChar char="•"/>
        <a:defRPr kumimoji="1" sz="1050" kern="1200">
          <a:solidFill>
            <a:schemeClr val="tx1"/>
          </a:solidFill>
          <a:latin typeface="HG丸ｺﾞｼｯｸM-PRO" panose="020F0600000000000000" pitchFamily="50" charset="-128"/>
          <a:ea typeface="HG丸ｺﾞｼｯｸM-PRO" panose="020F0600000000000000" pitchFamily="50" charset="-128"/>
          <a:cs typeface="+mn-cs"/>
        </a:defRPr>
      </a:lvl4pPr>
      <a:lvl5pPr marL="607550" indent="-67506" algn="l" defTabSz="270022" rtl="0" eaLnBrk="1" latinLnBrk="0" hangingPunct="1">
        <a:lnSpc>
          <a:spcPct val="90000"/>
        </a:lnSpc>
        <a:spcBef>
          <a:spcPts val="148"/>
        </a:spcBef>
        <a:buFont typeface="Arial" panose="020B0604020202020204" pitchFamily="34" charset="0"/>
        <a:buChar char="•"/>
        <a:defRPr kumimoji="1" sz="1050" kern="1200">
          <a:solidFill>
            <a:schemeClr val="tx1"/>
          </a:solidFill>
          <a:latin typeface="HG丸ｺﾞｼｯｸM-PRO" panose="020F0600000000000000" pitchFamily="50" charset="-128"/>
          <a:ea typeface="HG丸ｺﾞｼｯｸM-PRO" panose="020F0600000000000000" pitchFamily="50" charset="-128"/>
          <a:cs typeface="+mn-cs"/>
        </a:defRPr>
      </a:lvl5pPr>
      <a:lvl6pPr marL="742561" indent="-67506" algn="l" defTabSz="270022" rtl="0" eaLnBrk="1" latinLnBrk="0" hangingPunct="1">
        <a:lnSpc>
          <a:spcPct val="90000"/>
        </a:lnSpc>
        <a:spcBef>
          <a:spcPts val="148"/>
        </a:spcBef>
        <a:buFont typeface="Arial" panose="020B0604020202020204" pitchFamily="34" charset="0"/>
        <a:buChar char="•"/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6pPr>
      <a:lvl7pPr marL="877573" indent="-67506" algn="l" defTabSz="270022" rtl="0" eaLnBrk="1" latinLnBrk="0" hangingPunct="1">
        <a:lnSpc>
          <a:spcPct val="90000"/>
        </a:lnSpc>
        <a:spcBef>
          <a:spcPts val="148"/>
        </a:spcBef>
        <a:buFont typeface="Arial" panose="020B0604020202020204" pitchFamily="34" charset="0"/>
        <a:buChar char="•"/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7pPr>
      <a:lvl8pPr marL="1012584" indent="-67506" algn="l" defTabSz="270022" rtl="0" eaLnBrk="1" latinLnBrk="0" hangingPunct="1">
        <a:lnSpc>
          <a:spcPct val="90000"/>
        </a:lnSpc>
        <a:spcBef>
          <a:spcPts val="148"/>
        </a:spcBef>
        <a:buFont typeface="Arial" panose="020B0604020202020204" pitchFamily="34" charset="0"/>
        <a:buChar char="•"/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8pPr>
      <a:lvl9pPr marL="1147595" indent="-67506" algn="l" defTabSz="270022" rtl="0" eaLnBrk="1" latinLnBrk="0" hangingPunct="1">
        <a:lnSpc>
          <a:spcPct val="90000"/>
        </a:lnSpc>
        <a:spcBef>
          <a:spcPts val="148"/>
        </a:spcBef>
        <a:buFont typeface="Arial" panose="020B0604020202020204" pitchFamily="34" charset="0"/>
        <a:buChar char="•"/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1pPr>
      <a:lvl2pPr marL="135011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2pPr>
      <a:lvl3pPr marL="270022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3pPr>
      <a:lvl4pPr marL="405033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4pPr>
      <a:lvl5pPr marL="540045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5pPr>
      <a:lvl6pPr marL="675056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6pPr>
      <a:lvl7pPr marL="810067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7pPr>
      <a:lvl8pPr marL="945078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8pPr>
      <a:lvl9pPr marL="1080089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A5C3220C-2F86-10CA-E39D-A04A611908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2141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3A4EA6D3-1484-C05C-A93B-08D4ABA28B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3086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111FC237-3701-CAC3-AF1A-225B92F61A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4784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E21D34FF-F6F8-198E-C022-D7AD204D34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5942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69C48983-C819-F385-3F04-2B4CD1698E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4480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EB2D9EC2-D1B4-EA52-1F35-7B73E60EC5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956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50A92517-09D2-139E-9EDD-D32F9C8AD5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0913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E6BEE3D4-FBBE-362E-8B68-F42D0823E1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5867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770537AE-917A-18E9-8145-56DD8D703F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2754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C8502415-179F-312D-5137-06C3C3279A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0376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F422DD4D-664C-A6EA-F33F-75DD55FE5B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3370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9F51BA7D-8A26-032F-D8E6-D26880740D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9142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C325413A-1EE9-1D67-E150-C52202AB2B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0491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10C2C615-0570-5068-27FB-40A7559CCD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0093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54CEF17E-76EF-947A-B278-2694D3A101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9926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9CDBE48E-F53F-7566-D299-D8DCA167AA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1623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54147B33-8D3B-434B-095C-B3FD57BBA0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721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E75EFBD7-6DFC-7434-70DF-6287F2D60B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7110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2969A4B5-3E57-3CF2-F6F5-91403526C5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5031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FB627AE3-4A34-97A4-FE20-D019F7D298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2508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42971BCC-E209-E519-46BC-3BDD7FEF24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66715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2B240501-00F9-1054-F7FE-E0BDF7221F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7226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6A53E47F-CA59-83DD-5311-3A316467EE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16537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EA77C91A-8614-C423-C362-9038363EB5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18403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EEA5335C-E744-5EB2-F40A-53543E5C71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0404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EAEB1996-454B-C859-A5A0-9EE8397D8F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2558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DC40768A-C717-3BC5-956C-27D86E0BAF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970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A430C0BE-3CD6-16F1-A6F7-54BDB395F0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9139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87A70AEE-10EB-71F5-3935-AF433D530B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9684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D0C85479-7DBE-E353-A5BC-B3E192F081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2330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54D78BD9-6EDD-D62B-F544-C66B017E41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8337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最上資料館　１０×６" id="{F264205F-DA8E-4EB9-AAFD-1284AF54BA5D}" vid="{C3DD3317-8EAC-436A-9FD1-D4AE5634E8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最上資料館　１０×６</Template>
  <TotalTime>2</TotalTime>
  <Words>0</Words>
  <Application>Microsoft Office PowerPoint</Application>
  <PresentationFormat>ユーザー設定</PresentationFormat>
  <Paragraphs>0</Paragraphs>
  <Slides>31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2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31</vt:i4>
      </vt:variant>
    </vt:vector>
  </HeadingPairs>
  <TitlesOfParts>
    <vt:vector size="34" baseType="lpstr">
      <vt:lpstr>HG丸ｺﾞｼｯｸM-PRO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ゆっくり市場調査論</dc:creator>
  <cp:lastModifiedBy>ゆっくり市場調査論</cp:lastModifiedBy>
  <cp:revision>1</cp:revision>
  <dcterms:created xsi:type="dcterms:W3CDTF">2023-08-03T15:21:14Z</dcterms:created>
  <dcterms:modified xsi:type="dcterms:W3CDTF">2023-08-03T15:24:04Z</dcterms:modified>
</cp:coreProperties>
</file>