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1" r:id="rId27"/>
    <p:sldId id="262" r:id="rId28"/>
    <p:sldId id="263" r:id="rId2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E2507C-2AD8-09DE-42C6-A472A4FF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D2E96741-71B4-131E-6D19-0A460EA83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24B73C-FF4C-4C2A-6BB5-C0A698CA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B15C9F0-C451-13CE-2F5C-9FAA0421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1499780-9314-EF65-4753-0361C37B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CF6114-6252-DB77-FCE6-8785EBC20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56EDF7-FCA2-3B3F-E43E-723F71857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6FB5763-35DF-7B24-67C4-65B6D998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3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F7694B-3713-083C-A843-15935B5E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40AEF4-5855-3E64-AA7A-E29454AE4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350A32-ADDD-711A-B404-B09B42CE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1CC3D5-90D1-1F0C-7E36-9833F491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2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95FA3AD-E981-1F49-E049-C6C2B14A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C22241-0BAF-AD96-AA67-08B9B646D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7FA09B4-A885-0ED8-7667-22267ECC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BE563B-209D-8CB9-8624-D55AADB96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0DB344-27DF-DBE4-0F8D-1A5B58972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34DE83-B5E2-2C0E-DBE9-C4E4F644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FEEDDB0-A6FC-98B1-495F-3A7CE2F6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1178225-20CE-C8FB-995A-DABF3440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3C2751-D271-7012-3A78-119B1EBF0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060025-F103-371D-CF1D-49095641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672887-4C9A-36ED-DFDD-88F87353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D49180-9FBA-A8B8-D28A-0601236E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F54060-EF72-A47B-2CCA-47143665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3594E25-25EC-4E46-DB45-05EC3633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6D5146-A745-B3BE-DDA5-C35C2CBB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0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AFD1DE-8F3C-82CC-EFC3-672D3376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4</TotalTime>
  <Words>0</Words>
  <Application>Microsoft Office PowerPoint</Application>
  <PresentationFormat>ユーザー設定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2023-08-15T13:48:04Z</dcterms:created>
  <dcterms:modified xsi:type="dcterms:W3CDTF">2023-08-15T13:52:36Z</dcterms:modified>
</cp:coreProperties>
</file>