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5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A880A95-9C03-06B4-0311-1D2E9FB0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3D7743-9D6F-1374-AC9C-A3570879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F43607-C3A2-5612-26CF-477F3F250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F9F5A6-1FD9-64F4-5044-2124C71D8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1ECB90F-18AD-F132-F9D9-AA1FA9909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8B58C2D-793F-5389-6157-2E5876E5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FD9633-F0DF-0A56-BB7D-77136618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7891B0-3BBA-DDFE-5E03-4976AE6BD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776B7CE-20B2-2134-CCEE-9C00AE9D7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7962E3F-5235-6A00-3FAD-F8E36EE0F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48F70A-5B0A-9290-C70D-D7946E5BF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35CE4E-A4A8-DEE7-CB38-1AD177EF5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 が含まれている画像&#10;&#10;自動的に生成された説明">
            <a:extLst>
              <a:ext uri="{FF2B5EF4-FFF2-40B4-BE49-F238E27FC236}">
                <a16:creationId xmlns:a16="http://schemas.microsoft.com/office/drawing/2014/main" id="{EDAD2952-97B9-9F78-145F-A02600DEC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89EBB1-CE15-8783-B0F9-D5C3AF74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9917DD-60AC-D494-A299-72872F005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BDCF825-B624-0329-637A-A78826504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403DDD5-1B48-ECA4-EDBA-BEADF9413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46923FE-FF86-DEC0-11DD-CB263EC5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</TotalTime>
  <Words>0</Words>
  <Application>Microsoft Office PowerPoint</Application>
  <PresentationFormat>ユーザー設定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2023-08-03T15:16:59Z</dcterms:created>
  <dcterms:modified xsi:type="dcterms:W3CDTF">2023-08-03T15:18:31Z</dcterms:modified>
</cp:coreProperties>
</file>