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65" r:id="rId11"/>
    <p:sldId id="266" r:id="rId12"/>
    <p:sldId id="258" r:id="rId13"/>
    <p:sldId id="259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4DB2A-1E7D-4D68-A396-E5B1D0124D7B}" v="2" dt="2024-04-21T07:05:19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4E64DB2A-1E7D-4D68-A396-E5B1D0124D7B}"/>
    <pc:docChg chg="custSel modSld">
      <pc:chgData name="ゆっくり市場調査論" userId="03e094fd-291a-4030-9f28-a3cc6b5984cc" providerId="ADAL" clId="{4E64DB2A-1E7D-4D68-A396-E5B1D0124D7B}" dt="2024-04-21T07:05:19.904" v="7" actId="962"/>
      <pc:docMkLst>
        <pc:docMk/>
      </pc:docMkLst>
      <pc:sldChg chg="addSp delSp modSp mod">
        <pc:chgData name="ゆっくり市場調査論" userId="03e094fd-291a-4030-9f28-a3cc6b5984cc" providerId="ADAL" clId="{4E64DB2A-1E7D-4D68-A396-E5B1D0124D7B}" dt="2024-04-21T07:05:19.904" v="7" actId="962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4E64DB2A-1E7D-4D68-A396-E5B1D0124D7B}" dt="2024-04-21T06:59:58.543" v="4" actId="478"/>
          <ac:picMkLst>
            <pc:docMk/>
            <pc:sldMk cId="1520722620" sldId="258"/>
            <ac:picMk id="3" creationId="{FEAFFF8A-6C6C-3D91-2C53-6793E75F95B1}"/>
          </ac:picMkLst>
        </pc:picChg>
        <pc:picChg chg="add mod">
          <ac:chgData name="ゆっくり市場調査論" userId="03e094fd-291a-4030-9f28-a3cc6b5984cc" providerId="ADAL" clId="{4E64DB2A-1E7D-4D68-A396-E5B1D0124D7B}" dt="2024-04-21T07:05:19.904" v="7" actId="962"/>
          <ac:picMkLst>
            <pc:docMk/>
            <pc:sldMk cId="1520722620" sldId="258"/>
            <ac:picMk id="4" creationId="{A7BD00FB-4DA1-869D-750A-0AD04018F09B}"/>
          </ac:picMkLst>
        </pc:picChg>
      </pc:sldChg>
      <pc:sldChg chg="addSp delSp modSp mod">
        <pc:chgData name="ゆっくり市場調査論" userId="03e094fd-291a-4030-9f28-a3cc6b5984cc" providerId="ADAL" clId="{4E64DB2A-1E7D-4D68-A396-E5B1D0124D7B}" dt="2024-04-21T06:47:51.411" v="3" actId="962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4E64DB2A-1E7D-4D68-A396-E5B1D0124D7B}" dt="2024-04-21T06:47:44.646" v="0" actId="478"/>
          <ac:picMkLst>
            <pc:docMk/>
            <pc:sldMk cId="2601162370" sldId="263"/>
            <ac:picMk id="3" creationId="{04B830BD-234D-8F9F-3694-3EBB5C2C2A15}"/>
          </ac:picMkLst>
        </pc:picChg>
        <pc:picChg chg="add mod">
          <ac:chgData name="ゆっくり市場調査論" userId="03e094fd-291a-4030-9f28-a3cc6b5984cc" providerId="ADAL" clId="{4E64DB2A-1E7D-4D68-A396-E5B1D0124D7B}" dt="2024-04-21T06:47:51.411" v="3" actId="962"/>
          <ac:picMkLst>
            <pc:docMk/>
            <pc:sldMk cId="2601162370" sldId="263"/>
            <ac:picMk id="4" creationId="{D105F1D9-B75F-B07E-0262-BDABCE7383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582E3F-0C57-C548-9BC3-4E0E5BB10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42E500-D3CC-7BEB-44B3-8BA777FE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B398AD-6E62-D7F0-05AC-3AEC88B0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A7BD00FB-4DA1-869D-750A-0AD04018F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円&#10;&#10;自動的に生成された説明">
            <a:extLst>
              <a:ext uri="{FF2B5EF4-FFF2-40B4-BE49-F238E27FC236}">
                <a16:creationId xmlns:a16="http://schemas.microsoft.com/office/drawing/2014/main" id="{B95EE5D5-379E-193A-817D-31EF7962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円&#10;&#10;低い精度で自動的に生成された説明">
            <a:extLst>
              <a:ext uri="{FF2B5EF4-FFF2-40B4-BE49-F238E27FC236}">
                <a16:creationId xmlns:a16="http://schemas.microsoft.com/office/drawing/2014/main" id="{8CAF7B10-B401-84D0-0C0C-4666DB9C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1CE75F68-33F3-6153-85C3-BB8CD6398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4BC66EF-9C58-EC90-03FC-0D54D6B57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A26F561-CFD6-58BA-598A-0022DD33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円&#10;&#10;中程度の精度で自動的に生成された説明">
            <a:extLst>
              <a:ext uri="{FF2B5EF4-FFF2-40B4-BE49-F238E27FC236}">
                <a16:creationId xmlns:a16="http://schemas.microsoft.com/office/drawing/2014/main" id="{15B68066-E8A7-B49D-C69A-32A95B6F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円 が含まれている画像&#10;&#10;自動的に生成された説明">
            <a:extLst>
              <a:ext uri="{FF2B5EF4-FFF2-40B4-BE49-F238E27FC236}">
                <a16:creationId xmlns:a16="http://schemas.microsoft.com/office/drawing/2014/main" id="{3C3C2580-3A67-CDC7-59F9-61F7D617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103FA6-C3EB-52E5-40CD-36D264BC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円 が含まれている画像&#10;&#10;自動的に生成された説明">
            <a:extLst>
              <a:ext uri="{FF2B5EF4-FFF2-40B4-BE49-F238E27FC236}">
                <a16:creationId xmlns:a16="http://schemas.microsoft.com/office/drawing/2014/main" id="{B61709CC-4BDB-311A-85E1-89C7DCD4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1675CE7-A69B-BA53-8351-C8E3895C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E12227-3B15-3DB6-E431-EA3613840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0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23E171D-9E1E-5836-BE6F-B14FB267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648A7B1-40D4-A7DF-C37A-A1FE11E69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FC031F2-50FA-9771-D7F3-9DE301D1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941F58-FF1D-5743-6916-589DAE83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63C0808-B203-5F84-72FC-64729A4E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105F1D9-B75F-B07E-0262-BDABCE73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32376F-4B2F-D4F0-481A-999F4687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E28B3A2-DA4F-A49A-04DB-748E5561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F598B6-1223-02C2-281C-684B5421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210367-3075-22C8-F60B-B17E3571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269E2CD-0065-0B8B-10F0-181F01725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17</TotalTime>
  <Words>0</Words>
  <Application>Microsoft Office PowerPoint</Application>
  <PresentationFormat>ユーザー設定</PresentationFormat>
  <Paragraphs>0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2023-08-03T15:05:48Z</dcterms:created>
  <dcterms:modified xsi:type="dcterms:W3CDTF">2024-04-21T07:05:28Z</dcterms:modified>
</cp:coreProperties>
</file>