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1" r:id="rId22"/>
    <p:sldId id="262" r:id="rId23"/>
    <p:sldId id="263" r:id="rId24"/>
    <p:sldId id="264" r:id="rId25"/>
    <p:sldId id="265" r:id="rId26"/>
    <p:sldId id="266" r:id="rId27"/>
    <p:sldId id="258" r:id="rId28"/>
    <p:sldId id="259" r:id="rId2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1" d="100"/>
          <a:sy n="151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A9707FF-742B-6232-7931-90DBE5C2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9518DF55-3403-32A7-FB15-963E7BD56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A7285E8-DF1B-4A96-BCC4-D64AD3DD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8806790-5EA7-A84B-EEC4-D6BA3E4F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669DA3-EC96-9F41-B8BF-5B8C7EB2B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9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C270205-BEFD-0E91-31AB-51BA0ACCF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6D88A46-7CA0-AFF5-FFE8-19184CCD9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4AAEF8B-6FC3-A9A0-2C56-E74FD26CB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90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2CC0740-FBD0-D0D3-A20F-533C0BE63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2EE4BC-EBC8-9927-DB0B-7CE4C6F7F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70F714-5E26-FA84-6FBB-D3959BCE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7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8EE382-3EB2-7C96-AF22-CA1C192C5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2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6EB980A-7828-886D-9693-76EB44FFB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0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星のマーク&#10;&#10;自動的に生成された説明">
            <a:extLst>
              <a:ext uri="{FF2B5EF4-FFF2-40B4-BE49-F238E27FC236}">
                <a16:creationId xmlns:a16="http://schemas.microsoft.com/office/drawing/2014/main" id="{2A159EB8-E14B-CB20-1D55-6123069F0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2B47AD4-9A1E-DA0E-3183-51EA54512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45D2E8D-984E-9DD6-AC14-7EBCE35D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305A0A7-DC32-9F5E-0E53-2C9A4763D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7275C5E-34F3-D9C9-E996-29EBA782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&#10;&#10;自動的に生成された説明">
            <a:extLst>
              <a:ext uri="{FF2B5EF4-FFF2-40B4-BE49-F238E27FC236}">
                <a16:creationId xmlns:a16="http://schemas.microsoft.com/office/drawing/2014/main" id="{D3959DC8-FA2A-30D8-52DF-20404DC7A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0326D0D-02F6-63F5-B926-36AA5962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C59FB88-5E5F-810B-C2B6-2AD0C942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C9773B3-9D2F-5A75-AD4F-589F1D25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33BE3B05-6480-F8E4-CB52-6601AD4F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6ED71A4-AACE-E556-272D-7D5100295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67DE311-FF7F-5CD8-3576-EAB99FA82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7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B33DCEF-899E-F9F6-9043-6A7D844A1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5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870FF7A-B488-1A44-5D99-0F8E43E76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5ABF939-96B8-A3DE-C9DD-C777CBE46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4</TotalTime>
  <Words>0</Words>
  <Application>Microsoft Office PowerPoint</Application>
  <PresentationFormat>ユーザー設定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1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2023-08-15T13:25:55Z</dcterms:created>
  <dcterms:modified xsi:type="dcterms:W3CDTF">2023-08-15T13:30:52Z</dcterms:modified>
</cp:coreProperties>
</file>