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7" d="100"/>
          <a:sy n="177" d="100"/>
        </p:scale>
        <p:origin x="19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D5117955-3595-4622-A23A-855169B77A1A}"/>
    <pc:docChg chg="addSld delSld">
      <pc:chgData name="ゆっくり市場調査論" userId="03e094fd-291a-4030-9f28-a3cc6b5984cc" providerId="ADAL" clId="{D5117955-3595-4622-A23A-855169B77A1A}" dt="2023-08-03T14:56:30.612" v="3" actId="47"/>
      <pc:docMkLst>
        <pc:docMk/>
      </pc:docMkLst>
      <pc:sldChg chg="new del">
        <pc:chgData name="ゆっくり市場調査論" userId="03e094fd-291a-4030-9f28-a3cc6b5984cc" providerId="ADAL" clId="{D5117955-3595-4622-A23A-855169B77A1A}" dt="2023-08-03T14:56:30.612" v="3" actId="47"/>
        <pc:sldMkLst>
          <pc:docMk/>
          <pc:sldMk cId="835122147" sldId="277"/>
        </pc:sldMkLst>
      </pc:sldChg>
      <pc:sldChg chg="new del">
        <pc:chgData name="ゆっくり市場調査論" userId="03e094fd-291a-4030-9f28-a3cc6b5984cc" providerId="ADAL" clId="{D5117955-3595-4622-A23A-855169B77A1A}" dt="2023-08-03T14:56:27.836" v="1" actId="47"/>
        <pc:sldMkLst>
          <pc:docMk/>
          <pc:sldMk cId="3010683095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E96BA1F-34C1-1009-E04E-1E5EAD0F1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F496B3-1181-E9A2-3C98-6424FDB2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EEC1D9E-A9E2-DCE1-9030-E8BC10E1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94FDC1-0C83-937B-5726-397263523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97E94BB-02CB-8400-3EE2-4DB2A5BE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C8D6602-276A-3624-22F1-38139F4F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5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B9C2F87-4D5F-855E-98E2-73DFA33DD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5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B22756-1EE0-6561-58E1-AA61EF782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4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D69364C-7DFE-850A-1E2C-115426C5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E1C24A-E540-ACC1-6236-C12FE69C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2ACCEA-1AE7-B0BF-191D-9986A5E40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970DA4-D891-717B-CEA9-7B57E5BAE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721FC0D-0D93-21D9-000D-A1716C6C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02F03B0-2E18-D330-E607-4B965D975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31BE8EE-7EF1-919C-5690-88373D3E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53F3CB4-FA53-CF53-A71E-927B159D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71C6F9-1A9C-43E5-4493-1BB20713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BC5FD2-AAE0-4732-1ADF-B158675A4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B19A5E-A830-E3FB-BC26-F7AAB5CAF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385051-A4AF-B211-3011-C0ED024DA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</TotalTime>
  <Words>0</Words>
  <Application>Microsoft Office PowerPoint</Application>
  <PresentationFormat>ユーザー設定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2023-08-03T14:52:49Z</dcterms:created>
  <dcterms:modified xsi:type="dcterms:W3CDTF">2023-08-03T14:56:35Z</dcterms:modified>
</cp:coreProperties>
</file>