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61" r:id="rId21"/>
    <p:sldId id="262" r:id="rId22"/>
    <p:sldId id="263" r:id="rId23"/>
    <p:sldId id="264" r:id="rId24"/>
    <p:sldId id="265" r:id="rId25"/>
    <p:sldId id="266" r:id="rId26"/>
    <p:sldId id="258" r:id="rId27"/>
    <p:sldId id="259" r:id="rId28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51" d="100"/>
          <a:sy n="151" d="100"/>
        </p:scale>
        <p:origin x="156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919F656-9F18-576A-9FAF-9FFBC2254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9E12473-0B1B-0BBC-8CDE-62568D9CC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13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5D72413-2F79-B86F-44D9-56C83FE7D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3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C514DBB-9B06-99CA-2043-DF04EC262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4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DE14E6B-2F3C-A7E3-E5E6-997B4CC4E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38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0AEBFA3-6723-EF2A-9FB6-C5D13C962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71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8846C1F-B9F8-8C0F-59F5-836D2B4A4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16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AA687E6-5719-049C-B0E1-2B535A8F4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18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8745C99-4CB7-2100-9DBB-58AFC3A94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07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D2F38D7-A388-D19C-8213-8FB760A58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10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10CFD33-1606-3218-40DA-BEDA3B970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5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F64902C-86B8-0747-03D0-C21559E6C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27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8C48C5B-2473-3C2D-DBB9-83A2D3E06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9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5A1B0A4-4B9D-6C7E-D19A-6CD5B6C97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92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D1926E6-DCBA-2F35-3D3F-4527B52DB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62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2E3BB1E-FBF5-4EB7-6E46-704DE402F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2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EA5141B-CAEF-CB8C-20EC-C49F012E3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11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B22F2B4-65C9-9D41-A8EF-7B6954A8F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03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3690E17-8738-0B1F-1F68-3D3249D7F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22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89F44E1-03C3-35A0-27AE-E4089B13E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84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7C9D788-3CDD-2314-C329-BF44EBB09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94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775B4A0-D491-18DE-5154-82D43F849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09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DC0294A-4C19-2C7C-493F-C6E0E415D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2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D1BDD7F-A633-F72A-DD99-CBBDEE2AE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83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822D08C-796F-8C5F-E45C-8A5FD31E7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3B05B90-7C6A-4D9C-EC69-5392385EE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10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BEF1927-DB6C-8A29-D492-E5E50FFB5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35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1</TotalTime>
  <Words>0</Words>
  <Application>Microsoft Office PowerPoint</Application>
  <PresentationFormat>ユーザー設定</PresentationFormat>
  <Paragraphs>0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0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2023-08-15T12:40:39Z</dcterms:created>
  <dcterms:modified xsi:type="dcterms:W3CDTF">2023-08-15T12:42:22Z</dcterms:modified>
</cp:coreProperties>
</file>