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857E93-17AE-4342-9429-8AFC8AEB96E1}" v="23" dt="2024-05-15T12:12:34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39" d="100"/>
          <a:sy n="139" d="100"/>
        </p:scale>
        <p:origin x="120" y="1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883F794F-AE5E-44A4-99EF-7C2E565C5A71}"/>
    <pc:docChg chg="addSld delSld modSld">
      <pc:chgData name="ゆっくり市場調査論" userId="03e094fd-291a-4030-9f28-a3cc6b5984cc" providerId="ADAL" clId="{883F794F-AE5E-44A4-99EF-7C2E565C5A71}" dt="2024-05-01T14:31:30.823" v="95" actId="47"/>
      <pc:docMkLst>
        <pc:docMk/>
      </pc:docMkLst>
      <pc:sldChg chg="addSp modSp new mod">
        <pc:chgData name="ゆっくり市場調査論" userId="03e094fd-291a-4030-9f28-a3cc6b5984cc" providerId="ADAL" clId="{883F794F-AE5E-44A4-99EF-7C2E565C5A71}" dt="2024-05-01T14:30:16.458" v="31" actId="962"/>
        <pc:sldMkLst>
          <pc:docMk/>
          <pc:sldMk cId="3690298335" sldId="258"/>
        </pc:sldMkLst>
        <pc:picChg chg="add mod">
          <ac:chgData name="ゆっくり市場調査論" userId="03e094fd-291a-4030-9f28-a3cc6b5984cc" providerId="ADAL" clId="{883F794F-AE5E-44A4-99EF-7C2E565C5A71}" dt="2024-05-01T14:30:16.458" v="31" actId="962"/>
          <ac:picMkLst>
            <pc:docMk/>
            <pc:sldMk cId="3690298335" sldId="258"/>
            <ac:picMk id="3" creationId="{2F107BB8-32F2-8701-03E1-0E4C1B3FD9CD}"/>
          </ac:picMkLst>
        </pc:picChg>
      </pc:sldChg>
      <pc:sldChg chg="addSp modSp new mod">
        <pc:chgData name="ゆっくり市場調査論" userId="03e094fd-291a-4030-9f28-a3cc6b5984cc" providerId="ADAL" clId="{883F794F-AE5E-44A4-99EF-7C2E565C5A71}" dt="2024-05-01T14:30:19.621" v="34" actId="962"/>
        <pc:sldMkLst>
          <pc:docMk/>
          <pc:sldMk cId="2741890690" sldId="259"/>
        </pc:sldMkLst>
        <pc:picChg chg="add mod">
          <ac:chgData name="ゆっくり市場調査論" userId="03e094fd-291a-4030-9f28-a3cc6b5984cc" providerId="ADAL" clId="{883F794F-AE5E-44A4-99EF-7C2E565C5A71}" dt="2024-05-01T14:30:19.621" v="34" actId="962"/>
          <ac:picMkLst>
            <pc:docMk/>
            <pc:sldMk cId="2741890690" sldId="259"/>
            <ac:picMk id="3" creationId="{EF8D6989-46D9-85AF-4A2F-B1F645AD9249}"/>
          </ac:picMkLst>
        </pc:picChg>
      </pc:sldChg>
      <pc:sldChg chg="addSp modSp new mod">
        <pc:chgData name="ゆっくり市場調査論" userId="03e094fd-291a-4030-9f28-a3cc6b5984cc" providerId="ADAL" clId="{883F794F-AE5E-44A4-99EF-7C2E565C5A71}" dt="2024-05-01T14:30:22.826" v="37" actId="962"/>
        <pc:sldMkLst>
          <pc:docMk/>
          <pc:sldMk cId="163267256" sldId="260"/>
        </pc:sldMkLst>
        <pc:picChg chg="add mod">
          <ac:chgData name="ゆっくり市場調査論" userId="03e094fd-291a-4030-9f28-a3cc6b5984cc" providerId="ADAL" clId="{883F794F-AE5E-44A4-99EF-7C2E565C5A71}" dt="2024-05-01T14:30:22.826" v="37" actId="962"/>
          <ac:picMkLst>
            <pc:docMk/>
            <pc:sldMk cId="163267256" sldId="260"/>
            <ac:picMk id="3" creationId="{071C90A6-57D1-479D-0CCD-A7A6E064339A}"/>
          </ac:picMkLst>
        </pc:picChg>
      </pc:sldChg>
      <pc:sldChg chg="addSp modSp new mod">
        <pc:chgData name="ゆっくり市場調査論" userId="03e094fd-291a-4030-9f28-a3cc6b5984cc" providerId="ADAL" clId="{883F794F-AE5E-44A4-99EF-7C2E565C5A71}" dt="2024-05-01T14:30:25.382" v="40" actId="962"/>
        <pc:sldMkLst>
          <pc:docMk/>
          <pc:sldMk cId="2450053506" sldId="261"/>
        </pc:sldMkLst>
        <pc:picChg chg="add mod">
          <ac:chgData name="ゆっくり市場調査論" userId="03e094fd-291a-4030-9f28-a3cc6b5984cc" providerId="ADAL" clId="{883F794F-AE5E-44A4-99EF-7C2E565C5A71}" dt="2024-05-01T14:30:25.382" v="40" actId="962"/>
          <ac:picMkLst>
            <pc:docMk/>
            <pc:sldMk cId="2450053506" sldId="261"/>
            <ac:picMk id="3" creationId="{E08177D5-E6E7-00B3-ED4F-FF47365E4E29}"/>
          </ac:picMkLst>
        </pc:picChg>
      </pc:sldChg>
      <pc:sldChg chg="addSp modSp new mod">
        <pc:chgData name="ゆっくり市場調査論" userId="03e094fd-291a-4030-9f28-a3cc6b5984cc" providerId="ADAL" clId="{883F794F-AE5E-44A4-99EF-7C2E565C5A71}" dt="2024-05-01T14:30:28.090" v="43" actId="962"/>
        <pc:sldMkLst>
          <pc:docMk/>
          <pc:sldMk cId="2987980835" sldId="262"/>
        </pc:sldMkLst>
        <pc:picChg chg="add mod">
          <ac:chgData name="ゆっくり市場調査論" userId="03e094fd-291a-4030-9f28-a3cc6b5984cc" providerId="ADAL" clId="{883F794F-AE5E-44A4-99EF-7C2E565C5A71}" dt="2024-05-01T14:30:28.090" v="43" actId="962"/>
          <ac:picMkLst>
            <pc:docMk/>
            <pc:sldMk cId="2987980835" sldId="262"/>
            <ac:picMk id="3" creationId="{BA06BA38-B639-9A71-9450-4536235F1E35}"/>
          </ac:picMkLst>
        </pc:picChg>
      </pc:sldChg>
      <pc:sldChg chg="addSp modSp new mod">
        <pc:chgData name="ゆっくり市場調査論" userId="03e094fd-291a-4030-9f28-a3cc6b5984cc" providerId="ADAL" clId="{883F794F-AE5E-44A4-99EF-7C2E565C5A71}" dt="2024-05-01T14:30:31.191" v="46" actId="962"/>
        <pc:sldMkLst>
          <pc:docMk/>
          <pc:sldMk cId="3739134853" sldId="263"/>
        </pc:sldMkLst>
        <pc:picChg chg="add mod">
          <ac:chgData name="ゆっくり市場調査論" userId="03e094fd-291a-4030-9f28-a3cc6b5984cc" providerId="ADAL" clId="{883F794F-AE5E-44A4-99EF-7C2E565C5A71}" dt="2024-05-01T14:30:31.191" v="46" actId="962"/>
          <ac:picMkLst>
            <pc:docMk/>
            <pc:sldMk cId="3739134853" sldId="263"/>
            <ac:picMk id="3" creationId="{48BEAA0A-AD3A-9DCC-13B7-7576B53D922C}"/>
          </ac:picMkLst>
        </pc:picChg>
      </pc:sldChg>
      <pc:sldChg chg="addSp modSp new mod">
        <pc:chgData name="ゆっくり市場調査論" userId="03e094fd-291a-4030-9f28-a3cc6b5984cc" providerId="ADAL" clId="{883F794F-AE5E-44A4-99EF-7C2E565C5A71}" dt="2024-05-01T14:30:33.969" v="49" actId="962"/>
        <pc:sldMkLst>
          <pc:docMk/>
          <pc:sldMk cId="1728957584" sldId="264"/>
        </pc:sldMkLst>
        <pc:picChg chg="add mod">
          <ac:chgData name="ゆっくり市場調査論" userId="03e094fd-291a-4030-9f28-a3cc6b5984cc" providerId="ADAL" clId="{883F794F-AE5E-44A4-99EF-7C2E565C5A71}" dt="2024-05-01T14:30:33.969" v="49" actId="962"/>
          <ac:picMkLst>
            <pc:docMk/>
            <pc:sldMk cId="1728957584" sldId="264"/>
            <ac:picMk id="3" creationId="{F83F92D2-A270-F91D-1794-ACA5A4C84227}"/>
          </ac:picMkLst>
        </pc:picChg>
      </pc:sldChg>
      <pc:sldChg chg="addSp modSp new mod">
        <pc:chgData name="ゆっくり市場調査論" userId="03e094fd-291a-4030-9f28-a3cc6b5984cc" providerId="ADAL" clId="{883F794F-AE5E-44A4-99EF-7C2E565C5A71}" dt="2024-05-01T14:30:37.379" v="52" actId="962"/>
        <pc:sldMkLst>
          <pc:docMk/>
          <pc:sldMk cId="3914462298" sldId="265"/>
        </pc:sldMkLst>
        <pc:picChg chg="add mod">
          <ac:chgData name="ゆっくり市場調査論" userId="03e094fd-291a-4030-9f28-a3cc6b5984cc" providerId="ADAL" clId="{883F794F-AE5E-44A4-99EF-7C2E565C5A71}" dt="2024-05-01T14:30:37.379" v="52" actId="962"/>
          <ac:picMkLst>
            <pc:docMk/>
            <pc:sldMk cId="3914462298" sldId="265"/>
            <ac:picMk id="3" creationId="{58C40C26-8B01-4426-0BC3-6403EE693C02}"/>
          </ac:picMkLst>
        </pc:picChg>
      </pc:sldChg>
      <pc:sldChg chg="addSp modSp new mod">
        <pc:chgData name="ゆっくり市場調査論" userId="03e094fd-291a-4030-9f28-a3cc6b5984cc" providerId="ADAL" clId="{883F794F-AE5E-44A4-99EF-7C2E565C5A71}" dt="2024-05-01T14:30:40.460" v="55" actId="962"/>
        <pc:sldMkLst>
          <pc:docMk/>
          <pc:sldMk cId="2094029815" sldId="266"/>
        </pc:sldMkLst>
        <pc:picChg chg="add mod">
          <ac:chgData name="ゆっくり市場調査論" userId="03e094fd-291a-4030-9f28-a3cc6b5984cc" providerId="ADAL" clId="{883F794F-AE5E-44A4-99EF-7C2E565C5A71}" dt="2024-05-01T14:30:40.460" v="55" actId="962"/>
          <ac:picMkLst>
            <pc:docMk/>
            <pc:sldMk cId="2094029815" sldId="266"/>
            <ac:picMk id="3" creationId="{E8EC7C5D-26FF-D5F6-439C-681A47558E2D}"/>
          </ac:picMkLst>
        </pc:picChg>
      </pc:sldChg>
      <pc:sldChg chg="del">
        <pc:chgData name="ゆっくり市場調査論" userId="03e094fd-291a-4030-9f28-a3cc6b5984cc" providerId="ADAL" clId="{883F794F-AE5E-44A4-99EF-7C2E565C5A71}" dt="2024-05-01T14:29:59.211" v="1" actId="47"/>
        <pc:sldMkLst>
          <pc:docMk/>
          <pc:sldMk cId="3318261196" sldId="267"/>
        </pc:sldMkLst>
      </pc:sldChg>
      <pc:sldChg chg="addSp modSp new mod">
        <pc:chgData name="ゆっくり市場調査論" userId="03e094fd-291a-4030-9f28-a3cc6b5984cc" providerId="ADAL" clId="{883F794F-AE5E-44A4-99EF-7C2E565C5A71}" dt="2024-05-01T14:30:44.391" v="58" actId="962"/>
        <pc:sldMkLst>
          <pc:docMk/>
          <pc:sldMk cId="3643571319" sldId="267"/>
        </pc:sldMkLst>
        <pc:picChg chg="add mod">
          <ac:chgData name="ゆっくり市場調査論" userId="03e094fd-291a-4030-9f28-a3cc6b5984cc" providerId="ADAL" clId="{883F794F-AE5E-44A4-99EF-7C2E565C5A71}" dt="2024-05-01T14:30:44.391" v="58" actId="962"/>
          <ac:picMkLst>
            <pc:docMk/>
            <pc:sldMk cId="3643571319" sldId="267"/>
            <ac:picMk id="3" creationId="{F2F36147-3236-8D6E-B185-BD521662DBB9}"/>
          </ac:picMkLst>
        </pc:picChg>
      </pc:sldChg>
      <pc:sldChg chg="addSp modSp new mod">
        <pc:chgData name="ゆっくり市場調査論" userId="03e094fd-291a-4030-9f28-a3cc6b5984cc" providerId="ADAL" clId="{883F794F-AE5E-44A4-99EF-7C2E565C5A71}" dt="2024-05-01T14:30:47.953" v="61" actId="962"/>
        <pc:sldMkLst>
          <pc:docMk/>
          <pc:sldMk cId="734219938" sldId="268"/>
        </pc:sldMkLst>
        <pc:picChg chg="add mod">
          <ac:chgData name="ゆっくり市場調査論" userId="03e094fd-291a-4030-9f28-a3cc6b5984cc" providerId="ADAL" clId="{883F794F-AE5E-44A4-99EF-7C2E565C5A71}" dt="2024-05-01T14:30:47.953" v="61" actId="962"/>
          <ac:picMkLst>
            <pc:docMk/>
            <pc:sldMk cId="734219938" sldId="268"/>
            <ac:picMk id="3" creationId="{E390EC4F-A92F-16FF-A7B4-F311CFD5B8F3}"/>
          </ac:picMkLst>
        </pc:picChg>
      </pc:sldChg>
      <pc:sldChg chg="del">
        <pc:chgData name="ゆっくり市場調査論" userId="03e094fd-291a-4030-9f28-a3cc6b5984cc" providerId="ADAL" clId="{883F794F-AE5E-44A4-99EF-7C2E565C5A71}" dt="2024-05-01T14:29:59.211" v="1" actId="47"/>
        <pc:sldMkLst>
          <pc:docMk/>
          <pc:sldMk cId="2498302941" sldId="268"/>
        </pc:sldMkLst>
      </pc:sldChg>
      <pc:sldChg chg="addSp modSp new mod">
        <pc:chgData name="ゆっくり市場調査論" userId="03e094fd-291a-4030-9f28-a3cc6b5984cc" providerId="ADAL" clId="{883F794F-AE5E-44A4-99EF-7C2E565C5A71}" dt="2024-05-01T14:30:51.062" v="64" actId="962"/>
        <pc:sldMkLst>
          <pc:docMk/>
          <pc:sldMk cId="736983939" sldId="269"/>
        </pc:sldMkLst>
        <pc:picChg chg="add mod">
          <ac:chgData name="ゆっくり市場調査論" userId="03e094fd-291a-4030-9f28-a3cc6b5984cc" providerId="ADAL" clId="{883F794F-AE5E-44A4-99EF-7C2E565C5A71}" dt="2024-05-01T14:30:51.062" v="64" actId="962"/>
          <ac:picMkLst>
            <pc:docMk/>
            <pc:sldMk cId="736983939" sldId="269"/>
            <ac:picMk id="3" creationId="{7D7FFC45-EFAA-D1D6-DB8C-FA5738B4A7D9}"/>
          </ac:picMkLst>
        </pc:picChg>
      </pc:sldChg>
      <pc:sldChg chg="del">
        <pc:chgData name="ゆっくり市場調査論" userId="03e094fd-291a-4030-9f28-a3cc6b5984cc" providerId="ADAL" clId="{883F794F-AE5E-44A4-99EF-7C2E565C5A71}" dt="2024-05-01T14:29:54.485" v="0" actId="47"/>
        <pc:sldMkLst>
          <pc:docMk/>
          <pc:sldMk cId="3598136206" sldId="269"/>
        </pc:sldMkLst>
      </pc:sldChg>
      <pc:sldChg chg="addSp modSp new mod">
        <pc:chgData name="ゆっくり市場調査論" userId="03e094fd-291a-4030-9f28-a3cc6b5984cc" providerId="ADAL" clId="{883F794F-AE5E-44A4-99EF-7C2E565C5A71}" dt="2024-05-01T14:30:54.855" v="67" actId="962"/>
        <pc:sldMkLst>
          <pc:docMk/>
          <pc:sldMk cId="760271984" sldId="270"/>
        </pc:sldMkLst>
        <pc:picChg chg="add mod">
          <ac:chgData name="ゆっくり市場調査論" userId="03e094fd-291a-4030-9f28-a3cc6b5984cc" providerId="ADAL" clId="{883F794F-AE5E-44A4-99EF-7C2E565C5A71}" dt="2024-05-01T14:30:54.855" v="67" actId="962"/>
          <ac:picMkLst>
            <pc:docMk/>
            <pc:sldMk cId="760271984" sldId="270"/>
            <ac:picMk id="3" creationId="{EE08A919-CC44-11D6-7286-FD3C84C03F4E}"/>
          </ac:picMkLst>
        </pc:picChg>
      </pc:sldChg>
      <pc:sldChg chg="del">
        <pc:chgData name="ゆっくり市場調査論" userId="03e094fd-291a-4030-9f28-a3cc6b5984cc" providerId="ADAL" clId="{883F794F-AE5E-44A4-99EF-7C2E565C5A71}" dt="2024-05-01T14:29:54.485" v="0" actId="47"/>
        <pc:sldMkLst>
          <pc:docMk/>
          <pc:sldMk cId="1428869682" sldId="270"/>
        </pc:sldMkLst>
      </pc:sldChg>
      <pc:sldChg chg="del">
        <pc:chgData name="ゆっくり市場調査論" userId="03e094fd-291a-4030-9f28-a3cc6b5984cc" providerId="ADAL" clId="{883F794F-AE5E-44A4-99EF-7C2E565C5A71}" dt="2024-05-01T14:29:54.485" v="0" actId="47"/>
        <pc:sldMkLst>
          <pc:docMk/>
          <pc:sldMk cId="698574744" sldId="271"/>
        </pc:sldMkLst>
      </pc:sldChg>
      <pc:sldChg chg="addSp modSp new mod">
        <pc:chgData name="ゆっくり市場調査論" userId="03e094fd-291a-4030-9f28-a3cc6b5984cc" providerId="ADAL" clId="{883F794F-AE5E-44A4-99EF-7C2E565C5A71}" dt="2024-05-01T14:30:59.078" v="70" actId="962"/>
        <pc:sldMkLst>
          <pc:docMk/>
          <pc:sldMk cId="1695535706" sldId="271"/>
        </pc:sldMkLst>
        <pc:picChg chg="add mod">
          <ac:chgData name="ゆっくり市場調査論" userId="03e094fd-291a-4030-9f28-a3cc6b5984cc" providerId="ADAL" clId="{883F794F-AE5E-44A4-99EF-7C2E565C5A71}" dt="2024-05-01T14:30:59.078" v="70" actId="962"/>
          <ac:picMkLst>
            <pc:docMk/>
            <pc:sldMk cId="1695535706" sldId="271"/>
            <ac:picMk id="3" creationId="{861953E6-E085-93F3-049C-EC3F415E61F7}"/>
          </ac:picMkLst>
        </pc:picChg>
      </pc:sldChg>
      <pc:sldChg chg="del">
        <pc:chgData name="ゆっくり市場調査論" userId="03e094fd-291a-4030-9f28-a3cc6b5984cc" providerId="ADAL" clId="{883F794F-AE5E-44A4-99EF-7C2E565C5A71}" dt="2024-05-01T14:29:54.485" v="0" actId="47"/>
        <pc:sldMkLst>
          <pc:docMk/>
          <pc:sldMk cId="1029217453" sldId="272"/>
        </pc:sldMkLst>
      </pc:sldChg>
      <pc:sldChg chg="addSp modSp new mod">
        <pc:chgData name="ゆっくり市場調査論" userId="03e094fd-291a-4030-9f28-a3cc6b5984cc" providerId="ADAL" clId="{883F794F-AE5E-44A4-99EF-7C2E565C5A71}" dt="2024-05-01T14:31:02.345" v="73" actId="962"/>
        <pc:sldMkLst>
          <pc:docMk/>
          <pc:sldMk cId="3747964272" sldId="272"/>
        </pc:sldMkLst>
        <pc:picChg chg="add mod">
          <ac:chgData name="ゆっくり市場調査論" userId="03e094fd-291a-4030-9f28-a3cc6b5984cc" providerId="ADAL" clId="{883F794F-AE5E-44A4-99EF-7C2E565C5A71}" dt="2024-05-01T14:31:02.345" v="73" actId="962"/>
          <ac:picMkLst>
            <pc:docMk/>
            <pc:sldMk cId="3747964272" sldId="272"/>
            <ac:picMk id="3" creationId="{CCCC8778-5402-367B-BAE3-2D8AED694CD9}"/>
          </ac:picMkLst>
        </pc:picChg>
      </pc:sldChg>
      <pc:sldChg chg="del">
        <pc:chgData name="ゆっくり市場調査論" userId="03e094fd-291a-4030-9f28-a3cc6b5984cc" providerId="ADAL" clId="{883F794F-AE5E-44A4-99EF-7C2E565C5A71}" dt="2024-05-01T14:29:54.485" v="0" actId="47"/>
        <pc:sldMkLst>
          <pc:docMk/>
          <pc:sldMk cId="408233674" sldId="273"/>
        </pc:sldMkLst>
      </pc:sldChg>
      <pc:sldChg chg="addSp modSp new mod">
        <pc:chgData name="ゆっくり市場調査論" userId="03e094fd-291a-4030-9f28-a3cc6b5984cc" providerId="ADAL" clId="{883F794F-AE5E-44A4-99EF-7C2E565C5A71}" dt="2024-05-01T14:31:05.705" v="76" actId="962"/>
        <pc:sldMkLst>
          <pc:docMk/>
          <pc:sldMk cId="1770597636" sldId="273"/>
        </pc:sldMkLst>
        <pc:picChg chg="add mod">
          <ac:chgData name="ゆっくり市場調査論" userId="03e094fd-291a-4030-9f28-a3cc6b5984cc" providerId="ADAL" clId="{883F794F-AE5E-44A4-99EF-7C2E565C5A71}" dt="2024-05-01T14:31:05.705" v="76" actId="962"/>
          <ac:picMkLst>
            <pc:docMk/>
            <pc:sldMk cId="1770597636" sldId="273"/>
            <ac:picMk id="3" creationId="{34A233AE-2B48-B56B-6FFC-ED89F9B57A00}"/>
          </ac:picMkLst>
        </pc:picChg>
      </pc:sldChg>
      <pc:sldChg chg="del">
        <pc:chgData name="ゆっくり市場調査論" userId="03e094fd-291a-4030-9f28-a3cc6b5984cc" providerId="ADAL" clId="{883F794F-AE5E-44A4-99EF-7C2E565C5A71}" dt="2024-05-01T14:29:54.485" v="0" actId="47"/>
        <pc:sldMkLst>
          <pc:docMk/>
          <pc:sldMk cId="1695502069" sldId="274"/>
        </pc:sldMkLst>
      </pc:sldChg>
      <pc:sldChg chg="addSp modSp new mod">
        <pc:chgData name="ゆっくり市場調査論" userId="03e094fd-291a-4030-9f28-a3cc6b5984cc" providerId="ADAL" clId="{883F794F-AE5E-44A4-99EF-7C2E565C5A71}" dt="2024-05-01T14:31:08.785" v="79" actId="962"/>
        <pc:sldMkLst>
          <pc:docMk/>
          <pc:sldMk cId="3521457482" sldId="274"/>
        </pc:sldMkLst>
        <pc:picChg chg="add mod">
          <ac:chgData name="ゆっくり市場調査論" userId="03e094fd-291a-4030-9f28-a3cc6b5984cc" providerId="ADAL" clId="{883F794F-AE5E-44A4-99EF-7C2E565C5A71}" dt="2024-05-01T14:31:08.785" v="79" actId="962"/>
          <ac:picMkLst>
            <pc:docMk/>
            <pc:sldMk cId="3521457482" sldId="274"/>
            <ac:picMk id="3" creationId="{B344FF20-1930-CCB6-62F3-108BA8CD30D8}"/>
          </ac:picMkLst>
        </pc:picChg>
      </pc:sldChg>
      <pc:sldChg chg="addSp modSp new mod">
        <pc:chgData name="ゆっくり市場調査論" userId="03e094fd-291a-4030-9f28-a3cc6b5984cc" providerId="ADAL" clId="{883F794F-AE5E-44A4-99EF-7C2E565C5A71}" dt="2024-05-01T14:31:12.035" v="82" actId="962"/>
        <pc:sldMkLst>
          <pc:docMk/>
          <pc:sldMk cId="1931746584" sldId="275"/>
        </pc:sldMkLst>
        <pc:picChg chg="add mod">
          <ac:chgData name="ゆっくり市場調査論" userId="03e094fd-291a-4030-9f28-a3cc6b5984cc" providerId="ADAL" clId="{883F794F-AE5E-44A4-99EF-7C2E565C5A71}" dt="2024-05-01T14:31:12.035" v="82" actId="962"/>
          <ac:picMkLst>
            <pc:docMk/>
            <pc:sldMk cId="1931746584" sldId="275"/>
            <ac:picMk id="3" creationId="{E74F1177-B1F9-845F-CDD1-8594A92D9DB5}"/>
          </ac:picMkLst>
        </pc:picChg>
      </pc:sldChg>
      <pc:sldChg chg="del">
        <pc:chgData name="ゆっくり市場調査論" userId="03e094fd-291a-4030-9f28-a3cc6b5984cc" providerId="ADAL" clId="{883F794F-AE5E-44A4-99EF-7C2E565C5A71}" dt="2024-05-01T14:29:54.485" v="0" actId="47"/>
        <pc:sldMkLst>
          <pc:docMk/>
          <pc:sldMk cId="2985943085" sldId="275"/>
        </pc:sldMkLst>
      </pc:sldChg>
      <pc:sldChg chg="addSp modSp new mod">
        <pc:chgData name="ゆっくり市場調査論" userId="03e094fd-291a-4030-9f28-a3cc6b5984cc" providerId="ADAL" clId="{883F794F-AE5E-44A4-99EF-7C2E565C5A71}" dt="2024-05-01T14:31:14.711" v="85" actId="962"/>
        <pc:sldMkLst>
          <pc:docMk/>
          <pc:sldMk cId="3545169390" sldId="276"/>
        </pc:sldMkLst>
        <pc:picChg chg="add mod">
          <ac:chgData name="ゆっくり市場調査論" userId="03e094fd-291a-4030-9f28-a3cc6b5984cc" providerId="ADAL" clId="{883F794F-AE5E-44A4-99EF-7C2E565C5A71}" dt="2024-05-01T14:31:14.711" v="85" actId="962"/>
          <ac:picMkLst>
            <pc:docMk/>
            <pc:sldMk cId="3545169390" sldId="276"/>
            <ac:picMk id="3" creationId="{5FAC5C72-EA2B-DCC6-B45F-8BF0ED168E28}"/>
          </ac:picMkLst>
        </pc:picChg>
      </pc:sldChg>
      <pc:sldChg chg="del">
        <pc:chgData name="ゆっくり市場調査論" userId="03e094fd-291a-4030-9f28-a3cc6b5984cc" providerId="ADAL" clId="{883F794F-AE5E-44A4-99EF-7C2E565C5A71}" dt="2024-05-01T14:29:54.485" v="0" actId="47"/>
        <pc:sldMkLst>
          <pc:docMk/>
          <pc:sldMk cId="4246365724" sldId="276"/>
        </pc:sldMkLst>
      </pc:sldChg>
      <pc:sldChg chg="del">
        <pc:chgData name="ゆっくり市場調査論" userId="03e094fd-291a-4030-9f28-a3cc6b5984cc" providerId="ADAL" clId="{883F794F-AE5E-44A4-99EF-7C2E565C5A71}" dt="2024-05-01T14:29:54.485" v="0" actId="47"/>
        <pc:sldMkLst>
          <pc:docMk/>
          <pc:sldMk cId="3562480296" sldId="277"/>
        </pc:sldMkLst>
      </pc:sldChg>
      <pc:sldChg chg="addSp modSp new mod">
        <pc:chgData name="ゆっくり市場調査論" userId="03e094fd-291a-4030-9f28-a3cc6b5984cc" providerId="ADAL" clId="{883F794F-AE5E-44A4-99EF-7C2E565C5A71}" dt="2024-05-01T14:31:17.927" v="88" actId="962"/>
        <pc:sldMkLst>
          <pc:docMk/>
          <pc:sldMk cId="4013474400" sldId="277"/>
        </pc:sldMkLst>
        <pc:picChg chg="add mod">
          <ac:chgData name="ゆっくり市場調査論" userId="03e094fd-291a-4030-9f28-a3cc6b5984cc" providerId="ADAL" clId="{883F794F-AE5E-44A4-99EF-7C2E565C5A71}" dt="2024-05-01T14:31:17.927" v="88" actId="962"/>
          <ac:picMkLst>
            <pc:docMk/>
            <pc:sldMk cId="4013474400" sldId="277"/>
            <ac:picMk id="3" creationId="{D01671C1-E428-85B0-67F3-E9B59447425E}"/>
          </ac:picMkLst>
        </pc:picChg>
      </pc:sldChg>
      <pc:sldChg chg="addSp modSp new mod">
        <pc:chgData name="ゆっくり市場調査論" userId="03e094fd-291a-4030-9f28-a3cc6b5984cc" providerId="ADAL" clId="{883F794F-AE5E-44A4-99EF-7C2E565C5A71}" dt="2024-05-01T14:31:21.370" v="91" actId="962"/>
        <pc:sldMkLst>
          <pc:docMk/>
          <pc:sldMk cId="371224915" sldId="278"/>
        </pc:sldMkLst>
        <pc:picChg chg="add mod">
          <ac:chgData name="ゆっくり市場調査論" userId="03e094fd-291a-4030-9f28-a3cc6b5984cc" providerId="ADAL" clId="{883F794F-AE5E-44A4-99EF-7C2E565C5A71}" dt="2024-05-01T14:31:21.370" v="91" actId="962"/>
          <ac:picMkLst>
            <pc:docMk/>
            <pc:sldMk cId="371224915" sldId="278"/>
            <ac:picMk id="3" creationId="{2182E4FF-F0F5-4519-C6D8-8D7FDE5702EE}"/>
          </ac:picMkLst>
        </pc:picChg>
      </pc:sldChg>
      <pc:sldChg chg="del">
        <pc:chgData name="ゆっくり市場調査論" userId="03e094fd-291a-4030-9f28-a3cc6b5984cc" providerId="ADAL" clId="{883F794F-AE5E-44A4-99EF-7C2E565C5A71}" dt="2024-05-01T14:29:54.485" v="0" actId="47"/>
        <pc:sldMkLst>
          <pc:docMk/>
          <pc:sldMk cId="1575517618" sldId="278"/>
        </pc:sldMkLst>
      </pc:sldChg>
      <pc:sldChg chg="del">
        <pc:chgData name="ゆっくり市場調査論" userId="03e094fd-291a-4030-9f28-a3cc6b5984cc" providerId="ADAL" clId="{883F794F-AE5E-44A4-99EF-7C2E565C5A71}" dt="2024-05-01T14:29:54.485" v="0" actId="47"/>
        <pc:sldMkLst>
          <pc:docMk/>
          <pc:sldMk cId="995455480" sldId="279"/>
        </pc:sldMkLst>
      </pc:sldChg>
      <pc:sldChg chg="addSp modSp new mod">
        <pc:chgData name="ゆっくり市場調査論" userId="03e094fd-291a-4030-9f28-a3cc6b5984cc" providerId="ADAL" clId="{883F794F-AE5E-44A4-99EF-7C2E565C5A71}" dt="2024-05-01T14:31:25.157" v="94" actId="962"/>
        <pc:sldMkLst>
          <pc:docMk/>
          <pc:sldMk cId="2258405076" sldId="279"/>
        </pc:sldMkLst>
        <pc:picChg chg="add mod">
          <ac:chgData name="ゆっくり市場調査論" userId="03e094fd-291a-4030-9f28-a3cc6b5984cc" providerId="ADAL" clId="{883F794F-AE5E-44A4-99EF-7C2E565C5A71}" dt="2024-05-01T14:31:25.157" v="94" actId="962"/>
          <ac:picMkLst>
            <pc:docMk/>
            <pc:sldMk cId="2258405076" sldId="279"/>
            <ac:picMk id="3" creationId="{856E628C-6580-E80E-0FCA-7FEE1124FF1F}"/>
          </ac:picMkLst>
        </pc:picChg>
      </pc:sldChg>
      <pc:sldChg chg="new del">
        <pc:chgData name="ゆっくり市場調査論" userId="03e094fd-291a-4030-9f28-a3cc6b5984cc" providerId="ADAL" clId="{883F794F-AE5E-44A4-99EF-7C2E565C5A71}" dt="2024-05-01T14:31:30.823" v="95" actId="47"/>
        <pc:sldMkLst>
          <pc:docMk/>
          <pc:sldMk cId="696828686" sldId="280"/>
        </pc:sldMkLst>
      </pc:sldChg>
      <pc:sldChg chg="del">
        <pc:chgData name="ゆっくり市場調査論" userId="03e094fd-291a-4030-9f28-a3cc6b5984cc" providerId="ADAL" clId="{883F794F-AE5E-44A4-99EF-7C2E565C5A71}" dt="2024-05-01T14:29:54.485" v="0" actId="47"/>
        <pc:sldMkLst>
          <pc:docMk/>
          <pc:sldMk cId="1129683079" sldId="280"/>
        </pc:sldMkLst>
      </pc:sldChg>
      <pc:sldChg chg="new del">
        <pc:chgData name="ゆっくり市場調査論" userId="03e094fd-291a-4030-9f28-a3cc6b5984cc" providerId="ADAL" clId="{883F794F-AE5E-44A4-99EF-7C2E565C5A71}" dt="2024-05-01T14:31:30.823" v="95" actId="47"/>
        <pc:sldMkLst>
          <pc:docMk/>
          <pc:sldMk cId="903340968" sldId="281"/>
        </pc:sldMkLst>
      </pc:sldChg>
      <pc:sldChg chg="del">
        <pc:chgData name="ゆっくり市場調査論" userId="03e094fd-291a-4030-9f28-a3cc6b5984cc" providerId="ADAL" clId="{883F794F-AE5E-44A4-99EF-7C2E565C5A71}" dt="2024-05-01T14:29:54.485" v="0" actId="47"/>
        <pc:sldMkLst>
          <pc:docMk/>
          <pc:sldMk cId="2316368964" sldId="281"/>
        </pc:sldMkLst>
      </pc:sldChg>
      <pc:sldChg chg="new del">
        <pc:chgData name="ゆっくり市場調査論" userId="03e094fd-291a-4030-9f28-a3cc6b5984cc" providerId="ADAL" clId="{883F794F-AE5E-44A4-99EF-7C2E565C5A71}" dt="2024-05-01T14:31:30.823" v="95" actId="47"/>
        <pc:sldMkLst>
          <pc:docMk/>
          <pc:sldMk cId="548237177" sldId="282"/>
        </pc:sldMkLst>
      </pc:sldChg>
      <pc:sldChg chg="del">
        <pc:chgData name="ゆっくり市場調査論" userId="03e094fd-291a-4030-9f28-a3cc6b5984cc" providerId="ADAL" clId="{883F794F-AE5E-44A4-99EF-7C2E565C5A71}" dt="2024-05-01T14:29:54.485" v="0" actId="47"/>
        <pc:sldMkLst>
          <pc:docMk/>
          <pc:sldMk cId="4154200731" sldId="282"/>
        </pc:sldMkLst>
      </pc:sldChg>
      <pc:sldChg chg="new del">
        <pc:chgData name="ゆっくり市場調査論" userId="03e094fd-291a-4030-9f28-a3cc6b5984cc" providerId="ADAL" clId="{883F794F-AE5E-44A4-99EF-7C2E565C5A71}" dt="2024-05-01T14:31:30.823" v="95" actId="47"/>
        <pc:sldMkLst>
          <pc:docMk/>
          <pc:sldMk cId="2263362068" sldId="283"/>
        </pc:sldMkLst>
      </pc:sldChg>
      <pc:sldChg chg="del">
        <pc:chgData name="ゆっくり市場調査論" userId="03e094fd-291a-4030-9f28-a3cc6b5984cc" providerId="ADAL" clId="{883F794F-AE5E-44A4-99EF-7C2E565C5A71}" dt="2024-05-01T14:29:54.485" v="0" actId="47"/>
        <pc:sldMkLst>
          <pc:docMk/>
          <pc:sldMk cId="4253820974" sldId="283"/>
        </pc:sldMkLst>
      </pc:sldChg>
      <pc:sldChg chg="new del">
        <pc:chgData name="ゆっくり市場調査論" userId="03e094fd-291a-4030-9f28-a3cc6b5984cc" providerId="ADAL" clId="{883F794F-AE5E-44A4-99EF-7C2E565C5A71}" dt="2024-05-01T14:31:30.823" v="95" actId="47"/>
        <pc:sldMkLst>
          <pc:docMk/>
          <pc:sldMk cId="1657361317" sldId="284"/>
        </pc:sldMkLst>
      </pc:sldChg>
      <pc:sldChg chg="del">
        <pc:chgData name="ゆっくり市場調査論" userId="03e094fd-291a-4030-9f28-a3cc6b5984cc" providerId="ADAL" clId="{883F794F-AE5E-44A4-99EF-7C2E565C5A71}" dt="2024-05-01T14:29:54.485" v="0" actId="47"/>
        <pc:sldMkLst>
          <pc:docMk/>
          <pc:sldMk cId="2301309626" sldId="284"/>
        </pc:sldMkLst>
      </pc:sldChg>
      <pc:sldChg chg="del">
        <pc:chgData name="ゆっくり市場調査論" userId="03e094fd-291a-4030-9f28-a3cc6b5984cc" providerId="ADAL" clId="{883F794F-AE5E-44A4-99EF-7C2E565C5A71}" dt="2024-05-01T14:29:54.485" v="0" actId="47"/>
        <pc:sldMkLst>
          <pc:docMk/>
          <pc:sldMk cId="505838261" sldId="285"/>
        </pc:sldMkLst>
      </pc:sldChg>
      <pc:sldChg chg="del">
        <pc:chgData name="ゆっくり市場調査論" userId="03e094fd-291a-4030-9f28-a3cc6b5984cc" providerId="ADAL" clId="{883F794F-AE5E-44A4-99EF-7C2E565C5A71}" dt="2024-05-01T14:29:54.485" v="0" actId="47"/>
        <pc:sldMkLst>
          <pc:docMk/>
          <pc:sldMk cId="4018266664" sldId="286"/>
        </pc:sldMkLst>
      </pc:sldChg>
      <pc:sldChg chg="del">
        <pc:chgData name="ゆっくり市場調査論" userId="03e094fd-291a-4030-9f28-a3cc6b5984cc" providerId="ADAL" clId="{883F794F-AE5E-44A4-99EF-7C2E565C5A71}" dt="2024-05-01T14:29:54.485" v="0" actId="47"/>
        <pc:sldMkLst>
          <pc:docMk/>
          <pc:sldMk cId="233735802" sldId="287"/>
        </pc:sldMkLst>
      </pc:sldChg>
      <pc:sldChg chg="del">
        <pc:chgData name="ゆっくり市場調査論" userId="03e094fd-291a-4030-9f28-a3cc6b5984cc" providerId="ADAL" clId="{883F794F-AE5E-44A4-99EF-7C2E565C5A71}" dt="2024-05-01T14:29:54.485" v="0" actId="47"/>
        <pc:sldMkLst>
          <pc:docMk/>
          <pc:sldMk cId="1760953931" sldId="288"/>
        </pc:sldMkLst>
      </pc:sldChg>
    </pc:docChg>
  </pc:docChgLst>
  <pc:docChgLst>
    <pc:chgData name="ゆっくり市場調査論" userId="03e094fd-291a-4030-9f28-a3cc6b5984cc" providerId="ADAL" clId="{2D857E93-17AE-4342-9429-8AFC8AEB96E1}"/>
    <pc:docChg chg="addSld delSld modSld">
      <pc:chgData name="ゆっくり市場調査論" userId="03e094fd-291a-4030-9f28-a3cc6b5984cc" providerId="ADAL" clId="{2D857E93-17AE-4342-9429-8AFC8AEB96E1}" dt="2024-05-15T12:12:37.806" v="92" actId="47"/>
      <pc:docMkLst>
        <pc:docMk/>
      </pc:docMkLst>
      <pc:sldChg chg="new del">
        <pc:chgData name="ゆっくり市場調査論" userId="03e094fd-291a-4030-9f28-a3cc6b5984cc" providerId="ADAL" clId="{2D857E93-17AE-4342-9429-8AFC8AEB96E1}" dt="2024-05-15T12:10:57.323" v="31" actId="47"/>
        <pc:sldMkLst>
          <pc:docMk/>
          <pc:sldMk cId="208945541" sldId="256"/>
        </pc:sldMkLst>
      </pc:sldChg>
      <pc:sldChg chg="addSp modSp new mod">
        <pc:chgData name="ゆっくり市場調査論" userId="03e094fd-291a-4030-9f28-a3cc6b5984cc" providerId="ADAL" clId="{2D857E93-17AE-4342-9429-8AFC8AEB96E1}" dt="2024-05-15T12:11:15.147" v="34" actId="962"/>
        <pc:sldMkLst>
          <pc:docMk/>
          <pc:sldMk cId="799027486" sldId="257"/>
        </pc:sldMkLst>
        <pc:picChg chg="add mod">
          <ac:chgData name="ゆっくり市場調査論" userId="03e094fd-291a-4030-9f28-a3cc6b5984cc" providerId="ADAL" clId="{2D857E93-17AE-4342-9429-8AFC8AEB96E1}" dt="2024-05-15T12:11:15.147" v="34" actId="962"/>
          <ac:picMkLst>
            <pc:docMk/>
            <pc:sldMk cId="799027486" sldId="257"/>
            <ac:picMk id="3" creationId="{399327F5-8719-91DA-A8ED-2FDAD6FF9D66}"/>
          </ac:picMkLst>
        </pc:picChg>
      </pc:sldChg>
      <pc:sldChg chg="del">
        <pc:chgData name="ゆっくり市場調査論" userId="03e094fd-291a-4030-9f28-a3cc6b5984cc" providerId="ADAL" clId="{2D857E93-17AE-4342-9429-8AFC8AEB96E1}" dt="2024-05-15T12:10:53.115" v="0" actId="47"/>
        <pc:sldMkLst>
          <pc:docMk/>
          <pc:sldMk cId="2057214130" sldId="257"/>
        </pc:sldMkLst>
      </pc:sldChg>
      <pc:sldChg chg="addSp modSp new mod">
        <pc:chgData name="ゆっくり市場調査論" userId="03e094fd-291a-4030-9f28-a3cc6b5984cc" providerId="ADAL" clId="{2D857E93-17AE-4342-9429-8AFC8AEB96E1}" dt="2024-05-15T12:11:18.852" v="37" actId="962"/>
        <pc:sldMkLst>
          <pc:docMk/>
          <pc:sldMk cId="3097924413" sldId="258"/>
        </pc:sldMkLst>
        <pc:picChg chg="add mod">
          <ac:chgData name="ゆっくり市場調査論" userId="03e094fd-291a-4030-9f28-a3cc6b5984cc" providerId="ADAL" clId="{2D857E93-17AE-4342-9429-8AFC8AEB96E1}" dt="2024-05-15T12:11:18.852" v="37" actId="962"/>
          <ac:picMkLst>
            <pc:docMk/>
            <pc:sldMk cId="3097924413" sldId="258"/>
            <ac:picMk id="3" creationId="{5D92EF42-381E-C48B-725A-0508EF796BA5}"/>
          </ac:picMkLst>
        </pc:picChg>
      </pc:sldChg>
      <pc:sldChg chg="del">
        <pc:chgData name="ゆっくり市場調査論" userId="03e094fd-291a-4030-9f28-a3cc6b5984cc" providerId="ADAL" clId="{2D857E93-17AE-4342-9429-8AFC8AEB96E1}" dt="2024-05-15T12:10:53.115" v="0" actId="47"/>
        <pc:sldMkLst>
          <pc:docMk/>
          <pc:sldMk cId="3690298335" sldId="258"/>
        </pc:sldMkLst>
      </pc:sldChg>
      <pc:sldChg chg="addSp modSp new mod">
        <pc:chgData name="ゆっくり市場調査論" userId="03e094fd-291a-4030-9f28-a3cc6b5984cc" providerId="ADAL" clId="{2D857E93-17AE-4342-9429-8AFC8AEB96E1}" dt="2024-05-15T12:11:21.749" v="40" actId="962"/>
        <pc:sldMkLst>
          <pc:docMk/>
          <pc:sldMk cId="2674915271" sldId="259"/>
        </pc:sldMkLst>
        <pc:picChg chg="add mod">
          <ac:chgData name="ゆっくり市場調査論" userId="03e094fd-291a-4030-9f28-a3cc6b5984cc" providerId="ADAL" clId="{2D857E93-17AE-4342-9429-8AFC8AEB96E1}" dt="2024-05-15T12:11:21.749" v="40" actId="962"/>
          <ac:picMkLst>
            <pc:docMk/>
            <pc:sldMk cId="2674915271" sldId="259"/>
            <ac:picMk id="3" creationId="{93C0AAFC-1727-D429-DE82-2D24E9639D6B}"/>
          </ac:picMkLst>
        </pc:picChg>
      </pc:sldChg>
      <pc:sldChg chg="del">
        <pc:chgData name="ゆっくり市場調査論" userId="03e094fd-291a-4030-9f28-a3cc6b5984cc" providerId="ADAL" clId="{2D857E93-17AE-4342-9429-8AFC8AEB96E1}" dt="2024-05-15T12:10:53.115" v="0" actId="47"/>
        <pc:sldMkLst>
          <pc:docMk/>
          <pc:sldMk cId="2741890690" sldId="259"/>
        </pc:sldMkLst>
      </pc:sldChg>
      <pc:sldChg chg="del">
        <pc:chgData name="ゆっくり市場調査論" userId="03e094fd-291a-4030-9f28-a3cc6b5984cc" providerId="ADAL" clId="{2D857E93-17AE-4342-9429-8AFC8AEB96E1}" dt="2024-05-15T12:10:53.115" v="0" actId="47"/>
        <pc:sldMkLst>
          <pc:docMk/>
          <pc:sldMk cId="163267256" sldId="260"/>
        </pc:sldMkLst>
      </pc:sldChg>
      <pc:sldChg chg="addSp modSp new mod">
        <pc:chgData name="ゆっくり市場調査論" userId="03e094fd-291a-4030-9f28-a3cc6b5984cc" providerId="ADAL" clId="{2D857E93-17AE-4342-9429-8AFC8AEB96E1}" dt="2024-05-15T12:11:25.364" v="42" actId="27614"/>
        <pc:sldMkLst>
          <pc:docMk/>
          <pc:sldMk cId="675973113" sldId="260"/>
        </pc:sldMkLst>
        <pc:picChg chg="add mod">
          <ac:chgData name="ゆっくり市場調査論" userId="03e094fd-291a-4030-9f28-a3cc6b5984cc" providerId="ADAL" clId="{2D857E93-17AE-4342-9429-8AFC8AEB96E1}" dt="2024-05-15T12:11:25.364" v="42" actId="27614"/>
          <ac:picMkLst>
            <pc:docMk/>
            <pc:sldMk cId="675973113" sldId="260"/>
            <ac:picMk id="3" creationId="{7A34AD21-02ED-69F4-1E4B-F2244516E8BE}"/>
          </ac:picMkLst>
        </pc:picChg>
      </pc:sldChg>
      <pc:sldChg chg="del">
        <pc:chgData name="ゆっくり市場調査論" userId="03e094fd-291a-4030-9f28-a3cc6b5984cc" providerId="ADAL" clId="{2D857E93-17AE-4342-9429-8AFC8AEB96E1}" dt="2024-05-15T12:10:53.115" v="0" actId="47"/>
        <pc:sldMkLst>
          <pc:docMk/>
          <pc:sldMk cId="2450053506" sldId="261"/>
        </pc:sldMkLst>
      </pc:sldChg>
      <pc:sldChg chg="addSp modSp new mod">
        <pc:chgData name="ゆっくり市場調査論" userId="03e094fd-291a-4030-9f28-a3cc6b5984cc" providerId="ADAL" clId="{2D857E93-17AE-4342-9429-8AFC8AEB96E1}" dt="2024-05-15T12:11:28.840" v="44" actId="27614"/>
        <pc:sldMkLst>
          <pc:docMk/>
          <pc:sldMk cId="4242418569" sldId="261"/>
        </pc:sldMkLst>
        <pc:picChg chg="add mod">
          <ac:chgData name="ゆっくり市場調査論" userId="03e094fd-291a-4030-9f28-a3cc6b5984cc" providerId="ADAL" clId="{2D857E93-17AE-4342-9429-8AFC8AEB96E1}" dt="2024-05-15T12:11:28.840" v="44" actId="27614"/>
          <ac:picMkLst>
            <pc:docMk/>
            <pc:sldMk cId="4242418569" sldId="261"/>
            <ac:picMk id="3" creationId="{08FA8B96-15A6-2A06-ABE5-083DAC95A8A4}"/>
          </ac:picMkLst>
        </pc:picChg>
      </pc:sldChg>
      <pc:sldChg chg="addSp modSp new mod">
        <pc:chgData name="ゆっくり市場調査論" userId="03e094fd-291a-4030-9f28-a3cc6b5984cc" providerId="ADAL" clId="{2D857E93-17AE-4342-9429-8AFC8AEB96E1}" dt="2024-05-15T12:11:32.989" v="47" actId="962"/>
        <pc:sldMkLst>
          <pc:docMk/>
          <pc:sldMk cId="1367377649" sldId="262"/>
        </pc:sldMkLst>
        <pc:picChg chg="add mod">
          <ac:chgData name="ゆっくり市場調査論" userId="03e094fd-291a-4030-9f28-a3cc6b5984cc" providerId="ADAL" clId="{2D857E93-17AE-4342-9429-8AFC8AEB96E1}" dt="2024-05-15T12:11:32.989" v="47" actId="962"/>
          <ac:picMkLst>
            <pc:docMk/>
            <pc:sldMk cId="1367377649" sldId="262"/>
            <ac:picMk id="3" creationId="{8DAF8ABA-2EA1-4814-4534-3A8B9E947AE8}"/>
          </ac:picMkLst>
        </pc:picChg>
      </pc:sldChg>
      <pc:sldChg chg="del">
        <pc:chgData name="ゆっくり市場調査論" userId="03e094fd-291a-4030-9f28-a3cc6b5984cc" providerId="ADAL" clId="{2D857E93-17AE-4342-9429-8AFC8AEB96E1}" dt="2024-05-15T12:10:53.115" v="0" actId="47"/>
        <pc:sldMkLst>
          <pc:docMk/>
          <pc:sldMk cId="2987980835" sldId="262"/>
        </pc:sldMkLst>
      </pc:sldChg>
      <pc:sldChg chg="addSp modSp new mod">
        <pc:chgData name="ゆっくり市場調査論" userId="03e094fd-291a-4030-9f28-a3cc6b5984cc" providerId="ADAL" clId="{2D857E93-17AE-4342-9429-8AFC8AEB96E1}" dt="2024-05-15T12:11:36.146" v="49" actId="27614"/>
        <pc:sldMkLst>
          <pc:docMk/>
          <pc:sldMk cId="2284493623" sldId="263"/>
        </pc:sldMkLst>
        <pc:picChg chg="add mod">
          <ac:chgData name="ゆっくり市場調査論" userId="03e094fd-291a-4030-9f28-a3cc6b5984cc" providerId="ADAL" clId="{2D857E93-17AE-4342-9429-8AFC8AEB96E1}" dt="2024-05-15T12:11:36.146" v="49" actId="27614"/>
          <ac:picMkLst>
            <pc:docMk/>
            <pc:sldMk cId="2284493623" sldId="263"/>
            <ac:picMk id="3" creationId="{762C7EAF-619D-556D-AD6F-753A36042771}"/>
          </ac:picMkLst>
        </pc:picChg>
      </pc:sldChg>
      <pc:sldChg chg="del">
        <pc:chgData name="ゆっくり市場調査論" userId="03e094fd-291a-4030-9f28-a3cc6b5984cc" providerId="ADAL" clId="{2D857E93-17AE-4342-9429-8AFC8AEB96E1}" dt="2024-05-15T12:10:53.115" v="0" actId="47"/>
        <pc:sldMkLst>
          <pc:docMk/>
          <pc:sldMk cId="3739134853" sldId="263"/>
        </pc:sldMkLst>
      </pc:sldChg>
      <pc:sldChg chg="addSp modSp new mod">
        <pc:chgData name="ゆっくり市場調査論" userId="03e094fd-291a-4030-9f28-a3cc6b5984cc" providerId="ADAL" clId="{2D857E93-17AE-4342-9429-8AFC8AEB96E1}" dt="2024-05-15T12:11:38.903" v="52" actId="962"/>
        <pc:sldMkLst>
          <pc:docMk/>
          <pc:sldMk cId="90424066" sldId="264"/>
        </pc:sldMkLst>
        <pc:picChg chg="add mod">
          <ac:chgData name="ゆっくり市場調査論" userId="03e094fd-291a-4030-9f28-a3cc6b5984cc" providerId="ADAL" clId="{2D857E93-17AE-4342-9429-8AFC8AEB96E1}" dt="2024-05-15T12:11:38.903" v="52" actId="962"/>
          <ac:picMkLst>
            <pc:docMk/>
            <pc:sldMk cId="90424066" sldId="264"/>
            <ac:picMk id="3" creationId="{EF980C00-3D9F-AB28-7A06-C69B43F15E32}"/>
          </ac:picMkLst>
        </pc:picChg>
      </pc:sldChg>
      <pc:sldChg chg="del">
        <pc:chgData name="ゆっくり市場調査論" userId="03e094fd-291a-4030-9f28-a3cc6b5984cc" providerId="ADAL" clId="{2D857E93-17AE-4342-9429-8AFC8AEB96E1}" dt="2024-05-15T12:10:53.115" v="0" actId="47"/>
        <pc:sldMkLst>
          <pc:docMk/>
          <pc:sldMk cId="1728957584" sldId="264"/>
        </pc:sldMkLst>
      </pc:sldChg>
      <pc:sldChg chg="addSp modSp new mod">
        <pc:chgData name="ゆっくり市場調査論" userId="03e094fd-291a-4030-9f28-a3cc6b5984cc" providerId="ADAL" clId="{2D857E93-17AE-4342-9429-8AFC8AEB96E1}" dt="2024-05-15T12:11:42.020" v="55" actId="962"/>
        <pc:sldMkLst>
          <pc:docMk/>
          <pc:sldMk cId="345879879" sldId="265"/>
        </pc:sldMkLst>
        <pc:picChg chg="add mod">
          <ac:chgData name="ゆっくり市場調査論" userId="03e094fd-291a-4030-9f28-a3cc6b5984cc" providerId="ADAL" clId="{2D857E93-17AE-4342-9429-8AFC8AEB96E1}" dt="2024-05-15T12:11:42.020" v="55" actId="962"/>
          <ac:picMkLst>
            <pc:docMk/>
            <pc:sldMk cId="345879879" sldId="265"/>
            <ac:picMk id="3" creationId="{CCFDA9B7-5D82-3023-BCC2-EC129C7FAE23}"/>
          </ac:picMkLst>
        </pc:picChg>
      </pc:sldChg>
      <pc:sldChg chg="del">
        <pc:chgData name="ゆっくり市場調査論" userId="03e094fd-291a-4030-9f28-a3cc6b5984cc" providerId="ADAL" clId="{2D857E93-17AE-4342-9429-8AFC8AEB96E1}" dt="2024-05-15T12:10:53.115" v="0" actId="47"/>
        <pc:sldMkLst>
          <pc:docMk/>
          <pc:sldMk cId="3914462298" sldId="265"/>
        </pc:sldMkLst>
      </pc:sldChg>
      <pc:sldChg chg="del">
        <pc:chgData name="ゆっくり市場調査論" userId="03e094fd-291a-4030-9f28-a3cc6b5984cc" providerId="ADAL" clId="{2D857E93-17AE-4342-9429-8AFC8AEB96E1}" dt="2024-05-15T12:10:53.115" v="0" actId="47"/>
        <pc:sldMkLst>
          <pc:docMk/>
          <pc:sldMk cId="2094029815" sldId="266"/>
        </pc:sldMkLst>
      </pc:sldChg>
      <pc:sldChg chg="addSp modSp new mod">
        <pc:chgData name="ゆっくり市場調査論" userId="03e094fd-291a-4030-9f28-a3cc6b5984cc" providerId="ADAL" clId="{2D857E93-17AE-4342-9429-8AFC8AEB96E1}" dt="2024-05-15T12:11:45.147" v="58" actId="962"/>
        <pc:sldMkLst>
          <pc:docMk/>
          <pc:sldMk cId="2141837089" sldId="266"/>
        </pc:sldMkLst>
        <pc:picChg chg="add mod">
          <ac:chgData name="ゆっくり市場調査論" userId="03e094fd-291a-4030-9f28-a3cc6b5984cc" providerId="ADAL" clId="{2D857E93-17AE-4342-9429-8AFC8AEB96E1}" dt="2024-05-15T12:11:45.147" v="58" actId="962"/>
          <ac:picMkLst>
            <pc:docMk/>
            <pc:sldMk cId="2141837089" sldId="266"/>
            <ac:picMk id="3" creationId="{0C955E68-72C8-4060-5441-C062305229F4}"/>
          </ac:picMkLst>
        </pc:picChg>
      </pc:sldChg>
      <pc:sldChg chg="addSp modSp new mod">
        <pc:chgData name="ゆっくり市場調査論" userId="03e094fd-291a-4030-9f28-a3cc6b5984cc" providerId="ADAL" clId="{2D857E93-17AE-4342-9429-8AFC8AEB96E1}" dt="2024-05-15T12:11:48.411" v="61" actId="962"/>
        <pc:sldMkLst>
          <pc:docMk/>
          <pc:sldMk cId="2456043935" sldId="267"/>
        </pc:sldMkLst>
        <pc:picChg chg="add mod">
          <ac:chgData name="ゆっくり市場調査論" userId="03e094fd-291a-4030-9f28-a3cc6b5984cc" providerId="ADAL" clId="{2D857E93-17AE-4342-9429-8AFC8AEB96E1}" dt="2024-05-15T12:11:48.411" v="61" actId="962"/>
          <ac:picMkLst>
            <pc:docMk/>
            <pc:sldMk cId="2456043935" sldId="267"/>
            <ac:picMk id="3" creationId="{A59CD32F-3219-052C-D18A-8CA5A0E3D67A}"/>
          </ac:picMkLst>
        </pc:picChg>
      </pc:sldChg>
      <pc:sldChg chg="del">
        <pc:chgData name="ゆっくり市場調査論" userId="03e094fd-291a-4030-9f28-a3cc6b5984cc" providerId="ADAL" clId="{2D857E93-17AE-4342-9429-8AFC8AEB96E1}" dt="2024-05-15T12:10:53.115" v="0" actId="47"/>
        <pc:sldMkLst>
          <pc:docMk/>
          <pc:sldMk cId="3643571319" sldId="267"/>
        </pc:sldMkLst>
      </pc:sldChg>
      <pc:sldChg chg="del">
        <pc:chgData name="ゆっくり市場調査論" userId="03e094fd-291a-4030-9f28-a3cc6b5984cc" providerId="ADAL" clId="{2D857E93-17AE-4342-9429-8AFC8AEB96E1}" dt="2024-05-15T12:10:53.115" v="0" actId="47"/>
        <pc:sldMkLst>
          <pc:docMk/>
          <pc:sldMk cId="734219938" sldId="268"/>
        </pc:sldMkLst>
      </pc:sldChg>
      <pc:sldChg chg="addSp modSp new mod">
        <pc:chgData name="ゆっくり市場調査論" userId="03e094fd-291a-4030-9f28-a3cc6b5984cc" providerId="ADAL" clId="{2D857E93-17AE-4342-9429-8AFC8AEB96E1}" dt="2024-05-15T12:11:51.962" v="64" actId="962"/>
        <pc:sldMkLst>
          <pc:docMk/>
          <pc:sldMk cId="2217556425" sldId="268"/>
        </pc:sldMkLst>
        <pc:picChg chg="add mod">
          <ac:chgData name="ゆっくり市場調査論" userId="03e094fd-291a-4030-9f28-a3cc6b5984cc" providerId="ADAL" clId="{2D857E93-17AE-4342-9429-8AFC8AEB96E1}" dt="2024-05-15T12:11:51.962" v="64" actId="962"/>
          <ac:picMkLst>
            <pc:docMk/>
            <pc:sldMk cId="2217556425" sldId="268"/>
            <ac:picMk id="3" creationId="{C7D7DA80-19AE-6BB5-504A-564D8632C84F}"/>
          </ac:picMkLst>
        </pc:picChg>
      </pc:sldChg>
      <pc:sldChg chg="del">
        <pc:chgData name="ゆっくり市場調査論" userId="03e094fd-291a-4030-9f28-a3cc6b5984cc" providerId="ADAL" clId="{2D857E93-17AE-4342-9429-8AFC8AEB96E1}" dt="2024-05-15T12:10:53.115" v="0" actId="47"/>
        <pc:sldMkLst>
          <pc:docMk/>
          <pc:sldMk cId="736983939" sldId="269"/>
        </pc:sldMkLst>
      </pc:sldChg>
      <pc:sldChg chg="addSp modSp new mod">
        <pc:chgData name="ゆっくり市場調査論" userId="03e094fd-291a-4030-9f28-a3cc6b5984cc" providerId="ADAL" clId="{2D857E93-17AE-4342-9429-8AFC8AEB96E1}" dt="2024-05-15T12:11:55.895" v="67" actId="962"/>
        <pc:sldMkLst>
          <pc:docMk/>
          <pc:sldMk cId="2822405417" sldId="269"/>
        </pc:sldMkLst>
        <pc:picChg chg="add mod">
          <ac:chgData name="ゆっくり市場調査論" userId="03e094fd-291a-4030-9f28-a3cc6b5984cc" providerId="ADAL" clId="{2D857E93-17AE-4342-9429-8AFC8AEB96E1}" dt="2024-05-15T12:11:55.895" v="67" actId="962"/>
          <ac:picMkLst>
            <pc:docMk/>
            <pc:sldMk cId="2822405417" sldId="269"/>
            <ac:picMk id="3" creationId="{1F058512-10B9-1F51-4DF2-262E42622E40}"/>
          </ac:picMkLst>
        </pc:picChg>
      </pc:sldChg>
      <pc:sldChg chg="del">
        <pc:chgData name="ゆっくり市場調査論" userId="03e094fd-291a-4030-9f28-a3cc6b5984cc" providerId="ADAL" clId="{2D857E93-17AE-4342-9429-8AFC8AEB96E1}" dt="2024-05-15T12:10:53.115" v="0" actId="47"/>
        <pc:sldMkLst>
          <pc:docMk/>
          <pc:sldMk cId="760271984" sldId="270"/>
        </pc:sldMkLst>
      </pc:sldChg>
      <pc:sldChg chg="addSp modSp new mod">
        <pc:chgData name="ゆっくり市場調査論" userId="03e094fd-291a-4030-9f28-a3cc6b5984cc" providerId="ADAL" clId="{2D857E93-17AE-4342-9429-8AFC8AEB96E1}" dt="2024-05-15T12:12:02.586" v="69" actId="27614"/>
        <pc:sldMkLst>
          <pc:docMk/>
          <pc:sldMk cId="3379229961" sldId="270"/>
        </pc:sldMkLst>
        <pc:picChg chg="add mod">
          <ac:chgData name="ゆっくり市場調査論" userId="03e094fd-291a-4030-9f28-a3cc6b5984cc" providerId="ADAL" clId="{2D857E93-17AE-4342-9429-8AFC8AEB96E1}" dt="2024-05-15T12:12:02.586" v="69" actId="27614"/>
          <ac:picMkLst>
            <pc:docMk/>
            <pc:sldMk cId="3379229961" sldId="270"/>
            <ac:picMk id="3" creationId="{57D036B5-CF0D-F445-E28A-A9090661AD15}"/>
          </ac:picMkLst>
        </pc:picChg>
      </pc:sldChg>
      <pc:sldChg chg="addSp modSp new mod">
        <pc:chgData name="ゆっくり市場調査論" userId="03e094fd-291a-4030-9f28-a3cc6b5984cc" providerId="ADAL" clId="{2D857E93-17AE-4342-9429-8AFC8AEB96E1}" dt="2024-05-15T12:12:06.170" v="71" actId="27614"/>
        <pc:sldMkLst>
          <pc:docMk/>
          <pc:sldMk cId="738047723" sldId="271"/>
        </pc:sldMkLst>
        <pc:picChg chg="add mod">
          <ac:chgData name="ゆっくり市場調査論" userId="03e094fd-291a-4030-9f28-a3cc6b5984cc" providerId="ADAL" clId="{2D857E93-17AE-4342-9429-8AFC8AEB96E1}" dt="2024-05-15T12:12:06.170" v="71" actId="27614"/>
          <ac:picMkLst>
            <pc:docMk/>
            <pc:sldMk cId="738047723" sldId="271"/>
            <ac:picMk id="3" creationId="{B37FA3D1-3DB5-6E70-BFDD-7A1CA61F1A83}"/>
          </ac:picMkLst>
        </pc:picChg>
      </pc:sldChg>
      <pc:sldChg chg="del">
        <pc:chgData name="ゆっくり市場調査論" userId="03e094fd-291a-4030-9f28-a3cc6b5984cc" providerId="ADAL" clId="{2D857E93-17AE-4342-9429-8AFC8AEB96E1}" dt="2024-05-15T12:10:53.115" v="0" actId="47"/>
        <pc:sldMkLst>
          <pc:docMk/>
          <pc:sldMk cId="1695535706" sldId="271"/>
        </pc:sldMkLst>
      </pc:sldChg>
      <pc:sldChg chg="addSp modSp new mod">
        <pc:chgData name="ゆっくり市場調査論" userId="03e094fd-291a-4030-9f28-a3cc6b5984cc" providerId="ADAL" clId="{2D857E93-17AE-4342-9429-8AFC8AEB96E1}" dt="2024-05-15T12:12:09.336" v="74" actId="962"/>
        <pc:sldMkLst>
          <pc:docMk/>
          <pc:sldMk cId="33441374" sldId="272"/>
        </pc:sldMkLst>
        <pc:picChg chg="add mod">
          <ac:chgData name="ゆっくり市場調査論" userId="03e094fd-291a-4030-9f28-a3cc6b5984cc" providerId="ADAL" clId="{2D857E93-17AE-4342-9429-8AFC8AEB96E1}" dt="2024-05-15T12:12:09.336" v="74" actId="962"/>
          <ac:picMkLst>
            <pc:docMk/>
            <pc:sldMk cId="33441374" sldId="272"/>
            <ac:picMk id="3" creationId="{79FE6695-691B-1AA1-6D80-CC36FB1B9213}"/>
          </ac:picMkLst>
        </pc:picChg>
      </pc:sldChg>
      <pc:sldChg chg="del">
        <pc:chgData name="ゆっくり市場調査論" userId="03e094fd-291a-4030-9f28-a3cc6b5984cc" providerId="ADAL" clId="{2D857E93-17AE-4342-9429-8AFC8AEB96E1}" dt="2024-05-15T12:10:53.115" v="0" actId="47"/>
        <pc:sldMkLst>
          <pc:docMk/>
          <pc:sldMk cId="3747964272" sldId="272"/>
        </pc:sldMkLst>
      </pc:sldChg>
      <pc:sldChg chg="addSp modSp new mod">
        <pc:chgData name="ゆっくり市場調査論" userId="03e094fd-291a-4030-9f28-a3cc6b5984cc" providerId="ADAL" clId="{2D857E93-17AE-4342-9429-8AFC8AEB96E1}" dt="2024-05-15T12:12:13.876" v="76" actId="27614"/>
        <pc:sldMkLst>
          <pc:docMk/>
          <pc:sldMk cId="45413158" sldId="273"/>
        </pc:sldMkLst>
        <pc:picChg chg="add mod">
          <ac:chgData name="ゆっくり市場調査論" userId="03e094fd-291a-4030-9f28-a3cc6b5984cc" providerId="ADAL" clId="{2D857E93-17AE-4342-9429-8AFC8AEB96E1}" dt="2024-05-15T12:12:13.876" v="76" actId="27614"/>
          <ac:picMkLst>
            <pc:docMk/>
            <pc:sldMk cId="45413158" sldId="273"/>
            <ac:picMk id="3" creationId="{4937B1A8-8926-0531-2025-8D2045A8E38D}"/>
          </ac:picMkLst>
        </pc:picChg>
      </pc:sldChg>
      <pc:sldChg chg="del">
        <pc:chgData name="ゆっくり市場調査論" userId="03e094fd-291a-4030-9f28-a3cc6b5984cc" providerId="ADAL" clId="{2D857E93-17AE-4342-9429-8AFC8AEB96E1}" dt="2024-05-15T12:10:53.115" v="0" actId="47"/>
        <pc:sldMkLst>
          <pc:docMk/>
          <pc:sldMk cId="1770597636" sldId="273"/>
        </pc:sldMkLst>
      </pc:sldChg>
      <pc:sldChg chg="addSp modSp new mod">
        <pc:chgData name="ゆっくり市場調査論" userId="03e094fd-291a-4030-9f28-a3cc6b5984cc" providerId="ADAL" clId="{2D857E93-17AE-4342-9429-8AFC8AEB96E1}" dt="2024-05-15T12:12:17.277" v="79" actId="962"/>
        <pc:sldMkLst>
          <pc:docMk/>
          <pc:sldMk cId="80512540" sldId="274"/>
        </pc:sldMkLst>
        <pc:picChg chg="add mod">
          <ac:chgData name="ゆっくり市場調査論" userId="03e094fd-291a-4030-9f28-a3cc6b5984cc" providerId="ADAL" clId="{2D857E93-17AE-4342-9429-8AFC8AEB96E1}" dt="2024-05-15T12:12:17.277" v="79" actId="962"/>
          <ac:picMkLst>
            <pc:docMk/>
            <pc:sldMk cId="80512540" sldId="274"/>
            <ac:picMk id="3" creationId="{921FFC7C-AD1F-2CC4-C56C-FC0C7A9BBB0D}"/>
          </ac:picMkLst>
        </pc:picChg>
      </pc:sldChg>
      <pc:sldChg chg="del">
        <pc:chgData name="ゆっくり市場調査論" userId="03e094fd-291a-4030-9f28-a3cc6b5984cc" providerId="ADAL" clId="{2D857E93-17AE-4342-9429-8AFC8AEB96E1}" dt="2024-05-15T12:10:53.115" v="0" actId="47"/>
        <pc:sldMkLst>
          <pc:docMk/>
          <pc:sldMk cId="3521457482" sldId="274"/>
        </pc:sldMkLst>
      </pc:sldChg>
      <pc:sldChg chg="del">
        <pc:chgData name="ゆっくり市場調査論" userId="03e094fd-291a-4030-9f28-a3cc6b5984cc" providerId="ADAL" clId="{2D857E93-17AE-4342-9429-8AFC8AEB96E1}" dt="2024-05-15T12:10:53.115" v="0" actId="47"/>
        <pc:sldMkLst>
          <pc:docMk/>
          <pc:sldMk cId="1931746584" sldId="275"/>
        </pc:sldMkLst>
      </pc:sldChg>
      <pc:sldChg chg="addSp modSp new mod">
        <pc:chgData name="ゆっくり市場調査論" userId="03e094fd-291a-4030-9f28-a3cc6b5984cc" providerId="ADAL" clId="{2D857E93-17AE-4342-9429-8AFC8AEB96E1}" dt="2024-05-15T12:12:21.309" v="81" actId="27614"/>
        <pc:sldMkLst>
          <pc:docMk/>
          <pc:sldMk cId="2043789304" sldId="275"/>
        </pc:sldMkLst>
        <pc:picChg chg="add mod">
          <ac:chgData name="ゆっくり市場調査論" userId="03e094fd-291a-4030-9f28-a3cc6b5984cc" providerId="ADAL" clId="{2D857E93-17AE-4342-9429-8AFC8AEB96E1}" dt="2024-05-15T12:12:21.309" v="81" actId="27614"/>
          <ac:picMkLst>
            <pc:docMk/>
            <pc:sldMk cId="2043789304" sldId="275"/>
            <ac:picMk id="3" creationId="{FC87E524-EE61-1E49-C3A1-128101CA6DCB}"/>
          </ac:picMkLst>
        </pc:picChg>
      </pc:sldChg>
      <pc:sldChg chg="addSp modSp new mod">
        <pc:chgData name="ゆっくり市場調査論" userId="03e094fd-291a-4030-9f28-a3cc6b5984cc" providerId="ADAL" clId="{2D857E93-17AE-4342-9429-8AFC8AEB96E1}" dt="2024-05-15T12:12:24.659" v="84" actId="962"/>
        <pc:sldMkLst>
          <pc:docMk/>
          <pc:sldMk cId="146859552" sldId="276"/>
        </pc:sldMkLst>
        <pc:picChg chg="add mod">
          <ac:chgData name="ゆっくり市場調査論" userId="03e094fd-291a-4030-9f28-a3cc6b5984cc" providerId="ADAL" clId="{2D857E93-17AE-4342-9429-8AFC8AEB96E1}" dt="2024-05-15T12:12:24.659" v="84" actId="962"/>
          <ac:picMkLst>
            <pc:docMk/>
            <pc:sldMk cId="146859552" sldId="276"/>
            <ac:picMk id="3" creationId="{F49CE99F-B596-7C99-95CE-24C722E1B51B}"/>
          </ac:picMkLst>
        </pc:picChg>
      </pc:sldChg>
      <pc:sldChg chg="del">
        <pc:chgData name="ゆっくり市場調査論" userId="03e094fd-291a-4030-9f28-a3cc6b5984cc" providerId="ADAL" clId="{2D857E93-17AE-4342-9429-8AFC8AEB96E1}" dt="2024-05-15T12:10:53.115" v="0" actId="47"/>
        <pc:sldMkLst>
          <pc:docMk/>
          <pc:sldMk cId="3545169390" sldId="276"/>
        </pc:sldMkLst>
      </pc:sldChg>
      <pc:sldChg chg="addSp modSp new mod">
        <pc:chgData name="ゆっくり市場調査論" userId="03e094fd-291a-4030-9f28-a3cc6b5984cc" providerId="ADAL" clId="{2D857E93-17AE-4342-9429-8AFC8AEB96E1}" dt="2024-05-15T12:12:28.477" v="86" actId="27614"/>
        <pc:sldMkLst>
          <pc:docMk/>
          <pc:sldMk cId="1615593335" sldId="277"/>
        </pc:sldMkLst>
        <pc:picChg chg="add mod">
          <ac:chgData name="ゆっくり市場調査論" userId="03e094fd-291a-4030-9f28-a3cc6b5984cc" providerId="ADAL" clId="{2D857E93-17AE-4342-9429-8AFC8AEB96E1}" dt="2024-05-15T12:12:28.477" v="86" actId="27614"/>
          <ac:picMkLst>
            <pc:docMk/>
            <pc:sldMk cId="1615593335" sldId="277"/>
            <ac:picMk id="3" creationId="{B33F5D80-A040-8980-252E-DD8305491E94}"/>
          </ac:picMkLst>
        </pc:picChg>
      </pc:sldChg>
      <pc:sldChg chg="del">
        <pc:chgData name="ゆっくり市場調査論" userId="03e094fd-291a-4030-9f28-a3cc6b5984cc" providerId="ADAL" clId="{2D857E93-17AE-4342-9429-8AFC8AEB96E1}" dt="2024-05-15T12:10:53.115" v="0" actId="47"/>
        <pc:sldMkLst>
          <pc:docMk/>
          <pc:sldMk cId="4013474400" sldId="277"/>
        </pc:sldMkLst>
      </pc:sldChg>
      <pc:sldChg chg="del">
        <pc:chgData name="ゆっくり市場調査論" userId="03e094fd-291a-4030-9f28-a3cc6b5984cc" providerId="ADAL" clId="{2D857E93-17AE-4342-9429-8AFC8AEB96E1}" dt="2024-05-15T12:10:53.115" v="0" actId="47"/>
        <pc:sldMkLst>
          <pc:docMk/>
          <pc:sldMk cId="371224915" sldId="278"/>
        </pc:sldMkLst>
      </pc:sldChg>
      <pc:sldChg chg="addSp modSp new mod">
        <pc:chgData name="ゆっくり市場調査論" userId="03e094fd-291a-4030-9f28-a3cc6b5984cc" providerId="ADAL" clId="{2D857E93-17AE-4342-9429-8AFC8AEB96E1}" dt="2024-05-15T12:12:32.092" v="88" actId="27614"/>
        <pc:sldMkLst>
          <pc:docMk/>
          <pc:sldMk cId="3431509756" sldId="278"/>
        </pc:sldMkLst>
        <pc:picChg chg="add mod">
          <ac:chgData name="ゆっくり市場調査論" userId="03e094fd-291a-4030-9f28-a3cc6b5984cc" providerId="ADAL" clId="{2D857E93-17AE-4342-9429-8AFC8AEB96E1}" dt="2024-05-15T12:12:32.092" v="88" actId="27614"/>
          <ac:picMkLst>
            <pc:docMk/>
            <pc:sldMk cId="3431509756" sldId="278"/>
            <ac:picMk id="3" creationId="{95B34602-AE86-D6D2-2DB4-09E0D23FCE9C}"/>
          </ac:picMkLst>
        </pc:picChg>
      </pc:sldChg>
      <pc:sldChg chg="addSp modSp new mod">
        <pc:chgData name="ゆっくり市場調査論" userId="03e094fd-291a-4030-9f28-a3cc6b5984cc" providerId="ADAL" clId="{2D857E93-17AE-4342-9429-8AFC8AEB96E1}" dt="2024-05-15T12:12:35.040" v="91" actId="962"/>
        <pc:sldMkLst>
          <pc:docMk/>
          <pc:sldMk cId="1157794911" sldId="279"/>
        </pc:sldMkLst>
        <pc:picChg chg="add mod">
          <ac:chgData name="ゆっくり市場調査論" userId="03e094fd-291a-4030-9f28-a3cc6b5984cc" providerId="ADAL" clId="{2D857E93-17AE-4342-9429-8AFC8AEB96E1}" dt="2024-05-15T12:12:35.040" v="91" actId="962"/>
          <ac:picMkLst>
            <pc:docMk/>
            <pc:sldMk cId="1157794911" sldId="279"/>
            <ac:picMk id="3" creationId="{AF48B8E1-89BF-2927-70D0-7E77860F8E45}"/>
          </ac:picMkLst>
        </pc:picChg>
      </pc:sldChg>
      <pc:sldChg chg="del">
        <pc:chgData name="ゆっくり市場調査論" userId="03e094fd-291a-4030-9f28-a3cc6b5984cc" providerId="ADAL" clId="{2D857E93-17AE-4342-9429-8AFC8AEB96E1}" dt="2024-05-15T12:10:53.115" v="0" actId="47"/>
        <pc:sldMkLst>
          <pc:docMk/>
          <pc:sldMk cId="2258405076" sldId="279"/>
        </pc:sldMkLst>
      </pc:sldChg>
      <pc:sldChg chg="new del">
        <pc:chgData name="ゆっくり市場調査論" userId="03e094fd-291a-4030-9f28-a3cc6b5984cc" providerId="ADAL" clId="{2D857E93-17AE-4342-9429-8AFC8AEB96E1}" dt="2024-05-15T12:12:37.806" v="92" actId="47"/>
        <pc:sldMkLst>
          <pc:docMk/>
          <pc:sldMk cId="2070237762" sldId="280"/>
        </pc:sldMkLst>
      </pc:sldChg>
      <pc:sldChg chg="new del">
        <pc:chgData name="ゆっくり市場調査論" userId="03e094fd-291a-4030-9f28-a3cc6b5984cc" providerId="ADAL" clId="{2D857E93-17AE-4342-9429-8AFC8AEB96E1}" dt="2024-05-15T12:12:37.806" v="92" actId="47"/>
        <pc:sldMkLst>
          <pc:docMk/>
          <pc:sldMk cId="4280866861" sldId="281"/>
        </pc:sldMkLst>
      </pc:sldChg>
      <pc:sldChg chg="new del">
        <pc:chgData name="ゆっくり市場調査論" userId="03e094fd-291a-4030-9f28-a3cc6b5984cc" providerId="ADAL" clId="{2D857E93-17AE-4342-9429-8AFC8AEB96E1}" dt="2024-05-15T12:12:37.806" v="92" actId="47"/>
        <pc:sldMkLst>
          <pc:docMk/>
          <pc:sldMk cId="418180044" sldId="282"/>
        </pc:sldMkLst>
      </pc:sldChg>
      <pc:sldChg chg="new del">
        <pc:chgData name="ゆっくり市場調査論" userId="03e094fd-291a-4030-9f28-a3cc6b5984cc" providerId="ADAL" clId="{2D857E93-17AE-4342-9429-8AFC8AEB96E1}" dt="2024-05-15T12:12:37.806" v="92" actId="47"/>
        <pc:sldMkLst>
          <pc:docMk/>
          <pc:sldMk cId="2433849896" sldId="283"/>
        </pc:sldMkLst>
      </pc:sldChg>
      <pc:sldChg chg="new del">
        <pc:chgData name="ゆっくり市場調査論" userId="03e094fd-291a-4030-9f28-a3cc6b5984cc" providerId="ADAL" clId="{2D857E93-17AE-4342-9429-8AFC8AEB96E1}" dt="2024-05-15T12:12:37.806" v="92" actId="47"/>
        <pc:sldMkLst>
          <pc:docMk/>
          <pc:sldMk cId="1353078845" sldId="284"/>
        </pc:sldMkLst>
      </pc:sldChg>
      <pc:sldChg chg="new del">
        <pc:chgData name="ゆっくり市場調査論" userId="03e094fd-291a-4030-9f28-a3cc6b5984cc" providerId="ADAL" clId="{2D857E93-17AE-4342-9429-8AFC8AEB96E1}" dt="2024-05-15T12:12:37.806" v="92" actId="47"/>
        <pc:sldMkLst>
          <pc:docMk/>
          <pc:sldMk cId="4026956765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99327F5-8719-91DA-A8ED-2FDAD6FF9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2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C955E68-72C8-4060-5441-C06230522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3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59CD32F-3219-052C-D18A-8CA5A0E3D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43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7D7DA80-19AE-6BB5-504A-564D8632C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56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F058512-10B9-1F51-4DF2-262E42622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05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7D036B5-CF0D-F445-E28A-A9090661A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29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37FA3D1-3DB5-6E70-BFDD-7A1CA61F1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47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9FE6695-691B-1AA1-6D80-CC36FB1B9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937B1A8-8926-0531-2025-8D2045A8E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3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21FFC7C-AD1F-2CC4-C56C-FC0C7A9BB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2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C87E524-EE61-1E49-C3A1-128101CA6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8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D92EF42-381E-C48B-725A-0508EF796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24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49CE99F-B596-7C99-95CE-24C722E1B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9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33F5D80-A040-8980-252E-DD8305491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93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5B34602-AE86-D6D2-2DB4-09E0D23FC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09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F48B8E1-89BF-2927-70D0-7E77860F8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9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3C0AAFC-1727-D429-DE82-2D24E9639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1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A34AD21-02ED-69F4-1E4B-F2244516E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7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8FA8B96-15A6-2A06-ABE5-083DAC95A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18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DAF8ABA-2EA1-4814-4534-3A8B9E947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7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62C7EAF-619D-556D-AD6F-753A36042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9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F980C00-3D9F-AB28-7A06-C69B43F1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CFDA9B7-5D82-3023-BCC2-EC129C7FA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9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3</TotalTime>
  <Words>0</Words>
  <Application>Microsoft Office PowerPoint</Application>
  <PresentationFormat>ユーザー設定</PresentationFormat>
  <Paragraphs>0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6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2023-08-15T12:27:08Z</dcterms:created>
  <dcterms:modified xsi:type="dcterms:W3CDTF">2024-05-15T12:12:39Z</dcterms:modified>
</cp:coreProperties>
</file>