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AA95D-2800-44E4-B4D9-68161499DB16}" v="18" dt="2024-05-01T14:06:44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C2FAA95D-2800-44E4-B4D9-68161499DB16}"/>
    <pc:docChg chg="custSel addSld delSld modSld">
      <pc:chgData name="ゆっくり市場調査論" userId="03e094fd-291a-4030-9f28-a3cc6b5984cc" providerId="ADAL" clId="{C2FAA95D-2800-44E4-B4D9-68161499DB16}" dt="2024-05-01T14:06:44.881" v="74" actId="962"/>
      <pc:docMkLst>
        <pc:docMk/>
      </pc:docMkLst>
      <pc:sldChg chg="addSp modSp new mod">
        <pc:chgData name="ゆっくり市場調査論" userId="03e094fd-291a-4030-9f28-a3cc6b5984cc" providerId="ADAL" clId="{C2FAA95D-2800-44E4-B4D9-68161499DB16}" dt="2024-05-01T14:00:12.748" v="28" actId="962"/>
        <pc:sldMkLst>
          <pc:docMk/>
          <pc:sldMk cId="169334025" sldId="258"/>
        </pc:sldMkLst>
        <pc:picChg chg="add mod">
          <ac:chgData name="ゆっくり市場調査論" userId="03e094fd-291a-4030-9f28-a3cc6b5984cc" providerId="ADAL" clId="{C2FAA95D-2800-44E4-B4D9-68161499DB16}" dt="2024-05-01T14:00:12.748" v="28" actId="962"/>
          <ac:picMkLst>
            <pc:docMk/>
            <pc:sldMk cId="169334025" sldId="258"/>
            <ac:picMk id="3" creationId="{88F232B1-87CC-B21D-F77F-FD982177C434}"/>
          </ac:picMkLst>
        </pc:picChg>
      </pc:sldChg>
      <pc:sldChg chg="del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1520722620" sldId="258"/>
        </pc:sldMkLst>
      </pc:sldChg>
      <pc:sldChg chg="del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C2FAA95D-2800-44E4-B4D9-68161499DB16}" dt="2024-05-01T14:00:16.576" v="31" actId="962"/>
        <pc:sldMkLst>
          <pc:docMk/>
          <pc:sldMk cId="2746489699" sldId="259"/>
        </pc:sldMkLst>
        <pc:picChg chg="add mod">
          <ac:chgData name="ゆっくり市場調査論" userId="03e094fd-291a-4030-9f28-a3cc6b5984cc" providerId="ADAL" clId="{C2FAA95D-2800-44E4-B4D9-68161499DB16}" dt="2024-05-01T14:00:16.576" v="31" actId="962"/>
          <ac:picMkLst>
            <pc:docMk/>
            <pc:sldMk cId="2746489699" sldId="259"/>
            <ac:picMk id="3" creationId="{F4800589-9002-D34E-6086-5D727F9A94B1}"/>
          </ac:picMkLst>
        </pc:picChg>
      </pc:sldChg>
      <pc:sldChg chg="del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2067040461" sldId="260"/>
        </pc:sldMkLst>
      </pc:sldChg>
      <pc:sldChg chg="addSp modSp new mod">
        <pc:chgData name="ゆっくり市場調査論" userId="03e094fd-291a-4030-9f28-a3cc6b5984cc" providerId="ADAL" clId="{C2FAA95D-2800-44E4-B4D9-68161499DB16}" dt="2024-05-01T14:00:19.552" v="34" actId="962"/>
        <pc:sldMkLst>
          <pc:docMk/>
          <pc:sldMk cId="2359360970" sldId="260"/>
        </pc:sldMkLst>
        <pc:picChg chg="add mod">
          <ac:chgData name="ゆっくり市場調査論" userId="03e094fd-291a-4030-9f28-a3cc6b5984cc" providerId="ADAL" clId="{C2FAA95D-2800-44E4-B4D9-68161499DB16}" dt="2024-05-01T14:00:19.552" v="34" actId="962"/>
          <ac:picMkLst>
            <pc:docMk/>
            <pc:sldMk cId="2359360970" sldId="260"/>
            <ac:picMk id="3" creationId="{09E6D952-491D-07C9-1696-BC479AE5BFA4}"/>
          </ac:picMkLst>
        </pc:picChg>
      </pc:sldChg>
      <pc:sldChg chg="del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C2FAA95D-2800-44E4-B4D9-68161499DB16}" dt="2024-05-01T14:00:23.905" v="37" actId="962"/>
        <pc:sldMkLst>
          <pc:docMk/>
          <pc:sldMk cId="2456358402" sldId="261"/>
        </pc:sldMkLst>
        <pc:picChg chg="add mod">
          <ac:chgData name="ゆっくり市場調査論" userId="03e094fd-291a-4030-9f28-a3cc6b5984cc" providerId="ADAL" clId="{C2FAA95D-2800-44E4-B4D9-68161499DB16}" dt="2024-05-01T14:00:23.905" v="37" actId="962"/>
          <ac:picMkLst>
            <pc:docMk/>
            <pc:sldMk cId="2456358402" sldId="261"/>
            <ac:picMk id="3" creationId="{BB79E38C-7E01-5EBA-9443-7D68FA356687}"/>
          </ac:picMkLst>
        </pc:picChg>
      </pc:sldChg>
      <pc:sldChg chg="addSp modSp new mod">
        <pc:chgData name="ゆっくり市場調査論" userId="03e094fd-291a-4030-9f28-a3cc6b5984cc" providerId="ADAL" clId="{C2FAA95D-2800-44E4-B4D9-68161499DB16}" dt="2024-05-01T14:00:27.078" v="40" actId="962"/>
        <pc:sldMkLst>
          <pc:docMk/>
          <pc:sldMk cId="2302430859" sldId="262"/>
        </pc:sldMkLst>
        <pc:picChg chg="add mod">
          <ac:chgData name="ゆっくり市場調査論" userId="03e094fd-291a-4030-9f28-a3cc6b5984cc" providerId="ADAL" clId="{C2FAA95D-2800-44E4-B4D9-68161499DB16}" dt="2024-05-01T14:00:27.078" v="40" actId="962"/>
          <ac:picMkLst>
            <pc:docMk/>
            <pc:sldMk cId="2302430859" sldId="262"/>
            <ac:picMk id="3" creationId="{DD900F69-C952-5FB8-1AAA-9066DF268D36}"/>
          </ac:picMkLst>
        </pc:picChg>
      </pc:sldChg>
      <pc:sldChg chg="addSp delSp modSp del mod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3999992612" sldId="262"/>
        </pc:sldMkLst>
        <pc:picChg chg="del">
          <ac:chgData name="ゆっくり市場調査論" userId="03e094fd-291a-4030-9f28-a3cc6b5984cc" providerId="ADAL" clId="{C2FAA95D-2800-44E4-B4D9-68161499DB16}" dt="2024-04-21T06:55:55.637" v="1" actId="478"/>
          <ac:picMkLst>
            <pc:docMk/>
            <pc:sldMk cId="3999992612" sldId="262"/>
            <ac:picMk id="3" creationId="{0E00D07E-734F-CC76-2413-957F3B8FE00C}"/>
          </ac:picMkLst>
        </pc:picChg>
        <pc:picChg chg="add mod">
          <ac:chgData name="ゆっくり市場調査論" userId="03e094fd-291a-4030-9f28-a3cc6b5984cc" providerId="ADAL" clId="{C2FAA95D-2800-44E4-B4D9-68161499DB16}" dt="2024-04-21T06:56:25.063" v="8" actId="962"/>
          <ac:picMkLst>
            <pc:docMk/>
            <pc:sldMk cId="3999992612" sldId="262"/>
            <ac:picMk id="4" creationId="{5D58F198-BCB3-4814-E408-0DBF7130610D}"/>
          </ac:picMkLst>
        </pc:picChg>
      </pc:sldChg>
      <pc:sldChg chg="addSp modSp new mod">
        <pc:chgData name="ゆっくり市場調査論" userId="03e094fd-291a-4030-9f28-a3cc6b5984cc" providerId="ADAL" clId="{C2FAA95D-2800-44E4-B4D9-68161499DB16}" dt="2024-05-01T14:00:30.431" v="43" actId="962"/>
        <pc:sldMkLst>
          <pc:docMk/>
          <pc:sldMk cId="991102151" sldId="263"/>
        </pc:sldMkLst>
        <pc:picChg chg="add mod">
          <ac:chgData name="ゆっくり市場調査論" userId="03e094fd-291a-4030-9f28-a3cc6b5984cc" providerId="ADAL" clId="{C2FAA95D-2800-44E4-B4D9-68161499DB16}" dt="2024-05-01T14:00:30.431" v="43" actId="962"/>
          <ac:picMkLst>
            <pc:docMk/>
            <pc:sldMk cId="991102151" sldId="263"/>
            <ac:picMk id="3" creationId="{E0592198-013F-23AD-B0BD-303257B4BEF9}"/>
          </ac:picMkLst>
        </pc:picChg>
      </pc:sldChg>
      <pc:sldChg chg="del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2601162370" sldId="263"/>
        </pc:sldMkLst>
      </pc:sldChg>
      <pc:sldChg chg="addSp delSp modSp del mod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116972184" sldId="264"/>
        </pc:sldMkLst>
        <pc:picChg chg="del">
          <ac:chgData name="ゆっくり市場調査論" userId="03e094fd-291a-4030-9f28-a3cc6b5984cc" providerId="ADAL" clId="{C2FAA95D-2800-44E4-B4D9-68161499DB16}" dt="2024-04-21T06:56:02.986" v="2" actId="478"/>
          <ac:picMkLst>
            <pc:docMk/>
            <pc:sldMk cId="116972184" sldId="264"/>
            <ac:picMk id="3" creationId="{F2A5B162-A921-9059-47E9-120EE58A91E8}"/>
          </ac:picMkLst>
        </pc:picChg>
        <pc:picChg chg="add mod">
          <ac:chgData name="ゆっくり市場調査論" userId="03e094fd-291a-4030-9f28-a3cc6b5984cc" providerId="ADAL" clId="{C2FAA95D-2800-44E4-B4D9-68161499DB16}" dt="2024-04-21T06:56:19.310" v="5" actId="962"/>
          <ac:picMkLst>
            <pc:docMk/>
            <pc:sldMk cId="116972184" sldId="264"/>
            <ac:picMk id="4" creationId="{C128A967-EF6D-3E6D-4DE5-1B3A8D5B42B5}"/>
          </ac:picMkLst>
        </pc:picChg>
      </pc:sldChg>
      <pc:sldChg chg="addSp delSp modSp new mod">
        <pc:chgData name="ゆっくり市場調査論" userId="03e094fd-291a-4030-9f28-a3cc6b5984cc" providerId="ADAL" clId="{C2FAA95D-2800-44E4-B4D9-68161499DB16}" dt="2024-05-01T14:06:44.881" v="74" actId="962"/>
        <pc:sldMkLst>
          <pc:docMk/>
          <pc:sldMk cId="4223492196" sldId="264"/>
        </pc:sldMkLst>
        <pc:picChg chg="add del mod">
          <ac:chgData name="ゆっくり市場調査論" userId="03e094fd-291a-4030-9f28-a3cc6b5984cc" providerId="ADAL" clId="{C2FAA95D-2800-44E4-B4D9-68161499DB16}" dt="2024-05-01T14:05:44.714" v="71" actId="478"/>
          <ac:picMkLst>
            <pc:docMk/>
            <pc:sldMk cId="4223492196" sldId="264"/>
            <ac:picMk id="3" creationId="{8F54D11D-8EDC-A622-C64A-DC8FD5BBC51B}"/>
          </ac:picMkLst>
        </pc:picChg>
        <pc:picChg chg="add mod">
          <ac:chgData name="ゆっくり市場調査論" userId="03e094fd-291a-4030-9f28-a3cc6b5984cc" providerId="ADAL" clId="{C2FAA95D-2800-44E4-B4D9-68161499DB16}" dt="2024-05-01T14:06:44.881" v="74" actId="962"/>
          <ac:picMkLst>
            <pc:docMk/>
            <pc:sldMk cId="4223492196" sldId="264"/>
            <ac:picMk id="5" creationId="{469948C9-E49F-4132-1BBE-1D5F5ADC8BE5}"/>
          </ac:picMkLst>
        </pc:picChg>
      </pc:sldChg>
      <pc:sldChg chg="addSp modSp new mod">
        <pc:chgData name="ゆっくり市場調査論" userId="03e094fd-291a-4030-9f28-a3cc6b5984cc" providerId="ADAL" clId="{C2FAA95D-2800-44E4-B4D9-68161499DB16}" dt="2024-05-01T14:00:37.418" v="49" actId="962"/>
        <pc:sldMkLst>
          <pc:docMk/>
          <pc:sldMk cId="2163644380" sldId="265"/>
        </pc:sldMkLst>
        <pc:picChg chg="add mod">
          <ac:chgData name="ゆっくり市場調査論" userId="03e094fd-291a-4030-9f28-a3cc6b5984cc" providerId="ADAL" clId="{C2FAA95D-2800-44E4-B4D9-68161499DB16}" dt="2024-05-01T14:00:37.418" v="49" actId="962"/>
          <ac:picMkLst>
            <pc:docMk/>
            <pc:sldMk cId="2163644380" sldId="265"/>
            <ac:picMk id="3" creationId="{E4D0D729-6545-261A-8270-EA335C7B0756}"/>
          </ac:picMkLst>
        </pc:picChg>
      </pc:sldChg>
      <pc:sldChg chg="del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2320711093" sldId="265"/>
        </pc:sldMkLst>
      </pc:sldChg>
      <pc:sldChg chg="del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C2FAA95D-2800-44E4-B4D9-68161499DB16}" dt="2024-05-01T14:00:40.633" v="52" actId="962"/>
        <pc:sldMkLst>
          <pc:docMk/>
          <pc:sldMk cId="3465119462" sldId="266"/>
        </pc:sldMkLst>
        <pc:picChg chg="add mod">
          <ac:chgData name="ゆっくり市場調査論" userId="03e094fd-291a-4030-9f28-a3cc6b5984cc" providerId="ADAL" clId="{C2FAA95D-2800-44E4-B4D9-68161499DB16}" dt="2024-05-01T14:00:40.633" v="52" actId="962"/>
          <ac:picMkLst>
            <pc:docMk/>
            <pc:sldMk cId="3465119462" sldId="266"/>
            <ac:picMk id="3" creationId="{5AC64989-4865-8F61-B267-C8D436480A5A}"/>
          </ac:picMkLst>
        </pc:picChg>
      </pc:sldChg>
      <pc:sldChg chg="addSp modSp new mod">
        <pc:chgData name="ゆっくり市場調査論" userId="03e094fd-291a-4030-9f28-a3cc6b5984cc" providerId="ADAL" clId="{C2FAA95D-2800-44E4-B4D9-68161499DB16}" dt="2024-05-01T14:00:44.242" v="55" actId="962"/>
        <pc:sldMkLst>
          <pc:docMk/>
          <pc:sldMk cId="1576196156" sldId="267"/>
        </pc:sldMkLst>
        <pc:picChg chg="add mod">
          <ac:chgData name="ゆっくり市場調査論" userId="03e094fd-291a-4030-9f28-a3cc6b5984cc" providerId="ADAL" clId="{C2FAA95D-2800-44E4-B4D9-68161499DB16}" dt="2024-05-01T14:00:44.242" v="55" actId="962"/>
          <ac:picMkLst>
            <pc:docMk/>
            <pc:sldMk cId="1576196156" sldId="267"/>
            <ac:picMk id="3" creationId="{0C6AAA0F-AE6C-B7FA-0E85-2704EC346017}"/>
          </ac:picMkLst>
        </pc:picChg>
      </pc:sldChg>
      <pc:sldChg chg="del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4154174569" sldId="267"/>
        </pc:sldMkLst>
      </pc:sldChg>
      <pc:sldChg chg="addSp delSp modSp new mod">
        <pc:chgData name="ゆっくり市場調査論" userId="03e094fd-291a-4030-9f28-a3cc6b5984cc" providerId="ADAL" clId="{C2FAA95D-2800-44E4-B4D9-68161499DB16}" dt="2024-05-01T14:02:28.665" v="67" actId="962"/>
        <pc:sldMkLst>
          <pc:docMk/>
          <pc:sldMk cId="249761970" sldId="268"/>
        </pc:sldMkLst>
        <pc:picChg chg="add del mod">
          <ac:chgData name="ゆっくり市場調査論" userId="03e094fd-291a-4030-9f28-a3cc6b5984cc" providerId="ADAL" clId="{C2FAA95D-2800-44E4-B4D9-68161499DB16}" dt="2024-05-01T14:01:48.057" v="64" actId="478"/>
          <ac:picMkLst>
            <pc:docMk/>
            <pc:sldMk cId="249761970" sldId="268"/>
            <ac:picMk id="3" creationId="{C57B58BB-822F-0DE9-EB1B-528DF33417C0}"/>
          </ac:picMkLst>
        </pc:picChg>
        <pc:picChg chg="add mod">
          <ac:chgData name="ゆっくり市場調査論" userId="03e094fd-291a-4030-9f28-a3cc6b5984cc" providerId="ADAL" clId="{C2FAA95D-2800-44E4-B4D9-68161499DB16}" dt="2024-05-01T14:02:28.665" v="67" actId="962"/>
          <ac:picMkLst>
            <pc:docMk/>
            <pc:sldMk cId="249761970" sldId="268"/>
            <ac:picMk id="5" creationId="{FEAD052D-953C-84AD-CC70-4262A550FD5C}"/>
          </ac:picMkLst>
        </pc:picChg>
      </pc:sldChg>
      <pc:sldChg chg="del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1595225214" sldId="268"/>
        </pc:sldMkLst>
      </pc:sldChg>
      <pc:sldChg chg="addSp delSp modSp new mod">
        <pc:chgData name="ゆっくり市場調査論" userId="03e094fd-291a-4030-9f28-a3cc6b5984cc" providerId="ADAL" clId="{C2FAA95D-2800-44E4-B4D9-68161499DB16}" dt="2024-05-01T14:02:32.112" v="70" actId="962"/>
        <pc:sldMkLst>
          <pc:docMk/>
          <pc:sldMk cId="2777678231" sldId="269"/>
        </pc:sldMkLst>
        <pc:picChg chg="add del mod">
          <ac:chgData name="ゆっくり市場調査論" userId="03e094fd-291a-4030-9f28-a3cc6b5984cc" providerId="ADAL" clId="{C2FAA95D-2800-44E4-B4D9-68161499DB16}" dt="2024-05-01T14:01:36.224" v="63" actId="478"/>
          <ac:picMkLst>
            <pc:docMk/>
            <pc:sldMk cId="2777678231" sldId="269"/>
            <ac:picMk id="3" creationId="{0EF4F940-4224-EEFD-C9E8-AFE34F00E03C}"/>
          </ac:picMkLst>
        </pc:picChg>
        <pc:picChg chg="add mod">
          <ac:chgData name="ゆっくり市場調査論" userId="03e094fd-291a-4030-9f28-a3cc6b5984cc" providerId="ADAL" clId="{C2FAA95D-2800-44E4-B4D9-68161499DB16}" dt="2024-05-01T14:02:32.112" v="70" actId="962"/>
          <ac:picMkLst>
            <pc:docMk/>
            <pc:sldMk cId="2777678231" sldId="269"/>
            <ac:picMk id="5" creationId="{0E750708-5C70-EE77-32C3-64B4913623A9}"/>
          </ac:picMkLst>
        </pc:picChg>
      </pc:sldChg>
      <pc:sldChg chg="addSp delSp modSp del mod">
        <pc:chgData name="ゆっくり市場調査論" userId="03e094fd-291a-4030-9f28-a3cc6b5984cc" providerId="ADAL" clId="{C2FAA95D-2800-44E4-B4D9-68161499DB16}" dt="2024-05-01T13:59:56.187" v="12" actId="2696"/>
        <pc:sldMkLst>
          <pc:docMk/>
          <pc:sldMk cId="3190665401" sldId="269"/>
        </pc:sldMkLst>
        <pc:picChg chg="del">
          <ac:chgData name="ゆっくり市場調査論" userId="03e094fd-291a-4030-9f28-a3cc6b5984cc" providerId="ADAL" clId="{C2FAA95D-2800-44E4-B4D9-68161499DB16}" dt="2024-04-21T06:49:49.339" v="0" actId="478"/>
          <ac:picMkLst>
            <pc:docMk/>
            <pc:sldMk cId="3190665401" sldId="269"/>
            <ac:picMk id="3" creationId="{D3EDAEB4-90B4-2737-AD87-28C9244F99BA}"/>
          </ac:picMkLst>
        </pc:picChg>
        <pc:picChg chg="add mod">
          <ac:chgData name="ゆっくり市場調査論" userId="03e094fd-291a-4030-9f28-a3cc6b5984cc" providerId="ADAL" clId="{C2FAA95D-2800-44E4-B4D9-68161499DB16}" dt="2024-04-21T06:56:31.439" v="11" actId="962"/>
          <ac:picMkLst>
            <pc:docMk/>
            <pc:sldMk cId="3190665401" sldId="269"/>
            <ac:picMk id="4" creationId="{E3D1F0F5-DB53-4F4A-A0BF-7AB41D8EC811}"/>
          </ac:picMkLst>
        </pc:picChg>
      </pc:sldChg>
      <pc:sldChg chg="new del">
        <pc:chgData name="ゆっくり市場調査論" userId="03e094fd-291a-4030-9f28-a3cc6b5984cc" providerId="ADAL" clId="{C2FAA95D-2800-44E4-B4D9-68161499DB16}" dt="2024-05-01T14:00:52.995" v="62" actId="47"/>
        <pc:sldMkLst>
          <pc:docMk/>
          <pc:sldMk cId="269741349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527A02C-D0C5-86DF-C026-BDA9BA86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AC64989-4865-8F61-B267-C8D43648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6AAA0F-AE6C-B7FA-0E85-2704EC34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FEAD052D-953C-84AD-CC70-4262A550F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0E750708-5C70-EE77-32C3-64B491362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7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F232B1-87CC-B21D-F77F-FD982177C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800589-9002-D34E-6086-5D727F9A9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9E6D952-491D-07C9-1696-BC479AE5B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6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79E38C-7E01-5EBA-9443-7D68FA356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5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D900F69-C952-5FB8-1AAA-9066DF268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0592198-013F-23AD-B0BD-303257B4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0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469948C9-E49F-4132-1BBE-1D5F5ADC8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9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4D0D729-6545-261A-8270-EA335C7B0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4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15</TotalTime>
  <Words>0</Words>
  <Application>Microsoft Office PowerPoint</Application>
  <PresentationFormat>ユーザー設定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6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2023-08-15T12:17:50Z</dcterms:created>
  <dcterms:modified xsi:type="dcterms:W3CDTF">2024-05-01T14:06:45Z</dcterms:modified>
</cp:coreProperties>
</file>