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8E547-487D-4E7F-B437-2E50454C13B6}" v="10" dt="2024-05-01T13:51:06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A3D8E547-487D-4E7F-B437-2E50454C13B6}"/>
    <pc:docChg chg="custSel addSld delSld modSld">
      <pc:chgData name="ゆっくり市場調査論" userId="03e094fd-291a-4030-9f28-a3cc6b5984cc" providerId="ADAL" clId="{A3D8E547-487D-4E7F-B437-2E50454C13B6}" dt="2024-05-01T13:51:06.772" v="42" actId="962"/>
      <pc:docMkLst>
        <pc:docMk/>
      </pc:docMkLst>
      <pc:sldChg chg="addSp modSp new mod">
        <pc:chgData name="ゆっくり市場調査論" userId="03e094fd-291a-4030-9f28-a3cc6b5984cc" providerId="ADAL" clId="{A3D8E547-487D-4E7F-B437-2E50454C13B6}" dt="2024-05-01T13:49:40.915" v="14" actId="962"/>
        <pc:sldMkLst>
          <pc:docMk/>
          <pc:sldMk cId="520328612" sldId="258"/>
        </pc:sldMkLst>
        <pc:picChg chg="add mod">
          <ac:chgData name="ゆっくり市場調査論" userId="03e094fd-291a-4030-9f28-a3cc6b5984cc" providerId="ADAL" clId="{A3D8E547-487D-4E7F-B437-2E50454C13B6}" dt="2024-05-01T13:49:40.915" v="14" actId="962"/>
          <ac:picMkLst>
            <pc:docMk/>
            <pc:sldMk cId="520328612" sldId="258"/>
            <ac:picMk id="3" creationId="{34B9DE5E-DDD6-21DA-CAF3-4D67851FEF6E}"/>
          </ac:picMkLst>
        </pc:picChg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1520722620" sldId="258"/>
        </pc:sldMkLst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A3D8E547-487D-4E7F-B437-2E50454C13B6}" dt="2024-05-01T13:49:44.337" v="17" actId="962"/>
        <pc:sldMkLst>
          <pc:docMk/>
          <pc:sldMk cId="4107224887" sldId="259"/>
        </pc:sldMkLst>
        <pc:picChg chg="add mod">
          <ac:chgData name="ゆっくり市場調査論" userId="03e094fd-291a-4030-9f28-a3cc6b5984cc" providerId="ADAL" clId="{A3D8E547-487D-4E7F-B437-2E50454C13B6}" dt="2024-05-01T13:49:44.337" v="17" actId="962"/>
          <ac:picMkLst>
            <pc:docMk/>
            <pc:sldMk cId="4107224887" sldId="259"/>
            <ac:picMk id="3" creationId="{9E67F403-4166-C8D2-3E4B-3FAFA43273FF}"/>
          </ac:picMkLst>
        </pc:picChg>
      </pc:sldChg>
      <pc:sldChg chg="addSp modSp new mod">
        <pc:chgData name="ゆっくり市場調査論" userId="03e094fd-291a-4030-9f28-a3cc6b5984cc" providerId="ADAL" clId="{A3D8E547-487D-4E7F-B437-2E50454C13B6}" dt="2024-05-01T13:49:47.664" v="20" actId="962"/>
        <pc:sldMkLst>
          <pc:docMk/>
          <pc:sldMk cId="2035002524" sldId="260"/>
        </pc:sldMkLst>
        <pc:picChg chg="add mod">
          <ac:chgData name="ゆっくり市場調査論" userId="03e094fd-291a-4030-9f28-a3cc6b5984cc" providerId="ADAL" clId="{A3D8E547-487D-4E7F-B437-2E50454C13B6}" dt="2024-05-01T13:49:47.664" v="20" actId="962"/>
          <ac:picMkLst>
            <pc:docMk/>
            <pc:sldMk cId="2035002524" sldId="260"/>
            <ac:picMk id="3" creationId="{9BA98AA8-3DE9-44EB-5106-0B4472F176EC}"/>
          </ac:picMkLst>
        </pc:picChg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2067040461" sldId="260"/>
        </pc:sldMkLst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A3D8E547-487D-4E7F-B437-2E50454C13B6}" dt="2024-05-01T13:49:50.348" v="23" actId="962"/>
        <pc:sldMkLst>
          <pc:docMk/>
          <pc:sldMk cId="2225988478" sldId="261"/>
        </pc:sldMkLst>
        <pc:picChg chg="add mod">
          <ac:chgData name="ゆっくり市場調査論" userId="03e094fd-291a-4030-9f28-a3cc6b5984cc" providerId="ADAL" clId="{A3D8E547-487D-4E7F-B437-2E50454C13B6}" dt="2024-05-01T13:49:50.348" v="23" actId="962"/>
          <ac:picMkLst>
            <pc:docMk/>
            <pc:sldMk cId="2225988478" sldId="261"/>
            <ac:picMk id="3" creationId="{18A963DB-8EB6-3D33-0EF9-4405F8E72D2A}"/>
          </ac:picMkLst>
        </pc:picChg>
      </pc:sldChg>
      <pc:sldChg chg="addSp modSp new mod">
        <pc:chgData name="ゆっくり市場調査論" userId="03e094fd-291a-4030-9f28-a3cc6b5984cc" providerId="ADAL" clId="{A3D8E547-487D-4E7F-B437-2E50454C13B6}" dt="2024-05-01T13:49:53.463" v="26" actId="962"/>
        <pc:sldMkLst>
          <pc:docMk/>
          <pc:sldMk cId="644876748" sldId="262"/>
        </pc:sldMkLst>
        <pc:picChg chg="add mod">
          <ac:chgData name="ゆっくり市場調査論" userId="03e094fd-291a-4030-9f28-a3cc6b5984cc" providerId="ADAL" clId="{A3D8E547-487D-4E7F-B437-2E50454C13B6}" dt="2024-05-01T13:49:53.463" v="26" actId="962"/>
          <ac:picMkLst>
            <pc:docMk/>
            <pc:sldMk cId="644876748" sldId="262"/>
            <ac:picMk id="3" creationId="{821435AB-B621-B137-3324-8C9DE03FB2FE}"/>
          </ac:picMkLst>
        </pc:picChg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A3D8E547-487D-4E7F-B437-2E50454C13B6}" dt="2024-05-01T13:49:56.624" v="29" actId="962"/>
        <pc:sldMkLst>
          <pc:docMk/>
          <pc:sldMk cId="1533339199" sldId="263"/>
        </pc:sldMkLst>
        <pc:picChg chg="add mod">
          <ac:chgData name="ゆっくり市場調査論" userId="03e094fd-291a-4030-9f28-a3cc6b5984cc" providerId="ADAL" clId="{A3D8E547-487D-4E7F-B437-2E50454C13B6}" dt="2024-05-01T13:49:56.624" v="29" actId="962"/>
          <ac:picMkLst>
            <pc:docMk/>
            <pc:sldMk cId="1533339199" sldId="263"/>
            <ac:picMk id="3" creationId="{084C99DB-129B-B375-C721-4F68A429E832}"/>
          </ac:picMkLst>
        </pc:picChg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A3D8E547-487D-4E7F-B437-2E50454C13B6}" dt="2024-05-01T13:49:59.331" v="32" actId="962"/>
        <pc:sldMkLst>
          <pc:docMk/>
          <pc:sldMk cId="1006644603" sldId="264"/>
        </pc:sldMkLst>
        <pc:picChg chg="add mod">
          <ac:chgData name="ゆっくり市場調査論" userId="03e094fd-291a-4030-9f28-a3cc6b5984cc" providerId="ADAL" clId="{A3D8E547-487D-4E7F-B437-2E50454C13B6}" dt="2024-05-01T13:49:59.331" v="32" actId="962"/>
          <ac:picMkLst>
            <pc:docMk/>
            <pc:sldMk cId="1006644603" sldId="264"/>
            <ac:picMk id="3" creationId="{C9BB9365-8E4E-D67E-B7AE-AE904E7EA27A}"/>
          </ac:picMkLst>
        </pc:picChg>
      </pc:sldChg>
      <pc:sldChg chg="addSp modSp new mod">
        <pc:chgData name="ゆっくり市場調査論" userId="03e094fd-291a-4030-9f28-a3cc6b5984cc" providerId="ADAL" clId="{A3D8E547-487D-4E7F-B437-2E50454C13B6}" dt="2024-05-01T13:50:02.408" v="35" actId="962"/>
        <pc:sldMkLst>
          <pc:docMk/>
          <pc:sldMk cId="982074003" sldId="265"/>
        </pc:sldMkLst>
        <pc:picChg chg="add mod">
          <ac:chgData name="ゆっくり市場調査論" userId="03e094fd-291a-4030-9f28-a3cc6b5984cc" providerId="ADAL" clId="{A3D8E547-487D-4E7F-B437-2E50454C13B6}" dt="2024-05-01T13:50:02.408" v="35" actId="962"/>
          <ac:picMkLst>
            <pc:docMk/>
            <pc:sldMk cId="982074003" sldId="265"/>
            <ac:picMk id="3" creationId="{579ADEB9-7B45-80BB-2566-48A4889B1CD0}"/>
          </ac:picMkLst>
        </pc:picChg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2320711093" sldId="265"/>
        </pc:sldMkLst>
      </pc:sldChg>
      <pc:sldChg chg="addSp delSp modSp new mod">
        <pc:chgData name="ゆっくり市場調査論" userId="03e094fd-291a-4030-9f28-a3cc6b5984cc" providerId="ADAL" clId="{A3D8E547-487D-4E7F-B437-2E50454C13B6}" dt="2024-05-01T13:51:06.772" v="42" actId="962"/>
        <pc:sldMkLst>
          <pc:docMk/>
          <pc:sldMk cId="1999329664" sldId="266"/>
        </pc:sldMkLst>
        <pc:picChg chg="add del mod">
          <ac:chgData name="ゆっくり市場調査論" userId="03e094fd-291a-4030-9f28-a3cc6b5984cc" providerId="ADAL" clId="{A3D8E547-487D-4E7F-B437-2E50454C13B6}" dt="2024-05-01T13:50:50.081" v="39" actId="478"/>
          <ac:picMkLst>
            <pc:docMk/>
            <pc:sldMk cId="1999329664" sldId="266"/>
            <ac:picMk id="3" creationId="{586115AF-2242-CAC2-F9EB-0C103536D0F6}"/>
          </ac:picMkLst>
        </pc:picChg>
        <pc:picChg chg="add mod">
          <ac:chgData name="ゆっくり市場調査論" userId="03e094fd-291a-4030-9f28-a3cc6b5984cc" providerId="ADAL" clId="{A3D8E547-487D-4E7F-B437-2E50454C13B6}" dt="2024-05-01T13:51:06.772" v="42" actId="962"/>
          <ac:picMkLst>
            <pc:docMk/>
            <pc:sldMk cId="1999329664" sldId="266"/>
            <ac:picMk id="5" creationId="{6F1B6AAA-F9C3-3007-43F4-EB62227F2FE7}"/>
          </ac:picMkLst>
        </pc:picChg>
      </pc:sldChg>
      <pc:sldChg chg="del">
        <pc:chgData name="ゆっくり市場調査論" userId="03e094fd-291a-4030-9f28-a3cc6b5984cc" providerId="ADAL" clId="{A3D8E547-487D-4E7F-B437-2E50454C13B6}" dt="2024-05-01T13:49:22.921" v="0" actId="47"/>
        <pc:sldMkLst>
          <pc:docMk/>
          <pc:sldMk cId="2987503183" sldId="266"/>
        </pc:sldMkLst>
      </pc:sldChg>
      <pc:sldChg chg="new del">
        <pc:chgData name="ゆっくり市場調査論" userId="03e094fd-291a-4030-9f28-a3cc6b5984cc" providerId="ADAL" clId="{A3D8E547-487D-4E7F-B437-2E50454C13B6}" dt="2024-05-01T13:49:27.689" v="11" actId="47"/>
        <pc:sldMkLst>
          <pc:docMk/>
          <pc:sldMk cId="75341315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76C51E7-3903-345B-F0EB-B8720C744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6F1B6AAA-F9C3-3007-43F4-EB62227F2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2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4B9DE5E-DDD6-21DA-CAF3-4D67851F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E67F403-4166-C8D2-3E4B-3FAFA432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BA98AA8-3DE9-44EB-5106-0B4472F17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8A963DB-8EB6-3D33-0EF9-4405F8E7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8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21435AB-B621-B137-3324-8C9DE03FB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84C99DB-129B-B375-C721-4F68A429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3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9BB9365-8E4E-D67E-B7AE-AE904E7EA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79ADEB9-7B45-80BB-2566-48A4889B1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2</TotalTime>
  <Words>0</Words>
  <Application>Microsoft Office PowerPoint</Application>
  <PresentationFormat>ユーザー設定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2023-08-15T11:17:18Z</dcterms:created>
  <dcterms:modified xsi:type="dcterms:W3CDTF">2024-05-01T13:51:07Z</dcterms:modified>
</cp:coreProperties>
</file>