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58" r:id="rId9"/>
    <p:sldId id="259" r:id="rId10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D5056A3D-14C5-458D-AC01-5C58DF75760A}"/>
    <pc:docChg chg="delSld">
      <pc:chgData name="ゆっくり市場調査論" userId="03e094fd-291a-4030-9f28-a3cc6b5984cc" providerId="ADAL" clId="{D5056A3D-14C5-458D-AC01-5C58DF75760A}" dt="2024-04-25T05:31:10.015" v="0" actId="47"/>
      <pc:docMkLst>
        <pc:docMk/>
      </pc:docMkLst>
      <pc:sldChg chg="del">
        <pc:chgData name="ゆっくり市場調査論" userId="03e094fd-291a-4030-9f28-a3cc6b5984cc" providerId="ADAL" clId="{D5056A3D-14C5-458D-AC01-5C58DF75760A}" dt="2024-04-25T05:31:10.015" v="0" actId="47"/>
        <pc:sldMkLst>
          <pc:docMk/>
          <pc:sldMk cId="206704046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C1CF070-B954-05F5-BA02-EB5B96BF8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3B08784-BE5F-6AAC-9AEC-59E27E70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AB4264-BB38-C9F1-ED20-47508D08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2A059D5-E68D-269F-3781-03CD23BB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56A6779-7444-E78F-7A65-5D97C3FFC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B533370-C314-08B6-061F-F2B5FB6B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7BD7C4-D77D-F6E7-A69F-715ADF136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10AB3FF-4119-49E8-1C4D-C4F344DC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5146265-0479-C862-6136-F31F10E7A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0</TotalTime>
  <Words>0</Words>
  <Application>Microsoft Office PowerPoint</Application>
  <PresentationFormat>ユーザー設定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2023-08-15T00:59:36Z</dcterms:created>
  <dcterms:modified xsi:type="dcterms:W3CDTF">2024-04-25T05:31:11Z</dcterms:modified>
</cp:coreProperties>
</file>