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7" d="100"/>
          <a:sy n="177" d="100"/>
        </p:scale>
        <p:origin x="13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6B4F32D-514C-F6DC-E28C-F37517A09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8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円グラフ&#10;&#10;自動的に生成された説明">
            <a:extLst>
              <a:ext uri="{FF2B5EF4-FFF2-40B4-BE49-F238E27FC236}">
                <a16:creationId xmlns:a16="http://schemas.microsoft.com/office/drawing/2014/main" id="{0D5B4EFB-6AC4-CB77-D950-825AA47D3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7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B3C53CE8-F5CF-6DC3-6EFF-E456B0840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7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2EF3203-F784-D1D0-C00F-147B9663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89AE340-BA08-3B59-F70E-BB8F7712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7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B433E33-5CCB-F178-69F7-9E6E19DF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7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643924-8624-89C3-3423-4CD05E2B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7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95D6700-7D28-20C0-6D73-AC1E772F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0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5B38D5B-B272-2DA2-03D3-2E1A9D522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E534547-646C-53E6-C817-9C94228BC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6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7158E45-9830-6C3E-1493-2A0D57F5C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8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円グラフ&#10;&#10;自動的に生成された説明">
            <a:extLst>
              <a:ext uri="{FF2B5EF4-FFF2-40B4-BE49-F238E27FC236}">
                <a16:creationId xmlns:a16="http://schemas.microsoft.com/office/drawing/2014/main" id="{F4E3F9CC-3489-CE22-E7F4-DEC9CA0FB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7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円グラフ&#10;&#10;自動的に生成された説明">
            <a:extLst>
              <a:ext uri="{FF2B5EF4-FFF2-40B4-BE49-F238E27FC236}">
                <a16:creationId xmlns:a16="http://schemas.microsoft.com/office/drawing/2014/main" id="{0954A4E6-6BD8-542B-53F8-EFF0BDC53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0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円グラフ&#10;&#10;自動的に生成された説明">
            <a:extLst>
              <a:ext uri="{FF2B5EF4-FFF2-40B4-BE49-F238E27FC236}">
                <a16:creationId xmlns:a16="http://schemas.microsoft.com/office/drawing/2014/main" id="{354EEB87-A62A-5224-F799-15D420567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0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円グラフ&#10;&#10;自動的に生成された説明">
            <a:extLst>
              <a:ext uri="{FF2B5EF4-FFF2-40B4-BE49-F238E27FC236}">
                <a16:creationId xmlns:a16="http://schemas.microsoft.com/office/drawing/2014/main" id="{B7CD4A48-1D82-B91F-F388-B91307074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4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EBF9BE47-990E-49E2-85B3-A77B9E4E109D}" vid="{3269D3B0-B7A6-4F1A-B02D-C56C04F6B5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2</TotalTime>
  <Words>0</Words>
  <Application>Microsoft Office PowerPoint</Application>
  <PresentationFormat>ユーザー設定</PresentationFormat>
  <Paragraphs>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2023-08-03T14:37:12Z</dcterms:created>
  <dcterms:modified xsi:type="dcterms:W3CDTF">2023-08-03T14:39:14Z</dcterms:modified>
</cp:coreProperties>
</file>