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59" r:id="rId13"/>
    <p:sldId id="260" r:id="rId1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A50D8F-F30B-5A1F-4362-84555A0A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3FD42A-8A1D-8423-47A4-854E2A38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2BED75-AFF8-ED01-7B9C-66D4773F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5FBE55-C480-9706-32D8-5ECC2B56E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05CF9C-5A19-41A1-184A-1C03FB94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EDB6627-DE3E-0F09-BE2E-8DE67F71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3D93B1-4B64-68C1-0FB7-5E77117E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135DA1-DC81-A083-1E13-60F59797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DBF616C-8ACB-D00D-9049-DE071320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953EDC-B474-0164-4000-19A3DDD7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B3ABD7-F921-569E-4789-5E6B2379A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038533-E744-55A9-DA05-3817E904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96507E3-0F1F-A87E-BFCD-26AD3220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0</TotalTime>
  <Words>0</Words>
  <Application>Microsoft Office PowerPoint</Application>
  <PresentationFormat>ユーザー設定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2023-08-15T17:53:45Z</dcterms:created>
  <dcterms:modified xsi:type="dcterms:W3CDTF">2023-08-15T17:54:44Z</dcterms:modified>
</cp:coreProperties>
</file>