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304" r:id="rId4"/>
    <p:sldId id="305" r:id="rId5"/>
    <p:sldId id="306" r:id="rId6"/>
    <p:sldId id="307" r:id="rId7"/>
    <p:sldId id="308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5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D35A1B3-FE5E-16B1-E0B5-1C03FED3A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DDCF86-8A25-247D-A7A4-B23210DE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58CEB27-0B02-E8C6-A141-B5709EC7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3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A6BFCCC-3720-5184-D741-AEDC9B378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885D469-AD96-B194-6E58-B064F7C5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817DF4-D3BD-DBF4-FA8C-F7A08749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B256B5C-F55D-FD89-CEBC-E59C4E640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E0031B8-8D11-4527-C8B8-0C95F1CAA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B8983AF5-2F72-8B23-4F9D-6E1B26E85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8A057EA-4CCD-DBB0-182A-E529F888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60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折れ線グラフ が含まれている画像&#10;&#10;自動的に生成された説明">
            <a:extLst>
              <a:ext uri="{FF2B5EF4-FFF2-40B4-BE49-F238E27FC236}">
                <a16:creationId xmlns:a16="http://schemas.microsoft.com/office/drawing/2014/main" id="{31C7DFAB-9BEB-1B7B-6264-E66F150E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0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A705BB-746A-453E-201B-F1BD051A3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CB74302-6806-62F6-09E5-7A6FAB1F7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1B8A8DF1-8862-8BE0-8EC6-861F692C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3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に光っている月&#10;&#10;自動的に生成された説明">
            <a:extLst>
              <a:ext uri="{FF2B5EF4-FFF2-40B4-BE49-F238E27FC236}">
                <a16:creationId xmlns:a16="http://schemas.microsoft.com/office/drawing/2014/main" id="{5AD36DDF-C9B6-58F4-19E2-C98DF376F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9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927EF5-9C2E-1E6F-3F5C-CAD160507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A4FB25B-01A0-FA1A-8921-3A754C77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9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598612-C270-5701-5438-7B88A174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&#10;&#10;自動的に生成された説明">
            <a:extLst>
              <a:ext uri="{FF2B5EF4-FFF2-40B4-BE49-F238E27FC236}">
                <a16:creationId xmlns:a16="http://schemas.microsoft.com/office/drawing/2014/main" id="{AB8896E1-9C00-CA68-A3A9-78706E068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レーダー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E601E70D-3E04-BDCC-7705-C328A318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5A932BE-168E-821A-72DE-C04E2183F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6E3AEA1E-BC95-C7F4-365A-70EF8D036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2A4A1A-149B-48DF-8EC0-1BA276F6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84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FFF2816-CC0C-160D-0405-324BDF064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A23D3EC9-0446-12FB-242D-ACC51AFB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96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02D436F6-4365-52D8-E66B-29AB0162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6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5ED508A-7C7D-B037-5DAE-48262DD8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6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49A9B9E-1620-00C9-C45A-0AD03A78E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89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BB2042B-7F2D-435F-C6BB-E903CE207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5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9D6323-4E62-A385-51AE-6F2C7735E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2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E14B8313-CB07-2738-FF49-20801BCBF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3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矢印&#10;&#10;自動的に生成された説明">
            <a:extLst>
              <a:ext uri="{FF2B5EF4-FFF2-40B4-BE49-F238E27FC236}">
                <a16:creationId xmlns:a16="http://schemas.microsoft.com/office/drawing/2014/main" id="{5C25DB2C-B44A-47CB-75FB-224137C8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7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FC5F962-1EAE-F128-92DF-4AE2AE90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1253073-A20B-272B-E81B-81293395D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3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A941A15-85CF-3F31-C17A-A23066045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4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09C05E9-8138-6B40-DC87-0AF94D87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93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5815B9-78FD-A2BF-BCB3-CED3613E6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9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0D7559-5ECF-EC4F-810C-69AF1B2B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1279765-4B43-296D-AE10-4ACE11A8F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0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A3D4F2-DDB9-4772-17FD-C3BC1640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0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5596295-25F6-0324-6093-983EB0A6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D61868-56A6-37F5-F386-F3B56DD93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C523EE-9119-E559-DE01-4FCE3F3F2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457736-5EBA-6A3D-7EC9-5CB13FC0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9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15</TotalTime>
  <Words>0</Words>
  <Application>Microsoft Office PowerPoint</Application>
  <PresentationFormat>ユーザー設定</PresentationFormat>
  <Paragraphs>0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7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2023-08-15T17:17:43Z</dcterms:created>
  <dcterms:modified xsi:type="dcterms:W3CDTF">2023-08-15T17:32:48Z</dcterms:modified>
</cp:coreProperties>
</file>