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0" r:id="rId1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5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3DD9D5E-3AEA-702C-7C21-C76B3227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DD81AD-83E2-A237-7E0C-C6EA8ED90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95269C0-59D7-BCA7-EA3D-FE57C416E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D59CA4D-8449-E3AF-F276-4A153DB7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2D4F783-BF27-27C1-E748-E6B46421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F13CCB8-4285-23F2-F210-7A5CF44CA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C16A9A4-E132-102C-8AFD-A577146FA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13357E0-8786-8FBE-9076-D4B723376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ABEC79B-A547-E53F-B71F-AB8E18A51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3171A84-FB64-37A0-7358-1BD872E76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2</TotalTime>
  <Words>0</Words>
  <Application>Microsoft Office PowerPoint</Application>
  <PresentationFormat>ユーザー設定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2023-08-15T15:39:50Z</dcterms:created>
  <dcterms:modified xsi:type="dcterms:W3CDTF">2023-08-15T15:42:35Z</dcterms:modified>
</cp:coreProperties>
</file>