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1" r:id="rId25"/>
    <p:sldId id="262" r:id="rId26"/>
    <p:sldId id="263" r:id="rId27"/>
    <p:sldId id="264" r:id="rId28"/>
    <p:sldId id="265" r:id="rId29"/>
    <p:sldId id="266" r:id="rId30"/>
    <p:sldId id="258" r:id="rId31"/>
    <p:sldId id="259" r:id="rId32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A815E-E423-46BF-8821-1AFF70F5E844}" v="9" dt="2024-05-15T12:46:00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200" d="100"/>
          <a:sy n="200" d="100"/>
        </p:scale>
        <p:origin x="15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FACA815E-E423-46BF-8821-1AFF70F5E844}"/>
    <pc:docChg chg="custSel modSld">
      <pc:chgData name="ゆっくり市場調査論" userId="03e094fd-291a-4030-9f28-a3cc6b5984cc" providerId="ADAL" clId="{FACA815E-E423-46BF-8821-1AFF70F5E844}" dt="2024-05-15T12:46:00.990" v="36" actId="962"/>
      <pc:docMkLst>
        <pc:docMk/>
      </pc:docMkLst>
      <pc:sldChg chg="addSp delSp modSp mod">
        <pc:chgData name="ゆっくり市場調査論" userId="03e094fd-291a-4030-9f28-a3cc6b5984cc" providerId="ADAL" clId="{FACA815E-E423-46BF-8821-1AFF70F5E844}" dt="2024-05-13T12:24:27.678" v="15" actId="96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FACA815E-E423-46BF-8821-1AFF70F5E844}" dt="2024-05-13T12:22:57.397" v="0" actId="478"/>
          <ac:picMkLst>
            <pc:docMk/>
            <pc:sldMk cId="2057214130" sldId="257"/>
            <ac:picMk id="3" creationId="{E47752B3-90F6-CD89-A5F5-ACE11EC295B7}"/>
          </ac:picMkLst>
        </pc:picChg>
        <pc:picChg chg="add mod">
          <ac:chgData name="ゆっくり市場調査論" userId="03e094fd-291a-4030-9f28-a3cc6b5984cc" providerId="ADAL" clId="{FACA815E-E423-46BF-8821-1AFF70F5E844}" dt="2024-05-13T12:24:27.678" v="15" actId="962"/>
          <ac:picMkLst>
            <pc:docMk/>
            <pc:sldMk cId="2057214130" sldId="257"/>
            <ac:picMk id="4" creationId="{90809A94-D0E7-4105-5F58-6ADAF7D94873}"/>
          </ac:picMkLst>
        </pc:picChg>
      </pc:sldChg>
      <pc:sldChg chg="addSp delSp modSp mod">
        <pc:chgData name="ゆっくり市場調査論" userId="03e094fd-291a-4030-9f28-a3cc6b5984cc" providerId="ADAL" clId="{FACA815E-E423-46BF-8821-1AFF70F5E844}" dt="2024-05-13T12:23:52.508" v="6" actId="962"/>
        <pc:sldMkLst>
          <pc:docMk/>
          <pc:sldMk cId="1339184038" sldId="259"/>
        </pc:sldMkLst>
        <pc:picChg chg="del">
          <ac:chgData name="ゆっくり市場調査論" userId="03e094fd-291a-4030-9f28-a3cc6b5984cc" providerId="ADAL" clId="{FACA815E-E423-46BF-8821-1AFF70F5E844}" dt="2024-05-13T12:23:38.322" v="3" actId="478"/>
          <ac:picMkLst>
            <pc:docMk/>
            <pc:sldMk cId="1339184038" sldId="259"/>
            <ac:picMk id="3" creationId="{2828681F-2CB2-8387-E34E-AD0DAA405ED8}"/>
          </ac:picMkLst>
        </pc:picChg>
        <pc:picChg chg="add mod">
          <ac:chgData name="ゆっくり市場調査論" userId="03e094fd-291a-4030-9f28-a3cc6b5984cc" providerId="ADAL" clId="{FACA815E-E423-46BF-8821-1AFF70F5E844}" dt="2024-05-13T12:23:52.508" v="6" actId="962"/>
          <ac:picMkLst>
            <pc:docMk/>
            <pc:sldMk cId="1339184038" sldId="259"/>
            <ac:picMk id="4" creationId="{4D2BE3ED-4C99-D23F-090D-A36998434BE5}"/>
          </ac:picMkLst>
        </pc:picChg>
      </pc:sldChg>
      <pc:sldChg chg="addSp delSp modSp mod">
        <pc:chgData name="ゆっくり市場調査論" userId="03e094fd-291a-4030-9f28-a3cc6b5984cc" providerId="ADAL" clId="{FACA815E-E423-46BF-8821-1AFF70F5E844}" dt="2024-05-15T12:45:29.592" v="24" actId="962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FACA815E-E423-46BF-8821-1AFF70F5E844}" dt="2024-05-15T12:45:20.210" v="21" actId="478"/>
          <ac:picMkLst>
            <pc:docMk/>
            <pc:sldMk cId="3999992612" sldId="262"/>
            <ac:picMk id="3" creationId="{0F4947D7-4B34-5F5B-E8B6-AE6DB66EE784}"/>
          </ac:picMkLst>
        </pc:picChg>
        <pc:picChg chg="add mod">
          <ac:chgData name="ゆっくり市場調査論" userId="03e094fd-291a-4030-9f28-a3cc6b5984cc" providerId="ADAL" clId="{FACA815E-E423-46BF-8821-1AFF70F5E844}" dt="2024-05-15T12:45:29.592" v="24" actId="962"/>
          <ac:picMkLst>
            <pc:docMk/>
            <pc:sldMk cId="3999992612" sldId="262"/>
            <ac:picMk id="4" creationId="{84767C10-859F-C0A4-52AF-56DB119BD26F}"/>
          </ac:picMkLst>
        </pc:picChg>
      </pc:sldChg>
      <pc:sldChg chg="delSp mod">
        <pc:chgData name="ゆっくり市場調査論" userId="03e094fd-291a-4030-9f28-a3cc6b5984cc" providerId="ADAL" clId="{FACA815E-E423-46BF-8821-1AFF70F5E844}" dt="2024-05-15T12:44:58.641" v="16" actId="478"/>
        <pc:sldMkLst>
          <pc:docMk/>
          <pc:sldMk cId="33659439" sldId="268"/>
        </pc:sldMkLst>
        <pc:picChg chg="del">
          <ac:chgData name="ゆっくり市場調査論" userId="03e094fd-291a-4030-9f28-a3cc6b5984cc" providerId="ADAL" clId="{FACA815E-E423-46BF-8821-1AFF70F5E844}" dt="2024-05-15T12:44:58.641" v="16" actId="478"/>
          <ac:picMkLst>
            <pc:docMk/>
            <pc:sldMk cId="33659439" sldId="268"/>
            <ac:picMk id="3" creationId="{9760B884-9FCB-140E-D5CD-03AF8DC15968}"/>
          </ac:picMkLst>
        </pc:picChg>
      </pc:sldChg>
      <pc:sldChg chg="addSp delSp modSp mod">
        <pc:chgData name="ゆっくり市場調査論" userId="03e094fd-291a-4030-9f28-a3cc6b5984cc" providerId="ADAL" clId="{FACA815E-E423-46BF-8821-1AFF70F5E844}" dt="2024-05-15T12:46:00.990" v="36" actId="962"/>
        <pc:sldMkLst>
          <pc:docMk/>
          <pc:sldMk cId="2628506945" sldId="269"/>
        </pc:sldMkLst>
        <pc:picChg chg="del">
          <ac:chgData name="ゆっくり市場調査論" userId="03e094fd-291a-4030-9f28-a3cc6b5984cc" providerId="ADAL" clId="{FACA815E-E423-46BF-8821-1AFF70F5E844}" dt="2024-05-15T12:45:01.042" v="17" actId="478"/>
          <ac:picMkLst>
            <pc:docMk/>
            <pc:sldMk cId="2628506945" sldId="269"/>
            <ac:picMk id="3" creationId="{4BCCD87D-C673-B7ED-D41F-F510633C2184}"/>
          </ac:picMkLst>
        </pc:picChg>
        <pc:picChg chg="add mod">
          <ac:chgData name="ゆっくり市場調査論" userId="03e094fd-291a-4030-9f28-a3cc6b5984cc" providerId="ADAL" clId="{FACA815E-E423-46BF-8821-1AFF70F5E844}" dt="2024-05-15T12:46:00.990" v="36" actId="962"/>
          <ac:picMkLst>
            <pc:docMk/>
            <pc:sldMk cId="2628506945" sldId="269"/>
            <ac:picMk id="4" creationId="{4EFEBB46-FAF3-FDA4-D42F-90CFBB5708F7}"/>
          </ac:picMkLst>
        </pc:picChg>
      </pc:sldChg>
      <pc:sldChg chg="addSp delSp modSp mod">
        <pc:chgData name="ゆっくり市場調査論" userId="03e094fd-291a-4030-9f28-a3cc6b5984cc" providerId="ADAL" clId="{FACA815E-E423-46BF-8821-1AFF70F5E844}" dt="2024-05-15T12:45:55.259" v="33" actId="962"/>
        <pc:sldMkLst>
          <pc:docMk/>
          <pc:sldMk cId="3424534018" sldId="271"/>
        </pc:sldMkLst>
        <pc:picChg chg="del">
          <ac:chgData name="ゆっくり市場調査論" userId="03e094fd-291a-4030-9f28-a3cc6b5984cc" providerId="ADAL" clId="{FACA815E-E423-46BF-8821-1AFF70F5E844}" dt="2024-05-15T12:45:03.752" v="18" actId="478"/>
          <ac:picMkLst>
            <pc:docMk/>
            <pc:sldMk cId="3424534018" sldId="271"/>
            <ac:picMk id="3" creationId="{0E0DC23C-35CA-1EF4-C218-439842C0ED3B}"/>
          </ac:picMkLst>
        </pc:picChg>
        <pc:picChg chg="add mod">
          <ac:chgData name="ゆっくり市場調査論" userId="03e094fd-291a-4030-9f28-a3cc6b5984cc" providerId="ADAL" clId="{FACA815E-E423-46BF-8821-1AFF70F5E844}" dt="2024-05-15T12:45:55.259" v="33" actId="962"/>
          <ac:picMkLst>
            <pc:docMk/>
            <pc:sldMk cId="3424534018" sldId="271"/>
            <ac:picMk id="4" creationId="{D50E6E76-E61B-4C17-5AA9-CB4CD1D2DB91}"/>
          </ac:picMkLst>
        </pc:picChg>
      </pc:sldChg>
      <pc:sldChg chg="addSp delSp modSp mod">
        <pc:chgData name="ゆっくり市場調査論" userId="03e094fd-291a-4030-9f28-a3cc6b5984cc" providerId="ADAL" clId="{FACA815E-E423-46BF-8821-1AFF70F5E844}" dt="2024-05-13T12:24:17.306" v="12" actId="962"/>
        <pc:sldMkLst>
          <pc:docMk/>
          <pc:sldMk cId="2039034558" sldId="272"/>
        </pc:sldMkLst>
        <pc:picChg chg="del">
          <ac:chgData name="ゆっくり市場調査論" userId="03e094fd-291a-4030-9f28-a3cc6b5984cc" providerId="ADAL" clId="{FACA815E-E423-46BF-8821-1AFF70F5E844}" dt="2024-05-13T12:23:04.043" v="1" actId="478"/>
          <ac:picMkLst>
            <pc:docMk/>
            <pc:sldMk cId="2039034558" sldId="272"/>
            <ac:picMk id="3" creationId="{3B62A242-ADCC-97ED-5563-423832634FDB}"/>
          </ac:picMkLst>
        </pc:picChg>
        <pc:picChg chg="add mod">
          <ac:chgData name="ゆっくり市場調査論" userId="03e094fd-291a-4030-9f28-a3cc6b5984cc" providerId="ADAL" clId="{FACA815E-E423-46BF-8821-1AFF70F5E844}" dt="2024-05-13T12:24:17.306" v="12" actId="962"/>
          <ac:picMkLst>
            <pc:docMk/>
            <pc:sldMk cId="2039034558" sldId="272"/>
            <ac:picMk id="4" creationId="{76A90C9B-A6DD-3F2D-F195-7B075FF5430E}"/>
          </ac:picMkLst>
        </pc:picChg>
      </pc:sldChg>
      <pc:sldChg chg="addSp delSp modSp mod">
        <pc:chgData name="ゆっくり市場調査論" userId="03e094fd-291a-4030-9f28-a3cc6b5984cc" providerId="ADAL" clId="{FACA815E-E423-46BF-8821-1AFF70F5E844}" dt="2024-05-13T12:24:04.617" v="9" actId="962"/>
        <pc:sldMkLst>
          <pc:docMk/>
          <pc:sldMk cId="2816495566" sldId="279"/>
        </pc:sldMkLst>
        <pc:picChg chg="del">
          <ac:chgData name="ゆっくり市場調査論" userId="03e094fd-291a-4030-9f28-a3cc6b5984cc" providerId="ADAL" clId="{FACA815E-E423-46BF-8821-1AFF70F5E844}" dt="2024-05-13T12:23:18.406" v="2" actId="478"/>
          <ac:picMkLst>
            <pc:docMk/>
            <pc:sldMk cId="2816495566" sldId="279"/>
            <ac:picMk id="3" creationId="{E2B1991B-8704-FB72-AC2D-4772446AEE9F}"/>
          </ac:picMkLst>
        </pc:picChg>
        <pc:picChg chg="add mod">
          <ac:chgData name="ゆっくり市場調査論" userId="03e094fd-291a-4030-9f28-a3cc6b5984cc" providerId="ADAL" clId="{FACA815E-E423-46BF-8821-1AFF70F5E844}" dt="2024-05-13T12:24:04.617" v="9" actId="962"/>
          <ac:picMkLst>
            <pc:docMk/>
            <pc:sldMk cId="2816495566" sldId="279"/>
            <ac:picMk id="4" creationId="{16F96D0D-18D5-B6EB-2137-3F6F303C6D68}"/>
          </ac:picMkLst>
        </pc:picChg>
      </pc:sldChg>
      <pc:sldChg chg="addSp delSp modSp mod">
        <pc:chgData name="ゆっくり市場調査論" userId="03e094fd-291a-4030-9f28-a3cc6b5984cc" providerId="ADAL" clId="{FACA815E-E423-46BF-8821-1AFF70F5E844}" dt="2024-05-15T12:45:45.070" v="30" actId="962"/>
        <pc:sldMkLst>
          <pc:docMk/>
          <pc:sldMk cId="436248063" sldId="283"/>
        </pc:sldMkLst>
        <pc:picChg chg="del">
          <ac:chgData name="ゆっくり市場調査論" userId="03e094fd-291a-4030-9f28-a3cc6b5984cc" providerId="ADAL" clId="{FACA815E-E423-46BF-8821-1AFF70F5E844}" dt="2024-05-15T12:45:14.134" v="19" actId="478"/>
          <ac:picMkLst>
            <pc:docMk/>
            <pc:sldMk cId="436248063" sldId="283"/>
            <ac:picMk id="3" creationId="{8E369F3D-6243-34C8-BD8C-9592D9C38C88}"/>
          </ac:picMkLst>
        </pc:picChg>
        <pc:picChg chg="add mod">
          <ac:chgData name="ゆっくり市場調査論" userId="03e094fd-291a-4030-9f28-a3cc6b5984cc" providerId="ADAL" clId="{FACA815E-E423-46BF-8821-1AFF70F5E844}" dt="2024-05-15T12:45:45.070" v="30" actId="962"/>
          <ac:picMkLst>
            <pc:docMk/>
            <pc:sldMk cId="436248063" sldId="283"/>
            <ac:picMk id="4" creationId="{414AAE65-5874-754A-84BD-FE02A2E8180E}"/>
          </ac:picMkLst>
        </pc:picChg>
      </pc:sldChg>
      <pc:sldChg chg="addSp delSp modSp mod">
        <pc:chgData name="ゆっくり市場調査論" userId="03e094fd-291a-4030-9f28-a3cc6b5984cc" providerId="ADAL" clId="{FACA815E-E423-46BF-8821-1AFF70F5E844}" dt="2024-05-15T12:45:39.370" v="27" actId="962"/>
        <pc:sldMkLst>
          <pc:docMk/>
          <pc:sldMk cId="686923600" sldId="286"/>
        </pc:sldMkLst>
        <pc:picChg chg="del">
          <ac:chgData name="ゆっくり市場調査論" userId="03e094fd-291a-4030-9f28-a3cc6b5984cc" providerId="ADAL" clId="{FACA815E-E423-46BF-8821-1AFF70F5E844}" dt="2024-05-15T12:45:17.170" v="20" actId="478"/>
          <ac:picMkLst>
            <pc:docMk/>
            <pc:sldMk cId="686923600" sldId="286"/>
            <ac:picMk id="3" creationId="{FD605FF1-7601-49CC-49F0-120ABC7F2BB6}"/>
          </ac:picMkLst>
        </pc:picChg>
        <pc:picChg chg="add mod">
          <ac:chgData name="ゆっくり市場調査論" userId="03e094fd-291a-4030-9f28-a3cc6b5984cc" providerId="ADAL" clId="{FACA815E-E423-46BF-8821-1AFF70F5E844}" dt="2024-05-15T12:45:39.370" v="27" actId="962"/>
          <ac:picMkLst>
            <pc:docMk/>
            <pc:sldMk cId="686923600" sldId="286"/>
            <ac:picMk id="4" creationId="{DC5BE25B-8ACD-0238-F798-09D0DE15CE4F}"/>
          </ac:picMkLst>
        </pc:picChg>
      </pc:sldChg>
    </pc:docChg>
  </pc:docChgLst>
  <pc:docChgLst>
    <pc:chgData name="ゆっくり市場調査論" userId="03e094fd-291a-4030-9f28-a3cc6b5984cc" providerId="ADAL" clId="{7120DEFA-6B7E-448D-9FFD-9F5D1AF15DCD}"/>
    <pc:docChg chg="custSel modSld">
      <pc:chgData name="ゆっくり市場調査論" userId="03e094fd-291a-4030-9f28-a3cc6b5984cc" providerId="ADAL" clId="{7120DEFA-6B7E-448D-9FFD-9F5D1AF15DCD}" dt="2023-10-11T21:59:49.707" v="1"/>
      <pc:docMkLst>
        <pc:docMk/>
      </pc:docMkLst>
      <pc:sldChg chg="addSp delSp modSp mod">
        <pc:chgData name="ゆっくり市場調査論" userId="03e094fd-291a-4030-9f28-a3cc6b5984cc" providerId="ADAL" clId="{7120DEFA-6B7E-448D-9FFD-9F5D1AF15DCD}" dt="2023-10-11T21:59:49.707" v="1"/>
        <pc:sldMkLst>
          <pc:docMk/>
          <pc:sldMk cId="2527601575" sldId="288"/>
        </pc:sldMkLst>
        <pc:picChg chg="del">
          <ac:chgData name="ゆっくり市場調査論" userId="03e094fd-291a-4030-9f28-a3cc6b5984cc" providerId="ADAL" clId="{7120DEFA-6B7E-448D-9FFD-9F5D1AF15DCD}" dt="2023-10-11T21:59:24.313" v="0" actId="478"/>
          <ac:picMkLst>
            <pc:docMk/>
            <pc:sldMk cId="2527601575" sldId="288"/>
            <ac:picMk id="3" creationId="{1EB7FE60-60F4-EA89-471F-66A684A85A9B}"/>
          </ac:picMkLst>
        </pc:picChg>
        <pc:picChg chg="add mod">
          <ac:chgData name="ゆっくり市場調査論" userId="03e094fd-291a-4030-9f28-a3cc6b5984cc" providerId="ADAL" clId="{7120DEFA-6B7E-448D-9FFD-9F5D1AF15DCD}" dt="2023-10-11T21:59:49.707" v="1"/>
          <ac:picMkLst>
            <pc:docMk/>
            <pc:sldMk cId="2527601575" sldId="288"/>
            <ac:picMk id="4" creationId="{F3D01B2F-A76C-183D-4BFA-987EFCF6BE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0809A94-D0E7-4105-5F58-6ADAF7D94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5615C97-E3C4-ACAD-39B4-64A9C8CCD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A4A90C4-269C-E1DC-C266-9414B08A6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1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B257E54-0F48-DF25-AA36-A90E274AB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18FF49A-9F39-7777-BE76-DEFDEDD46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16F96D0D-18D5-B6EB-2137-3F6F303C6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62B1B0D-5C7A-8467-A36B-602C2CD73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5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1ABF742-8270-0B9F-2F2F-410FD680F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0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C36E689-6FDE-167F-7271-FB6ABCA31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14AAE65-5874-754A-84BD-FE02A2E8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4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12C9D00-A0B9-84B1-7141-E6250F0A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8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23F4C54-1966-85FF-854D-E6451CD0F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C2534E3-44DB-7FF2-8354-74138A747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低い精度で自動的に生成された説明">
            <a:extLst>
              <a:ext uri="{FF2B5EF4-FFF2-40B4-BE49-F238E27FC236}">
                <a16:creationId xmlns:a16="http://schemas.microsoft.com/office/drawing/2014/main" id="{DC5BE25B-8ACD-0238-F798-09D0DE15C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3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4E129AF-CB8D-6313-B78A-4FFE42BA9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97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F3D01B2F-A76C-183D-4BFA-987EFCF6B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01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FAFED95-79E2-5A7B-4FBE-A688661A6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4767C10-859F-C0A4-52AF-56DB119BD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6487A36-6A31-D602-111C-BEAA8BBB2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F07BC5F-BAEB-B903-237A-CAE6FCFB8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AD8D18B-0725-9255-B9AC-4E37B494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C38F898-AF2A-B24B-B2AA-9D634EF5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6F3BB66-58FC-6D85-96C7-474D532F5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D2BE3ED-4C99-D23F-090D-A3699843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EFEBB46-FAF3-FDA4-D42F-90CFBB570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0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38A9535-D903-2A45-4F3F-CCC24089C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9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50E6E76-E61B-4C17-5AA9-CB4CD1D2D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3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76A90C9B-A6DD-3F2D-F195-7B075FF54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E8979CA-7EA6-ABE5-62B2-1101C2037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3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93FCBED-81EC-CE98-2698-410EA55E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5</TotalTime>
  <Words>0</Words>
  <Application>Microsoft Office PowerPoint</Application>
  <PresentationFormat>ユーザー設定</PresentationFormat>
  <Paragraphs>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4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2023-08-15T14:59:45Z</dcterms:created>
  <dcterms:modified xsi:type="dcterms:W3CDTF">2024-05-15T12:46:05Z</dcterms:modified>
</cp:coreProperties>
</file>