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875EA4-8EE3-434E-B863-AC61D76E1C32}" v="1" dt="2024-05-13T12:22:15.8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81" d="100"/>
          <a:sy n="181" d="100"/>
        </p:scale>
        <p:origin x="144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256E423A-2EAE-4212-84F1-144877FD9DB3}"/>
    <pc:docChg chg="custSel addSld delSld modSld">
      <pc:chgData name="ゆっくり市場調査論" userId="03e094fd-291a-4030-9f28-a3cc6b5984cc" providerId="ADAL" clId="{256E423A-2EAE-4212-84F1-144877FD9DB3}" dt="2024-04-30T01:13:18.402" v="107" actId="962"/>
      <pc:docMkLst>
        <pc:docMk/>
      </pc:docMkLst>
      <pc:sldChg chg="addSp modSp new mod">
        <pc:chgData name="ゆっくり市場調査論" userId="03e094fd-291a-4030-9f28-a3cc6b5984cc" providerId="ADAL" clId="{256E423A-2EAE-4212-84F1-144877FD9DB3}" dt="2024-04-30T01:02:49.133" v="28" actId="962"/>
        <pc:sldMkLst>
          <pc:docMk/>
          <pc:sldMk cId="1925375969" sldId="258"/>
        </pc:sldMkLst>
        <pc:picChg chg="add mod">
          <ac:chgData name="ゆっくり市場調査論" userId="03e094fd-291a-4030-9f28-a3cc6b5984cc" providerId="ADAL" clId="{256E423A-2EAE-4212-84F1-144877FD9DB3}" dt="2024-04-30T01:02:49.133" v="28" actId="962"/>
          <ac:picMkLst>
            <pc:docMk/>
            <pc:sldMk cId="1925375969" sldId="258"/>
            <ac:picMk id="3" creationId="{3988828D-9F3D-8AD6-DC70-11F336536949}"/>
          </ac:picMkLst>
        </pc:picChg>
      </pc:sldChg>
      <pc:sldChg chg="addSp modSp new mod">
        <pc:chgData name="ゆっくり市場調査論" userId="03e094fd-291a-4030-9f28-a3cc6b5984cc" providerId="ADAL" clId="{256E423A-2EAE-4212-84F1-144877FD9DB3}" dt="2024-04-30T01:02:52.117" v="31" actId="962"/>
        <pc:sldMkLst>
          <pc:docMk/>
          <pc:sldMk cId="4039362898" sldId="259"/>
        </pc:sldMkLst>
        <pc:picChg chg="add mod">
          <ac:chgData name="ゆっくり市場調査論" userId="03e094fd-291a-4030-9f28-a3cc6b5984cc" providerId="ADAL" clId="{256E423A-2EAE-4212-84F1-144877FD9DB3}" dt="2024-04-30T01:02:52.117" v="31" actId="962"/>
          <ac:picMkLst>
            <pc:docMk/>
            <pc:sldMk cId="4039362898" sldId="259"/>
            <ac:picMk id="3" creationId="{A9FDCCF6-4FDF-6244-40C8-123F516C7820}"/>
          </ac:picMkLst>
        </pc:picChg>
      </pc:sldChg>
      <pc:sldChg chg="addSp modSp new mod">
        <pc:chgData name="ゆっくり市場調査論" userId="03e094fd-291a-4030-9f28-a3cc6b5984cc" providerId="ADAL" clId="{256E423A-2EAE-4212-84F1-144877FD9DB3}" dt="2024-04-30T01:02:54.723" v="34" actId="962"/>
        <pc:sldMkLst>
          <pc:docMk/>
          <pc:sldMk cId="1582762010" sldId="260"/>
        </pc:sldMkLst>
        <pc:picChg chg="add mod">
          <ac:chgData name="ゆっくり市場調査論" userId="03e094fd-291a-4030-9f28-a3cc6b5984cc" providerId="ADAL" clId="{256E423A-2EAE-4212-84F1-144877FD9DB3}" dt="2024-04-30T01:02:54.723" v="34" actId="962"/>
          <ac:picMkLst>
            <pc:docMk/>
            <pc:sldMk cId="1582762010" sldId="260"/>
            <ac:picMk id="3" creationId="{8F4763A4-EA8B-58A4-DEC5-4431D4E725C7}"/>
          </ac:picMkLst>
        </pc:picChg>
      </pc:sldChg>
      <pc:sldChg chg="del">
        <pc:chgData name="ゆっくり市場調査論" userId="03e094fd-291a-4030-9f28-a3cc6b5984cc" providerId="ADAL" clId="{256E423A-2EAE-4212-84F1-144877FD9DB3}" dt="2024-04-30T01:02:34.006" v="0" actId="2696"/>
        <pc:sldMkLst>
          <pc:docMk/>
          <pc:sldMk cId="1128009376" sldId="261"/>
        </pc:sldMkLst>
      </pc:sldChg>
      <pc:sldChg chg="addSp modSp new mod">
        <pc:chgData name="ゆっくり市場調査論" userId="03e094fd-291a-4030-9f28-a3cc6b5984cc" providerId="ADAL" clId="{256E423A-2EAE-4212-84F1-144877FD9DB3}" dt="2024-04-30T01:02:58.023" v="37" actId="962"/>
        <pc:sldMkLst>
          <pc:docMk/>
          <pc:sldMk cId="3536616737" sldId="261"/>
        </pc:sldMkLst>
        <pc:picChg chg="add mod">
          <ac:chgData name="ゆっくり市場調査論" userId="03e094fd-291a-4030-9f28-a3cc6b5984cc" providerId="ADAL" clId="{256E423A-2EAE-4212-84F1-144877FD9DB3}" dt="2024-04-30T01:02:58.023" v="37" actId="962"/>
          <ac:picMkLst>
            <pc:docMk/>
            <pc:sldMk cId="3536616737" sldId="261"/>
            <ac:picMk id="3" creationId="{5D73832F-7252-754B-1E1F-A1874A7EB541}"/>
          </ac:picMkLst>
        </pc:picChg>
      </pc:sldChg>
      <pc:sldChg chg="addSp modSp new mod">
        <pc:chgData name="ゆっくり市場調査論" userId="03e094fd-291a-4030-9f28-a3cc6b5984cc" providerId="ADAL" clId="{256E423A-2EAE-4212-84F1-144877FD9DB3}" dt="2024-04-30T01:03:00.640" v="40" actId="962"/>
        <pc:sldMkLst>
          <pc:docMk/>
          <pc:sldMk cId="1108067402" sldId="262"/>
        </pc:sldMkLst>
        <pc:picChg chg="add mod">
          <ac:chgData name="ゆっくり市場調査論" userId="03e094fd-291a-4030-9f28-a3cc6b5984cc" providerId="ADAL" clId="{256E423A-2EAE-4212-84F1-144877FD9DB3}" dt="2024-04-30T01:03:00.640" v="40" actId="962"/>
          <ac:picMkLst>
            <pc:docMk/>
            <pc:sldMk cId="1108067402" sldId="262"/>
            <ac:picMk id="3" creationId="{D60EDAA5-B488-FE5D-F682-6B03111753F7}"/>
          </ac:picMkLst>
        </pc:picChg>
      </pc:sldChg>
      <pc:sldChg chg="del">
        <pc:chgData name="ゆっくり市場調査論" userId="03e094fd-291a-4030-9f28-a3cc6b5984cc" providerId="ADAL" clId="{256E423A-2EAE-4212-84F1-144877FD9DB3}" dt="2024-04-30T01:02:34.006" v="0" actId="2696"/>
        <pc:sldMkLst>
          <pc:docMk/>
          <pc:sldMk cId="3999992612" sldId="262"/>
        </pc:sldMkLst>
      </pc:sldChg>
      <pc:sldChg chg="addSp modSp new mod">
        <pc:chgData name="ゆっくり市場調査論" userId="03e094fd-291a-4030-9f28-a3cc6b5984cc" providerId="ADAL" clId="{256E423A-2EAE-4212-84F1-144877FD9DB3}" dt="2024-04-30T01:03:11.505" v="43" actId="962"/>
        <pc:sldMkLst>
          <pc:docMk/>
          <pc:sldMk cId="343212464" sldId="263"/>
        </pc:sldMkLst>
        <pc:picChg chg="add mod">
          <ac:chgData name="ゆっくり市場調査論" userId="03e094fd-291a-4030-9f28-a3cc6b5984cc" providerId="ADAL" clId="{256E423A-2EAE-4212-84F1-144877FD9DB3}" dt="2024-04-30T01:03:11.505" v="43" actId="962"/>
          <ac:picMkLst>
            <pc:docMk/>
            <pc:sldMk cId="343212464" sldId="263"/>
            <ac:picMk id="3" creationId="{A66A9FB8-B714-256F-9762-674DBA72284F}"/>
          </ac:picMkLst>
        </pc:picChg>
      </pc:sldChg>
      <pc:sldChg chg="del">
        <pc:chgData name="ゆっくり市場調査論" userId="03e094fd-291a-4030-9f28-a3cc6b5984cc" providerId="ADAL" clId="{256E423A-2EAE-4212-84F1-144877FD9DB3}" dt="2024-04-30T01:02:34.006" v="0" actId="2696"/>
        <pc:sldMkLst>
          <pc:docMk/>
          <pc:sldMk cId="2601162370" sldId="263"/>
        </pc:sldMkLst>
      </pc:sldChg>
      <pc:sldChg chg="addSp delSp modSp new mod">
        <pc:chgData name="ゆっくり市場調査論" userId="03e094fd-291a-4030-9f28-a3cc6b5984cc" providerId="ADAL" clId="{256E423A-2EAE-4212-84F1-144877FD9DB3}" dt="2024-04-30T01:13:18.402" v="107" actId="962"/>
        <pc:sldMkLst>
          <pc:docMk/>
          <pc:sldMk cId="2478650173" sldId="264"/>
        </pc:sldMkLst>
        <pc:picChg chg="add del mod">
          <ac:chgData name="ゆっくり市場調査論" userId="03e094fd-291a-4030-9f28-a3cc6b5984cc" providerId="ADAL" clId="{256E423A-2EAE-4212-84F1-144877FD9DB3}" dt="2024-04-30T01:11:47.005" v="100" actId="478"/>
          <ac:picMkLst>
            <pc:docMk/>
            <pc:sldMk cId="2478650173" sldId="264"/>
            <ac:picMk id="3" creationId="{68C73C2C-381A-FE74-27F6-3937BEB3834A}"/>
          </ac:picMkLst>
        </pc:picChg>
        <pc:picChg chg="add del mod">
          <ac:chgData name="ゆっくり市場調査論" userId="03e094fd-291a-4030-9f28-a3cc6b5984cc" providerId="ADAL" clId="{256E423A-2EAE-4212-84F1-144877FD9DB3}" dt="2024-04-30T01:13:05.795" v="104" actId="478"/>
          <ac:picMkLst>
            <pc:docMk/>
            <pc:sldMk cId="2478650173" sldId="264"/>
            <ac:picMk id="5" creationId="{C5EDF22D-1823-26D4-208A-006A8BA0E8BD}"/>
          </ac:picMkLst>
        </pc:picChg>
        <pc:picChg chg="add mod">
          <ac:chgData name="ゆっくり市場調査論" userId="03e094fd-291a-4030-9f28-a3cc6b5984cc" providerId="ADAL" clId="{256E423A-2EAE-4212-84F1-144877FD9DB3}" dt="2024-04-30T01:13:18.402" v="107" actId="962"/>
          <ac:picMkLst>
            <pc:docMk/>
            <pc:sldMk cId="2478650173" sldId="264"/>
            <ac:picMk id="7" creationId="{84BBB31B-3202-9AF8-F735-63A2C89AD940}"/>
          </ac:picMkLst>
        </pc:picChg>
      </pc:sldChg>
      <pc:sldChg chg="addSp modSp new mod">
        <pc:chgData name="ゆっくり市場調査論" userId="03e094fd-291a-4030-9f28-a3cc6b5984cc" providerId="ADAL" clId="{256E423A-2EAE-4212-84F1-144877FD9DB3}" dt="2024-04-30T01:03:19.645" v="49" actId="962"/>
        <pc:sldMkLst>
          <pc:docMk/>
          <pc:sldMk cId="2121286605" sldId="265"/>
        </pc:sldMkLst>
        <pc:picChg chg="add mod">
          <ac:chgData name="ゆっくり市場調査論" userId="03e094fd-291a-4030-9f28-a3cc6b5984cc" providerId="ADAL" clId="{256E423A-2EAE-4212-84F1-144877FD9DB3}" dt="2024-04-30T01:03:19.645" v="49" actId="962"/>
          <ac:picMkLst>
            <pc:docMk/>
            <pc:sldMk cId="2121286605" sldId="265"/>
            <ac:picMk id="3" creationId="{D340ACF3-5198-4905-5631-C4F7118883E0}"/>
          </ac:picMkLst>
        </pc:picChg>
      </pc:sldChg>
      <pc:sldChg chg="addSp modSp new mod">
        <pc:chgData name="ゆっくり市場調査論" userId="03e094fd-291a-4030-9f28-a3cc6b5984cc" providerId="ADAL" clId="{256E423A-2EAE-4212-84F1-144877FD9DB3}" dt="2024-04-30T01:03:22.329" v="52" actId="962"/>
        <pc:sldMkLst>
          <pc:docMk/>
          <pc:sldMk cId="267864537" sldId="266"/>
        </pc:sldMkLst>
        <pc:picChg chg="add mod">
          <ac:chgData name="ゆっくり市場調査論" userId="03e094fd-291a-4030-9f28-a3cc6b5984cc" providerId="ADAL" clId="{256E423A-2EAE-4212-84F1-144877FD9DB3}" dt="2024-04-30T01:03:22.329" v="52" actId="962"/>
          <ac:picMkLst>
            <pc:docMk/>
            <pc:sldMk cId="267864537" sldId="266"/>
            <ac:picMk id="3" creationId="{E7158969-6FFA-4D49-F3AA-DCC5AA6FCD88}"/>
          </ac:picMkLst>
        </pc:picChg>
      </pc:sldChg>
      <pc:sldChg chg="del">
        <pc:chgData name="ゆっくり市場調査論" userId="03e094fd-291a-4030-9f28-a3cc6b5984cc" providerId="ADAL" clId="{256E423A-2EAE-4212-84F1-144877FD9DB3}" dt="2024-04-30T01:02:34.006" v="0" actId="2696"/>
        <pc:sldMkLst>
          <pc:docMk/>
          <pc:sldMk cId="2810785992" sldId="267"/>
        </pc:sldMkLst>
      </pc:sldChg>
      <pc:sldChg chg="addSp modSp new mod">
        <pc:chgData name="ゆっくり市場調査論" userId="03e094fd-291a-4030-9f28-a3cc6b5984cc" providerId="ADAL" clId="{256E423A-2EAE-4212-84F1-144877FD9DB3}" dt="2024-04-30T01:03:24.937" v="55" actId="962"/>
        <pc:sldMkLst>
          <pc:docMk/>
          <pc:sldMk cId="3933824074" sldId="267"/>
        </pc:sldMkLst>
        <pc:picChg chg="add mod">
          <ac:chgData name="ゆっくり市場調査論" userId="03e094fd-291a-4030-9f28-a3cc6b5984cc" providerId="ADAL" clId="{256E423A-2EAE-4212-84F1-144877FD9DB3}" dt="2024-04-30T01:03:24.937" v="55" actId="962"/>
          <ac:picMkLst>
            <pc:docMk/>
            <pc:sldMk cId="3933824074" sldId="267"/>
            <ac:picMk id="3" creationId="{DF414524-3621-3920-000C-F750A3ADE0A2}"/>
          </ac:picMkLst>
        </pc:picChg>
      </pc:sldChg>
      <pc:sldChg chg="del">
        <pc:chgData name="ゆっくり市場調査論" userId="03e094fd-291a-4030-9f28-a3cc6b5984cc" providerId="ADAL" clId="{256E423A-2EAE-4212-84F1-144877FD9DB3}" dt="2024-04-30T01:02:34.006" v="0" actId="2696"/>
        <pc:sldMkLst>
          <pc:docMk/>
          <pc:sldMk cId="2674855728" sldId="268"/>
        </pc:sldMkLst>
      </pc:sldChg>
      <pc:sldChg chg="addSp modSp new mod">
        <pc:chgData name="ゆっくり市場調査論" userId="03e094fd-291a-4030-9f28-a3cc6b5984cc" providerId="ADAL" clId="{256E423A-2EAE-4212-84F1-144877FD9DB3}" dt="2024-04-30T01:03:28.360" v="58" actId="962"/>
        <pc:sldMkLst>
          <pc:docMk/>
          <pc:sldMk cId="2854410484" sldId="268"/>
        </pc:sldMkLst>
        <pc:picChg chg="add mod">
          <ac:chgData name="ゆっくり市場調査論" userId="03e094fd-291a-4030-9f28-a3cc6b5984cc" providerId="ADAL" clId="{256E423A-2EAE-4212-84F1-144877FD9DB3}" dt="2024-04-30T01:03:28.360" v="58" actId="962"/>
          <ac:picMkLst>
            <pc:docMk/>
            <pc:sldMk cId="2854410484" sldId="268"/>
            <ac:picMk id="3" creationId="{115143CA-43AA-3AF8-3E20-72A13888D7C2}"/>
          </ac:picMkLst>
        </pc:picChg>
      </pc:sldChg>
      <pc:sldChg chg="del">
        <pc:chgData name="ゆっくり市場調査論" userId="03e094fd-291a-4030-9f28-a3cc6b5984cc" providerId="ADAL" clId="{256E423A-2EAE-4212-84F1-144877FD9DB3}" dt="2024-04-30T01:02:34.006" v="0" actId="2696"/>
        <pc:sldMkLst>
          <pc:docMk/>
          <pc:sldMk cId="2746512383" sldId="269"/>
        </pc:sldMkLst>
      </pc:sldChg>
      <pc:sldChg chg="addSp modSp new mod">
        <pc:chgData name="ゆっくり市場調査論" userId="03e094fd-291a-4030-9f28-a3cc6b5984cc" providerId="ADAL" clId="{256E423A-2EAE-4212-84F1-144877FD9DB3}" dt="2024-04-30T01:03:31.256" v="61" actId="962"/>
        <pc:sldMkLst>
          <pc:docMk/>
          <pc:sldMk cId="3383986443" sldId="269"/>
        </pc:sldMkLst>
        <pc:picChg chg="add mod">
          <ac:chgData name="ゆっくり市場調査論" userId="03e094fd-291a-4030-9f28-a3cc6b5984cc" providerId="ADAL" clId="{256E423A-2EAE-4212-84F1-144877FD9DB3}" dt="2024-04-30T01:03:31.256" v="61" actId="962"/>
          <ac:picMkLst>
            <pc:docMk/>
            <pc:sldMk cId="3383986443" sldId="269"/>
            <ac:picMk id="3" creationId="{1899E6A4-C6A2-022F-E7DF-FFBD34AD51A8}"/>
          </ac:picMkLst>
        </pc:picChg>
      </pc:sldChg>
      <pc:sldChg chg="del">
        <pc:chgData name="ゆっくり市場調査論" userId="03e094fd-291a-4030-9f28-a3cc6b5984cc" providerId="ADAL" clId="{256E423A-2EAE-4212-84F1-144877FD9DB3}" dt="2024-04-30T01:02:34.006" v="0" actId="2696"/>
        <pc:sldMkLst>
          <pc:docMk/>
          <pc:sldMk cId="1904972950" sldId="270"/>
        </pc:sldMkLst>
      </pc:sldChg>
      <pc:sldChg chg="addSp modSp new mod">
        <pc:chgData name="ゆっくり市場調査論" userId="03e094fd-291a-4030-9f28-a3cc6b5984cc" providerId="ADAL" clId="{256E423A-2EAE-4212-84F1-144877FD9DB3}" dt="2024-04-30T01:03:34.051" v="64" actId="962"/>
        <pc:sldMkLst>
          <pc:docMk/>
          <pc:sldMk cId="4084986442" sldId="270"/>
        </pc:sldMkLst>
        <pc:picChg chg="add mod">
          <ac:chgData name="ゆっくり市場調査論" userId="03e094fd-291a-4030-9f28-a3cc6b5984cc" providerId="ADAL" clId="{256E423A-2EAE-4212-84F1-144877FD9DB3}" dt="2024-04-30T01:03:34.051" v="64" actId="962"/>
          <ac:picMkLst>
            <pc:docMk/>
            <pc:sldMk cId="4084986442" sldId="270"/>
            <ac:picMk id="3" creationId="{4C8222E8-9442-CB4E-61C4-F6AB0F5AA9AC}"/>
          </ac:picMkLst>
        </pc:picChg>
      </pc:sldChg>
      <pc:sldChg chg="addSp modSp new mod">
        <pc:chgData name="ゆっくり市場調査論" userId="03e094fd-291a-4030-9f28-a3cc6b5984cc" providerId="ADAL" clId="{256E423A-2EAE-4212-84F1-144877FD9DB3}" dt="2024-04-30T01:03:37.089" v="67" actId="962"/>
        <pc:sldMkLst>
          <pc:docMk/>
          <pc:sldMk cId="525661715" sldId="271"/>
        </pc:sldMkLst>
        <pc:picChg chg="add mod">
          <ac:chgData name="ゆっくり市場調査論" userId="03e094fd-291a-4030-9f28-a3cc6b5984cc" providerId="ADAL" clId="{256E423A-2EAE-4212-84F1-144877FD9DB3}" dt="2024-04-30T01:03:37.089" v="67" actId="962"/>
          <ac:picMkLst>
            <pc:docMk/>
            <pc:sldMk cId="525661715" sldId="271"/>
            <ac:picMk id="3" creationId="{5B43D663-7CA3-92BA-0110-ABC324923785}"/>
          </ac:picMkLst>
        </pc:picChg>
      </pc:sldChg>
      <pc:sldChg chg="del">
        <pc:chgData name="ゆっくり市場調査論" userId="03e094fd-291a-4030-9f28-a3cc6b5984cc" providerId="ADAL" clId="{256E423A-2EAE-4212-84F1-144877FD9DB3}" dt="2024-04-30T01:02:34.006" v="0" actId="2696"/>
        <pc:sldMkLst>
          <pc:docMk/>
          <pc:sldMk cId="4239307284" sldId="271"/>
        </pc:sldMkLst>
      </pc:sldChg>
      <pc:sldChg chg="del">
        <pc:chgData name="ゆっくり市場調査論" userId="03e094fd-291a-4030-9f28-a3cc6b5984cc" providerId="ADAL" clId="{256E423A-2EAE-4212-84F1-144877FD9DB3}" dt="2024-04-30T01:02:34.006" v="0" actId="2696"/>
        <pc:sldMkLst>
          <pc:docMk/>
          <pc:sldMk cId="826525658" sldId="272"/>
        </pc:sldMkLst>
      </pc:sldChg>
      <pc:sldChg chg="addSp modSp new mod">
        <pc:chgData name="ゆっくり市場調査論" userId="03e094fd-291a-4030-9f28-a3cc6b5984cc" providerId="ADAL" clId="{256E423A-2EAE-4212-84F1-144877FD9DB3}" dt="2024-04-30T01:03:39.854" v="70" actId="962"/>
        <pc:sldMkLst>
          <pc:docMk/>
          <pc:sldMk cId="956122919" sldId="272"/>
        </pc:sldMkLst>
        <pc:picChg chg="add mod">
          <ac:chgData name="ゆっくり市場調査論" userId="03e094fd-291a-4030-9f28-a3cc6b5984cc" providerId="ADAL" clId="{256E423A-2EAE-4212-84F1-144877FD9DB3}" dt="2024-04-30T01:03:39.854" v="70" actId="962"/>
          <ac:picMkLst>
            <pc:docMk/>
            <pc:sldMk cId="956122919" sldId="272"/>
            <ac:picMk id="3" creationId="{84B302F8-6E19-91B8-C716-BF6F56B756A1}"/>
          </ac:picMkLst>
        </pc:picChg>
      </pc:sldChg>
      <pc:sldChg chg="addSp modSp new mod">
        <pc:chgData name="ゆっくり市場調査論" userId="03e094fd-291a-4030-9f28-a3cc6b5984cc" providerId="ADAL" clId="{256E423A-2EAE-4212-84F1-144877FD9DB3}" dt="2024-04-30T01:03:43.069" v="73" actId="962"/>
        <pc:sldMkLst>
          <pc:docMk/>
          <pc:sldMk cId="559400916" sldId="273"/>
        </pc:sldMkLst>
        <pc:picChg chg="add mod">
          <ac:chgData name="ゆっくり市場調査論" userId="03e094fd-291a-4030-9f28-a3cc6b5984cc" providerId="ADAL" clId="{256E423A-2EAE-4212-84F1-144877FD9DB3}" dt="2024-04-30T01:03:43.069" v="73" actId="962"/>
          <ac:picMkLst>
            <pc:docMk/>
            <pc:sldMk cId="559400916" sldId="273"/>
            <ac:picMk id="3" creationId="{B6CF1749-C2FA-98C9-0454-D01F5CEEC05B}"/>
          </ac:picMkLst>
        </pc:picChg>
      </pc:sldChg>
      <pc:sldChg chg="del">
        <pc:chgData name="ゆっくり市場調査論" userId="03e094fd-291a-4030-9f28-a3cc6b5984cc" providerId="ADAL" clId="{256E423A-2EAE-4212-84F1-144877FD9DB3}" dt="2024-04-30T01:02:34.006" v="0" actId="2696"/>
        <pc:sldMkLst>
          <pc:docMk/>
          <pc:sldMk cId="1935971867" sldId="273"/>
        </pc:sldMkLst>
      </pc:sldChg>
      <pc:sldChg chg="del">
        <pc:chgData name="ゆっくり市場調査論" userId="03e094fd-291a-4030-9f28-a3cc6b5984cc" providerId="ADAL" clId="{256E423A-2EAE-4212-84F1-144877FD9DB3}" dt="2024-04-30T01:02:34.006" v="0" actId="2696"/>
        <pc:sldMkLst>
          <pc:docMk/>
          <pc:sldMk cId="94563602" sldId="274"/>
        </pc:sldMkLst>
      </pc:sldChg>
      <pc:sldChg chg="addSp modSp new mod">
        <pc:chgData name="ゆっくり市場調査論" userId="03e094fd-291a-4030-9f28-a3cc6b5984cc" providerId="ADAL" clId="{256E423A-2EAE-4212-84F1-144877FD9DB3}" dt="2024-04-30T01:03:45.584" v="76" actId="962"/>
        <pc:sldMkLst>
          <pc:docMk/>
          <pc:sldMk cId="3515501676" sldId="274"/>
        </pc:sldMkLst>
        <pc:picChg chg="add mod">
          <ac:chgData name="ゆっくり市場調査論" userId="03e094fd-291a-4030-9f28-a3cc6b5984cc" providerId="ADAL" clId="{256E423A-2EAE-4212-84F1-144877FD9DB3}" dt="2024-04-30T01:03:45.584" v="76" actId="962"/>
          <ac:picMkLst>
            <pc:docMk/>
            <pc:sldMk cId="3515501676" sldId="274"/>
            <ac:picMk id="3" creationId="{B4FF98E1-4720-A69A-BC80-69D73539DE3E}"/>
          </ac:picMkLst>
        </pc:picChg>
      </pc:sldChg>
      <pc:sldChg chg="addSp modSp new mod">
        <pc:chgData name="ゆっくり市場調査論" userId="03e094fd-291a-4030-9f28-a3cc6b5984cc" providerId="ADAL" clId="{256E423A-2EAE-4212-84F1-144877FD9DB3}" dt="2024-04-30T01:03:48.297" v="79" actId="962"/>
        <pc:sldMkLst>
          <pc:docMk/>
          <pc:sldMk cId="438166857" sldId="275"/>
        </pc:sldMkLst>
        <pc:picChg chg="add mod">
          <ac:chgData name="ゆっくり市場調査論" userId="03e094fd-291a-4030-9f28-a3cc6b5984cc" providerId="ADAL" clId="{256E423A-2EAE-4212-84F1-144877FD9DB3}" dt="2024-04-30T01:03:48.297" v="79" actId="962"/>
          <ac:picMkLst>
            <pc:docMk/>
            <pc:sldMk cId="438166857" sldId="275"/>
            <ac:picMk id="3" creationId="{8B7ADD0A-6E44-BB9D-1CB4-6E6423381D54}"/>
          </ac:picMkLst>
        </pc:picChg>
      </pc:sldChg>
      <pc:sldChg chg="del">
        <pc:chgData name="ゆっくり市場調査論" userId="03e094fd-291a-4030-9f28-a3cc6b5984cc" providerId="ADAL" clId="{256E423A-2EAE-4212-84F1-144877FD9DB3}" dt="2024-04-30T01:02:34.006" v="0" actId="2696"/>
        <pc:sldMkLst>
          <pc:docMk/>
          <pc:sldMk cId="1551513298" sldId="275"/>
        </pc:sldMkLst>
      </pc:sldChg>
      <pc:sldChg chg="del">
        <pc:chgData name="ゆっくり市場調査論" userId="03e094fd-291a-4030-9f28-a3cc6b5984cc" providerId="ADAL" clId="{256E423A-2EAE-4212-84F1-144877FD9DB3}" dt="2024-04-30T01:02:34.006" v="0" actId="2696"/>
        <pc:sldMkLst>
          <pc:docMk/>
          <pc:sldMk cId="2062665385" sldId="276"/>
        </pc:sldMkLst>
      </pc:sldChg>
      <pc:sldChg chg="addSp modSp new mod">
        <pc:chgData name="ゆっくり市場調査論" userId="03e094fd-291a-4030-9f28-a3cc6b5984cc" providerId="ADAL" clId="{256E423A-2EAE-4212-84F1-144877FD9DB3}" dt="2024-04-30T01:03:51.686" v="82" actId="962"/>
        <pc:sldMkLst>
          <pc:docMk/>
          <pc:sldMk cId="3721164303" sldId="276"/>
        </pc:sldMkLst>
        <pc:picChg chg="add mod">
          <ac:chgData name="ゆっくり市場調査論" userId="03e094fd-291a-4030-9f28-a3cc6b5984cc" providerId="ADAL" clId="{256E423A-2EAE-4212-84F1-144877FD9DB3}" dt="2024-04-30T01:03:51.686" v="82" actId="962"/>
          <ac:picMkLst>
            <pc:docMk/>
            <pc:sldMk cId="3721164303" sldId="276"/>
            <ac:picMk id="3" creationId="{F61ADA76-6151-FB16-F678-1605265E78E8}"/>
          </ac:picMkLst>
        </pc:picChg>
      </pc:sldChg>
      <pc:sldChg chg="addSp delSp modSp new mod">
        <pc:chgData name="ゆっくり市場調査論" userId="03e094fd-291a-4030-9f28-a3cc6b5984cc" providerId="ADAL" clId="{256E423A-2EAE-4212-84F1-144877FD9DB3}" dt="2024-04-30T01:06:49.498" v="99" actId="962"/>
        <pc:sldMkLst>
          <pc:docMk/>
          <pc:sldMk cId="528978718" sldId="277"/>
        </pc:sldMkLst>
        <pc:picChg chg="add del mod">
          <ac:chgData name="ゆっくり市場調査論" userId="03e094fd-291a-4030-9f28-a3cc6b5984cc" providerId="ADAL" clId="{256E423A-2EAE-4212-84F1-144877FD9DB3}" dt="2024-04-30T01:05:11.936" v="92" actId="478"/>
          <ac:picMkLst>
            <pc:docMk/>
            <pc:sldMk cId="528978718" sldId="277"/>
            <ac:picMk id="3" creationId="{AAC49ADE-1873-E164-4E48-7A4ED8CC721F}"/>
          </ac:picMkLst>
        </pc:picChg>
        <pc:picChg chg="add del mod">
          <ac:chgData name="ゆっくり市場調査論" userId="03e094fd-291a-4030-9f28-a3cc6b5984cc" providerId="ADAL" clId="{256E423A-2EAE-4212-84F1-144877FD9DB3}" dt="2024-04-30T01:06:19.765" v="96" actId="478"/>
          <ac:picMkLst>
            <pc:docMk/>
            <pc:sldMk cId="528978718" sldId="277"/>
            <ac:picMk id="5" creationId="{ABB80B62-CEDC-A185-9C25-66FF078C1949}"/>
          </ac:picMkLst>
        </pc:picChg>
        <pc:picChg chg="add mod">
          <ac:chgData name="ゆっくり市場調査論" userId="03e094fd-291a-4030-9f28-a3cc6b5984cc" providerId="ADAL" clId="{256E423A-2EAE-4212-84F1-144877FD9DB3}" dt="2024-04-30T01:06:49.498" v="99" actId="962"/>
          <ac:picMkLst>
            <pc:docMk/>
            <pc:sldMk cId="528978718" sldId="277"/>
            <ac:picMk id="7" creationId="{3228936D-D94A-9227-E023-AB87C80A24CA}"/>
          </ac:picMkLst>
        </pc:picChg>
      </pc:sldChg>
      <pc:sldChg chg="del">
        <pc:chgData name="ゆっくり市場調査論" userId="03e094fd-291a-4030-9f28-a3cc6b5984cc" providerId="ADAL" clId="{256E423A-2EAE-4212-84F1-144877FD9DB3}" dt="2024-04-30T01:02:34.006" v="0" actId="2696"/>
        <pc:sldMkLst>
          <pc:docMk/>
          <pc:sldMk cId="2070976777" sldId="277"/>
        </pc:sldMkLst>
      </pc:sldChg>
      <pc:sldChg chg="del">
        <pc:chgData name="ゆっくり市場調査論" userId="03e094fd-291a-4030-9f28-a3cc6b5984cc" providerId="ADAL" clId="{256E423A-2EAE-4212-84F1-144877FD9DB3}" dt="2024-04-30T01:02:34.006" v="0" actId="2696"/>
        <pc:sldMkLst>
          <pc:docMk/>
          <pc:sldMk cId="1434453829" sldId="278"/>
        </pc:sldMkLst>
      </pc:sldChg>
      <pc:sldChg chg="addSp modSp new mod">
        <pc:chgData name="ゆっくり市場調査論" userId="03e094fd-291a-4030-9f28-a3cc6b5984cc" providerId="ADAL" clId="{256E423A-2EAE-4212-84F1-144877FD9DB3}" dt="2024-04-30T01:03:59.249" v="88" actId="962"/>
        <pc:sldMkLst>
          <pc:docMk/>
          <pc:sldMk cId="1768810323" sldId="278"/>
        </pc:sldMkLst>
        <pc:picChg chg="add mod">
          <ac:chgData name="ゆっくり市場調査論" userId="03e094fd-291a-4030-9f28-a3cc6b5984cc" providerId="ADAL" clId="{256E423A-2EAE-4212-84F1-144877FD9DB3}" dt="2024-04-30T01:03:59.249" v="88" actId="962"/>
          <ac:picMkLst>
            <pc:docMk/>
            <pc:sldMk cId="1768810323" sldId="278"/>
            <ac:picMk id="3" creationId="{4CE20DDC-2854-DC56-A998-E73444F17512}"/>
          </ac:picMkLst>
        </pc:picChg>
      </pc:sldChg>
      <pc:sldChg chg="del">
        <pc:chgData name="ゆっくり市場調査論" userId="03e094fd-291a-4030-9f28-a3cc6b5984cc" providerId="ADAL" clId="{256E423A-2EAE-4212-84F1-144877FD9DB3}" dt="2024-04-30T01:02:34.006" v="0" actId="2696"/>
        <pc:sldMkLst>
          <pc:docMk/>
          <pc:sldMk cId="458554625" sldId="279"/>
        </pc:sldMkLst>
      </pc:sldChg>
      <pc:sldChg chg="addSp modSp new mod">
        <pc:chgData name="ゆっくり市場調査論" userId="03e094fd-291a-4030-9f28-a3cc6b5984cc" providerId="ADAL" clId="{256E423A-2EAE-4212-84F1-144877FD9DB3}" dt="2024-04-30T01:04:02.422" v="90" actId="27614"/>
        <pc:sldMkLst>
          <pc:docMk/>
          <pc:sldMk cId="2210127463" sldId="279"/>
        </pc:sldMkLst>
        <pc:picChg chg="add mod">
          <ac:chgData name="ゆっくり市場調査論" userId="03e094fd-291a-4030-9f28-a3cc6b5984cc" providerId="ADAL" clId="{256E423A-2EAE-4212-84F1-144877FD9DB3}" dt="2024-04-30T01:04:02.422" v="90" actId="27614"/>
          <ac:picMkLst>
            <pc:docMk/>
            <pc:sldMk cId="2210127463" sldId="279"/>
            <ac:picMk id="3" creationId="{6A2D951C-F11A-E1E9-93EF-BF6F5138F7B3}"/>
          </ac:picMkLst>
        </pc:picChg>
      </pc:sldChg>
      <pc:sldChg chg="new del">
        <pc:chgData name="ゆっくり市場調査論" userId="03e094fd-291a-4030-9f28-a3cc6b5984cc" providerId="ADAL" clId="{256E423A-2EAE-4212-84F1-144877FD9DB3}" dt="2024-04-30T01:04:05.854" v="91" actId="47"/>
        <pc:sldMkLst>
          <pc:docMk/>
          <pc:sldMk cId="2582535040" sldId="280"/>
        </pc:sldMkLst>
      </pc:sldChg>
      <pc:sldChg chg="del">
        <pc:chgData name="ゆっくり市場調査論" userId="03e094fd-291a-4030-9f28-a3cc6b5984cc" providerId="ADAL" clId="{256E423A-2EAE-4212-84F1-144877FD9DB3}" dt="2024-04-30T01:02:34.006" v="0" actId="2696"/>
        <pc:sldMkLst>
          <pc:docMk/>
          <pc:sldMk cId="3043202710" sldId="280"/>
        </pc:sldMkLst>
      </pc:sldChg>
      <pc:sldChg chg="new del">
        <pc:chgData name="ゆっくり市場調査論" userId="03e094fd-291a-4030-9f28-a3cc6b5984cc" providerId="ADAL" clId="{256E423A-2EAE-4212-84F1-144877FD9DB3}" dt="2024-04-30T01:04:05.854" v="91" actId="47"/>
        <pc:sldMkLst>
          <pc:docMk/>
          <pc:sldMk cId="2755044039" sldId="281"/>
        </pc:sldMkLst>
      </pc:sldChg>
      <pc:sldChg chg="del">
        <pc:chgData name="ゆっくり市場調査論" userId="03e094fd-291a-4030-9f28-a3cc6b5984cc" providerId="ADAL" clId="{256E423A-2EAE-4212-84F1-144877FD9DB3}" dt="2024-04-30T01:02:34.006" v="0" actId="2696"/>
        <pc:sldMkLst>
          <pc:docMk/>
          <pc:sldMk cId="3240456113" sldId="281"/>
        </pc:sldMkLst>
      </pc:sldChg>
      <pc:sldChg chg="new del">
        <pc:chgData name="ゆっくり市場調査論" userId="03e094fd-291a-4030-9f28-a3cc6b5984cc" providerId="ADAL" clId="{256E423A-2EAE-4212-84F1-144877FD9DB3}" dt="2024-04-30T01:04:05.854" v="91" actId="47"/>
        <pc:sldMkLst>
          <pc:docMk/>
          <pc:sldMk cId="3184392031" sldId="282"/>
        </pc:sldMkLst>
      </pc:sldChg>
      <pc:sldChg chg="del">
        <pc:chgData name="ゆっくり市場調査論" userId="03e094fd-291a-4030-9f28-a3cc6b5984cc" providerId="ADAL" clId="{256E423A-2EAE-4212-84F1-144877FD9DB3}" dt="2024-04-30T01:02:34.006" v="0" actId="2696"/>
        <pc:sldMkLst>
          <pc:docMk/>
          <pc:sldMk cId="3984168969" sldId="282"/>
        </pc:sldMkLst>
      </pc:sldChg>
      <pc:sldChg chg="del">
        <pc:chgData name="ゆっくり市場調査論" userId="03e094fd-291a-4030-9f28-a3cc6b5984cc" providerId="ADAL" clId="{256E423A-2EAE-4212-84F1-144877FD9DB3}" dt="2024-04-30T01:02:34.006" v="0" actId="2696"/>
        <pc:sldMkLst>
          <pc:docMk/>
          <pc:sldMk cId="3883307071" sldId="283"/>
        </pc:sldMkLst>
      </pc:sldChg>
      <pc:sldChg chg="del">
        <pc:chgData name="ゆっくり市場調査論" userId="03e094fd-291a-4030-9f28-a3cc6b5984cc" providerId="ADAL" clId="{256E423A-2EAE-4212-84F1-144877FD9DB3}" dt="2024-04-30T01:02:34.006" v="0" actId="2696"/>
        <pc:sldMkLst>
          <pc:docMk/>
          <pc:sldMk cId="355312983" sldId="284"/>
        </pc:sldMkLst>
      </pc:sldChg>
      <pc:sldChg chg="del">
        <pc:chgData name="ゆっくり市場調査論" userId="03e094fd-291a-4030-9f28-a3cc6b5984cc" providerId="ADAL" clId="{256E423A-2EAE-4212-84F1-144877FD9DB3}" dt="2024-04-30T01:02:34.006" v="0" actId="2696"/>
        <pc:sldMkLst>
          <pc:docMk/>
          <pc:sldMk cId="1527186180" sldId="285"/>
        </pc:sldMkLst>
      </pc:sldChg>
    </pc:docChg>
  </pc:docChgLst>
  <pc:docChgLst>
    <pc:chgData name="ゆっくり市場調査論" userId="03e094fd-291a-4030-9f28-a3cc6b5984cc" providerId="ADAL" clId="{7A875EA4-8EE3-434E-B863-AC61D76E1C32}"/>
    <pc:docChg chg="custSel modSld">
      <pc:chgData name="ゆっくり市場調査論" userId="03e094fd-291a-4030-9f28-a3cc6b5984cc" providerId="ADAL" clId="{7A875EA4-8EE3-434E-B863-AC61D76E1C32}" dt="2024-05-13T12:22:16.947" v="2" actId="27614"/>
      <pc:docMkLst>
        <pc:docMk/>
      </pc:docMkLst>
      <pc:sldChg chg="addSp delSp modSp mod">
        <pc:chgData name="ゆっくり市場調査論" userId="03e094fd-291a-4030-9f28-a3cc6b5984cc" providerId="ADAL" clId="{7A875EA4-8EE3-434E-B863-AC61D76E1C32}" dt="2024-05-13T12:22:16.947" v="2" actId="27614"/>
        <pc:sldMkLst>
          <pc:docMk/>
          <pc:sldMk cId="1925375969" sldId="258"/>
        </pc:sldMkLst>
        <pc:picChg chg="del">
          <ac:chgData name="ゆっくり市場調査論" userId="03e094fd-291a-4030-9f28-a3cc6b5984cc" providerId="ADAL" clId="{7A875EA4-8EE3-434E-B863-AC61D76E1C32}" dt="2024-05-13T12:22:05.397" v="0" actId="478"/>
          <ac:picMkLst>
            <pc:docMk/>
            <pc:sldMk cId="1925375969" sldId="258"/>
            <ac:picMk id="3" creationId="{3988828D-9F3D-8AD6-DC70-11F336536949}"/>
          </ac:picMkLst>
        </pc:picChg>
        <pc:picChg chg="add mod">
          <ac:chgData name="ゆっくり市場調査論" userId="03e094fd-291a-4030-9f28-a3cc6b5984cc" providerId="ADAL" clId="{7A875EA4-8EE3-434E-B863-AC61D76E1C32}" dt="2024-05-13T12:22:16.947" v="2" actId="27614"/>
          <ac:picMkLst>
            <pc:docMk/>
            <pc:sldMk cId="1925375969" sldId="258"/>
            <ac:picMk id="4" creationId="{EDA0886B-0567-D480-EA43-0C8A339E6E4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38A5085-AE6C-9A4E-5A1E-1453C223D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7158969-6FFA-4D49-F3AA-DCC5AA6FC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4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F414524-3621-3920-000C-F750A3ADE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24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15143CA-43AA-3AF8-3E20-72A13888D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10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899E6A4-C6A2-022F-E7DF-FFBD34AD5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86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C8222E8-9442-CB4E-61C4-F6AB0F5AA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86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B43D663-7CA3-92BA-0110-ABC324923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61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4B302F8-6E19-91B8-C716-BF6F56B75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22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6CF1749-C2FA-98C9-0454-D01F5CEEC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00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4FF98E1-4720-A69A-BC80-69D73539D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01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B7ADD0A-6E44-BB9D-1CB4-6E6423381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6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EDA0886B-0567-D480-EA43-0C8A339E6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75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61ADA76-6151-FB16-F678-1605265E7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64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図形&#10;&#10;中程度の精度で自動的に生成された説明">
            <a:extLst>
              <a:ext uri="{FF2B5EF4-FFF2-40B4-BE49-F238E27FC236}">
                <a16:creationId xmlns:a16="http://schemas.microsoft.com/office/drawing/2014/main" id="{3228936D-D94A-9227-E023-AB87C80A2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78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CE20DDC-2854-DC56-A998-E73444F17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10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A2D951C-F11A-E1E9-93EF-BF6F5138F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2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9FDCCF6-4FDF-6244-40C8-123F516C7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6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F4763A4-EA8B-58A4-DEC5-4431D4E72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62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D73832F-7252-754B-1E1F-A1874A7EB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16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60EDAA5-B488-FE5D-F682-6B0311175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67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66A9FB8-B714-256F-9762-674DBA722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2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図形&#10;&#10;中程度の精度で自動的に生成された説明">
            <a:extLst>
              <a:ext uri="{FF2B5EF4-FFF2-40B4-BE49-F238E27FC236}">
                <a16:creationId xmlns:a16="http://schemas.microsoft.com/office/drawing/2014/main" id="{84BBB31B-3202-9AF8-F735-63A2C89AD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50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340ACF3-5198-4905-5631-C4F711888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86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12</TotalTime>
  <Words>0</Words>
  <Application>Microsoft Office PowerPoint</Application>
  <PresentationFormat>ユーザー設定</PresentationFormat>
  <Paragraphs>0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6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2023-08-15T14:45:39Z</dcterms:created>
  <dcterms:modified xsi:type="dcterms:W3CDTF">2024-05-13T12:22:17Z</dcterms:modified>
</cp:coreProperties>
</file>