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A30EB-0B73-49D7-8E8C-9291D14FE412}" v="20" dt="2024-05-13T12:13:3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81" d="100"/>
          <a:sy n="181" d="100"/>
        </p:scale>
        <p:origin x="14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240A30EB-0B73-49D7-8E8C-9291D14FE412}"/>
    <pc:docChg chg="addSld delSld modSld">
      <pc:chgData name="ゆっくり市場調査論" userId="03e094fd-291a-4030-9f28-a3cc6b5984cc" providerId="ADAL" clId="{240A30EB-0B73-49D7-8E8C-9291D14FE412}" dt="2024-05-13T12:13:42.360" v="88" actId="47"/>
      <pc:docMkLst>
        <pc:docMk/>
      </pc:docMkLst>
      <pc:sldChg chg="new del">
        <pc:chgData name="ゆっくり市場調査論" userId="03e094fd-291a-4030-9f28-a3cc6b5984cc" providerId="ADAL" clId="{240A30EB-0B73-49D7-8E8C-9291D14FE412}" dt="2024-05-13T12:09:42.696" v="33" actId="47"/>
        <pc:sldMkLst>
          <pc:docMk/>
          <pc:sldMk cId="1490233044" sldId="256"/>
        </pc:sldMkLst>
      </pc:sldChg>
      <pc:sldChg chg="addSp modSp new mod">
        <pc:chgData name="ゆっくり市場調査論" userId="03e094fd-291a-4030-9f28-a3cc6b5984cc" providerId="ADAL" clId="{240A30EB-0B73-49D7-8E8C-9291D14FE412}" dt="2024-05-13T12:12:28.817" v="35" actId="27614"/>
        <pc:sldMkLst>
          <pc:docMk/>
          <pc:sldMk cId="64815892" sldId="257"/>
        </pc:sldMkLst>
        <pc:picChg chg="add mod">
          <ac:chgData name="ゆっくり市場調査論" userId="03e094fd-291a-4030-9f28-a3cc6b5984cc" providerId="ADAL" clId="{240A30EB-0B73-49D7-8E8C-9291D14FE412}" dt="2024-05-13T12:12:28.817" v="35" actId="27614"/>
          <ac:picMkLst>
            <pc:docMk/>
            <pc:sldMk cId="64815892" sldId="257"/>
            <ac:picMk id="3" creationId="{34D386BA-2A7C-E6E3-FC76-5308B1136FC2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240A30EB-0B73-49D7-8E8C-9291D14FE412}" dt="2024-05-13T12:12:30.676" v="37" actId="27614"/>
        <pc:sldMkLst>
          <pc:docMk/>
          <pc:sldMk cId="3512117998" sldId="258"/>
        </pc:sldMkLst>
        <pc:picChg chg="add mod">
          <ac:chgData name="ゆっくり市場調査論" userId="03e094fd-291a-4030-9f28-a3cc6b5984cc" providerId="ADAL" clId="{240A30EB-0B73-49D7-8E8C-9291D14FE412}" dt="2024-05-13T12:12:30.676" v="37" actId="27614"/>
          <ac:picMkLst>
            <pc:docMk/>
            <pc:sldMk cId="3512117998" sldId="258"/>
            <ac:picMk id="3" creationId="{F4614555-137E-1E4F-1E21-EDB9B136C256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2:32.978" v="40" actId="962"/>
        <pc:sldMkLst>
          <pc:docMk/>
          <pc:sldMk cId="2325765493" sldId="259"/>
        </pc:sldMkLst>
        <pc:picChg chg="add mod">
          <ac:chgData name="ゆっくり市場調査論" userId="03e094fd-291a-4030-9f28-a3cc6b5984cc" providerId="ADAL" clId="{240A30EB-0B73-49D7-8E8C-9291D14FE412}" dt="2024-05-13T12:12:32.978" v="40" actId="962"/>
          <ac:picMkLst>
            <pc:docMk/>
            <pc:sldMk cId="2325765493" sldId="259"/>
            <ac:picMk id="3" creationId="{B44105B3-CC91-2ABB-417D-A6A300AC0C3E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2:35.685" v="42" actId="27614"/>
        <pc:sldMkLst>
          <pc:docMk/>
          <pc:sldMk cId="3164957230" sldId="260"/>
        </pc:sldMkLst>
        <pc:picChg chg="add mod">
          <ac:chgData name="ゆっくり市場調査論" userId="03e094fd-291a-4030-9f28-a3cc6b5984cc" providerId="ADAL" clId="{240A30EB-0B73-49D7-8E8C-9291D14FE412}" dt="2024-05-13T12:12:35.685" v="42" actId="27614"/>
          <ac:picMkLst>
            <pc:docMk/>
            <pc:sldMk cId="3164957230" sldId="260"/>
            <ac:picMk id="3" creationId="{F491BA02-6932-0373-3AFF-440C0C4E7384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240A30EB-0B73-49D7-8E8C-9291D14FE412}" dt="2024-05-13T12:12:40.131" v="45" actId="962"/>
        <pc:sldMkLst>
          <pc:docMk/>
          <pc:sldMk cId="1927233819" sldId="261"/>
        </pc:sldMkLst>
        <pc:picChg chg="add mod">
          <ac:chgData name="ゆっくり市場調査論" userId="03e094fd-291a-4030-9f28-a3cc6b5984cc" providerId="ADAL" clId="{240A30EB-0B73-49D7-8E8C-9291D14FE412}" dt="2024-05-13T12:12:40.131" v="45" actId="962"/>
          <ac:picMkLst>
            <pc:docMk/>
            <pc:sldMk cId="1927233819" sldId="261"/>
            <ac:picMk id="3" creationId="{15BFDE14-EB7C-6408-59C7-147EC7F35A90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240A30EB-0B73-49D7-8E8C-9291D14FE412}" dt="2024-05-13T12:12:48.796" v="48" actId="962"/>
        <pc:sldMkLst>
          <pc:docMk/>
          <pc:sldMk cId="4175104809" sldId="262"/>
        </pc:sldMkLst>
        <pc:picChg chg="add mod">
          <ac:chgData name="ゆっくり市場調査論" userId="03e094fd-291a-4030-9f28-a3cc6b5984cc" providerId="ADAL" clId="{240A30EB-0B73-49D7-8E8C-9291D14FE412}" dt="2024-05-13T12:12:48.796" v="48" actId="962"/>
          <ac:picMkLst>
            <pc:docMk/>
            <pc:sldMk cId="4175104809" sldId="262"/>
            <ac:picMk id="3" creationId="{809D1EBB-D5A7-CB00-CB90-D596137B2080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2:52.535" v="51" actId="962"/>
        <pc:sldMkLst>
          <pc:docMk/>
          <pc:sldMk cId="840242257" sldId="263"/>
        </pc:sldMkLst>
        <pc:picChg chg="add mod">
          <ac:chgData name="ゆっくり市場調査論" userId="03e094fd-291a-4030-9f28-a3cc6b5984cc" providerId="ADAL" clId="{240A30EB-0B73-49D7-8E8C-9291D14FE412}" dt="2024-05-13T12:12:52.535" v="51" actId="962"/>
          <ac:picMkLst>
            <pc:docMk/>
            <pc:sldMk cId="840242257" sldId="263"/>
            <ac:picMk id="3" creationId="{968C949A-6CB0-171F-8C11-129FD83F7A49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240A30EB-0B73-49D7-8E8C-9291D14FE412}" dt="2024-05-13T12:12:55.471" v="54" actId="962"/>
        <pc:sldMkLst>
          <pc:docMk/>
          <pc:sldMk cId="2716840115" sldId="264"/>
        </pc:sldMkLst>
        <pc:picChg chg="add mod">
          <ac:chgData name="ゆっくり市場調査論" userId="03e094fd-291a-4030-9f28-a3cc6b5984cc" providerId="ADAL" clId="{240A30EB-0B73-49D7-8E8C-9291D14FE412}" dt="2024-05-13T12:12:55.471" v="54" actId="962"/>
          <ac:picMkLst>
            <pc:docMk/>
            <pc:sldMk cId="2716840115" sldId="264"/>
            <ac:picMk id="3" creationId="{FDA9ED92-04BC-C0DD-6E89-DF2176A9061A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2:58.778" v="56" actId="27614"/>
        <pc:sldMkLst>
          <pc:docMk/>
          <pc:sldMk cId="1032030025" sldId="265"/>
        </pc:sldMkLst>
        <pc:picChg chg="add mod">
          <ac:chgData name="ゆっくり市場調査論" userId="03e094fd-291a-4030-9f28-a3cc6b5984cc" providerId="ADAL" clId="{240A30EB-0B73-49D7-8E8C-9291D14FE412}" dt="2024-05-13T12:12:58.778" v="56" actId="27614"/>
          <ac:picMkLst>
            <pc:docMk/>
            <pc:sldMk cId="1032030025" sldId="265"/>
            <ac:picMk id="3" creationId="{A790F090-8C26-B1F8-9353-DBB3D7975839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3:01.236" v="58" actId="27614"/>
        <pc:sldMkLst>
          <pc:docMk/>
          <pc:sldMk cId="2841673341" sldId="266"/>
        </pc:sldMkLst>
        <pc:picChg chg="add mod">
          <ac:chgData name="ゆっくり市場調査論" userId="03e094fd-291a-4030-9f28-a3cc6b5984cc" providerId="ADAL" clId="{240A30EB-0B73-49D7-8E8C-9291D14FE412}" dt="2024-05-13T12:13:01.236" v="58" actId="27614"/>
          <ac:picMkLst>
            <pc:docMk/>
            <pc:sldMk cId="2841673341" sldId="266"/>
            <ac:picMk id="3" creationId="{DF82D77E-6578-8E6A-B0D3-2F9904C83A6B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1141346103" sldId="267"/>
        </pc:sldMkLst>
      </pc:sldChg>
      <pc:sldChg chg="addSp modSp new mod">
        <pc:chgData name="ゆっくり市場調査論" userId="03e094fd-291a-4030-9f28-a3cc6b5984cc" providerId="ADAL" clId="{240A30EB-0B73-49D7-8E8C-9291D14FE412}" dt="2024-05-13T12:13:06.998" v="61" actId="962"/>
        <pc:sldMkLst>
          <pc:docMk/>
          <pc:sldMk cId="3685438611" sldId="267"/>
        </pc:sldMkLst>
        <pc:picChg chg="add mod">
          <ac:chgData name="ゆっくり市場調査論" userId="03e094fd-291a-4030-9f28-a3cc6b5984cc" providerId="ADAL" clId="{240A30EB-0B73-49D7-8E8C-9291D14FE412}" dt="2024-05-13T12:13:06.998" v="61" actId="962"/>
          <ac:picMkLst>
            <pc:docMk/>
            <pc:sldMk cId="3685438611" sldId="267"/>
            <ac:picMk id="3" creationId="{FE6E243A-2BA2-5C32-E6A2-130F68BC81D4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3:11.181" v="64" actId="962"/>
        <pc:sldMkLst>
          <pc:docMk/>
          <pc:sldMk cId="2770688493" sldId="268"/>
        </pc:sldMkLst>
        <pc:picChg chg="add mod">
          <ac:chgData name="ゆっくり市場調査論" userId="03e094fd-291a-4030-9f28-a3cc6b5984cc" providerId="ADAL" clId="{240A30EB-0B73-49D7-8E8C-9291D14FE412}" dt="2024-05-13T12:13:11.181" v="64" actId="962"/>
          <ac:picMkLst>
            <pc:docMk/>
            <pc:sldMk cId="2770688493" sldId="268"/>
            <ac:picMk id="3" creationId="{4AD3BB98-C2C8-1ACD-1ACF-4A63EEA6FA1A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3421456755" sldId="268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450204395" sldId="269"/>
        </pc:sldMkLst>
      </pc:sldChg>
      <pc:sldChg chg="addSp modSp new mod">
        <pc:chgData name="ゆっくり市場調査論" userId="03e094fd-291a-4030-9f28-a3cc6b5984cc" providerId="ADAL" clId="{240A30EB-0B73-49D7-8E8C-9291D14FE412}" dt="2024-05-13T12:13:14.345" v="66" actId="27614"/>
        <pc:sldMkLst>
          <pc:docMk/>
          <pc:sldMk cId="2023268281" sldId="269"/>
        </pc:sldMkLst>
        <pc:picChg chg="add mod">
          <ac:chgData name="ゆっくり市場調査論" userId="03e094fd-291a-4030-9f28-a3cc6b5984cc" providerId="ADAL" clId="{240A30EB-0B73-49D7-8E8C-9291D14FE412}" dt="2024-05-13T12:13:14.345" v="66" actId="27614"/>
          <ac:picMkLst>
            <pc:docMk/>
            <pc:sldMk cId="2023268281" sldId="269"/>
            <ac:picMk id="3" creationId="{DD2EDA27-ECC6-C5C9-38C2-785BD66A6A70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3:17.203" v="69" actId="962"/>
        <pc:sldMkLst>
          <pc:docMk/>
          <pc:sldMk cId="437855826" sldId="270"/>
        </pc:sldMkLst>
        <pc:picChg chg="add mod">
          <ac:chgData name="ゆっくり市場調査論" userId="03e094fd-291a-4030-9f28-a3cc6b5984cc" providerId="ADAL" clId="{240A30EB-0B73-49D7-8E8C-9291D14FE412}" dt="2024-05-13T12:13:17.203" v="69" actId="962"/>
          <ac:picMkLst>
            <pc:docMk/>
            <pc:sldMk cId="437855826" sldId="270"/>
            <ac:picMk id="3" creationId="{E156A65E-BFF2-D04A-FC7F-ED7D6055E130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3142981150" sldId="270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800555768" sldId="271"/>
        </pc:sldMkLst>
      </pc:sldChg>
      <pc:sldChg chg="addSp modSp new mod">
        <pc:chgData name="ゆっくり市場調査論" userId="03e094fd-291a-4030-9f28-a3cc6b5984cc" providerId="ADAL" clId="{240A30EB-0B73-49D7-8E8C-9291D14FE412}" dt="2024-05-13T12:13:24.673" v="72" actId="962"/>
        <pc:sldMkLst>
          <pc:docMk/>
          <pc:sldMk cId="1430282111" sldId="271"/>
        </pc:sldMkLst>
        <pc:picChg chg="add mod">
          <ac:chgData name="ゆっくり市場調査論" userId="03e094fd-291a-4030-9f28-a3cc6b5984cc" providerId="ADAL" clId="{240A30EB-0B73-49D7-8E8C-9291D14FE412}" dt="2024-05-13T12:13:24.673" v="72" actId="962"/>
          <ac:picMkLst>
            <pc:docMk/>
            <pc:sldMk cId="1430282111" sldId="271"/>
            <ac:picMk id="3" creationId="{87734DFB-B630-1DA8-20EC-470FB0681BAC}"/>
          </ac:picMkLst>
        </pc:picChg>
      </pc:sldChg>
      <pc:sldChg chg="addSp modSp new mod">
        <pc:chgData name="ゆっくり市場調査論" userId="03e094fd-291a-4030-9f28-a3cc6b5984cc" providerId="ADAL" clId="{240A30EB-0B73-49D7-8E8C-9291D14FE412}" dt="2024-05-13T12:13:27.475" v="75" actId="962"/>
        <pc:sldMkLst>
          <pc:docMk/>
          <pc:sldMk cId="3003852866" sldId="272"/>
        </pc:sldMkLst>
        <pc:picChg chg="add mod">
          <ac:chgData name="ゆっくり市場調査論" userId="03e094fd-291a-4030-9f28-a3cc6b5984cc" providerId="ADAL" clId="{240A30EB-0B73-49D7-8E8C-9291D14FE412}" dt="2024-05-13T12:13:27.475" v="75" actId="962"/>
          <ac:picMkLst>
            <pc:docMk/>
            <pc:sldMk cId="3003852866" sldId="272"/>
            <ac:picMk id="3" creationId="{79E39170-F82F-2FF5-2C62-CC23B8E15D09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3163312329" sldId="272"/>
        </pc:sldMkLst>
      </pc:sldChg>
      <pc:sldChg chg="addSp modSp new mod">
        <pc:chgData name="ゆっくり市場調査論" userId="03e094fd-291a-4030-9f28-a3cc6b5984cc" providerId="ADAL" clId="{240A30EB-0B73-49D7-8E8C-9291D14FE412}" dt="2024-05-13T12:13:30.382" v="78" actId="962"/>
        <pc:sldMkLst>
          <pc:docMk/>
          <pc:sldMk cId="482706181" sldId="273"/>
        </pc:sldMkLst>
        <pc:picChg chg="add mod">
          <ac:chgData name="ゆっくり市場調査論" userId="03e094fd-291a-4030-9f28-a3cc6b5984cc" providerId="ADAL" clId="{240A30EB-0B73-49D7-8E8C-9291D14FE412}" dt="2024-05-13T12:13:30.382" v="78" actId="962"/>
          <ac:picMkLst>
            <pc:docMk/>
            <pc:sldMk cId="482706181" sldId="273"/>
            <ac:picMk id="3" creationId="{7B30D95E-DC4C-BEC8-E44D-FE15E84BB37E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2845937315" sldId="273"/>
        </pc:sldMkLst>
      </pc:sldChg>
      <pc:sldChg chg="addSp modSp new mod">
        <pc:chgData name="ゆっくり市場調査論" userId="03e094fd-291a-4030-9f28-a3cc6b5984cc" providerId="ADAL" clId="{240A30EB-0B73-49D7-8E8C-9291D14FE412}" dt="2024-05-13T12:13:33.173" v="81" actId="962"/>
        <pc:sldMkLst>
          <pc:docMk/>
          <pc:sldMk cId="151244437" sldId="274"/>
        </pc:sldMkLst>
        <pc:picChg chg="add mod">
          <ac:chgData name="ゆっくり市場調査論" userId="03e094fd-291a-4030-9f28-a3cc6b5984cc" providerId="ADAL" clId="{240A30EB-0B73-49D7-8E8C-9291D14FE412}" dt="2024-05-13T12:13:33.173" v="81" actId="962"/>
          <ac:picMkLst>
            <pc:docMk/>
            <pc:sldMk cId="151244437" sldId="274"/>
            <ac:picMk id="3" creationId="{B3A30FFA-E490-4C32-80DA-5D38D74E3184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3679981613" sldId="274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744098944" sldId="275"/>
        </pc:sldMkLst>
      </pc:sldChg>
      <pc:sldChg chg="addSp modSp new mod">
        <pc:chgData name="ゆっくり市場調査論" userId="03e094fd-291a-4030-9f28-a3cc6b5984cc" providerId="ADAL" clId="{240A30EB-0B73-49D7-8E8C-9291D14FE412}" dt="2024-05-13T12:13:36.145" v="84" actId="962"/>
        <pc:sldMkLst>
          <pc:docMk/>
          <pc:sldMk cId="1774723002" sldId="275"/>
        </pc:sldMkLst>
        <pc:picChg chg="add mod">
          <ac:chgData name="ゆっくり市場調査論" userId="03e094fd-291a-4030-9f28-a3cc6b5984cc" providerId="ADAL" clId="{240A30EB-0B73-49D7-8E8C-9291D14FE412}" dt="2024-05-13T12:13:36.145" v="84" actId="962"/>
          <ac:picMkLst>
            <pc:docMk/>
            <pc:sldMk cId="1774723002" sldId="275"/>
            <ac:picMk id="3" creationId="{7BE4E858-590B-641A-2FFC-3FC0BFD7DF04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1228244668" sldId="276"/>
        </pc:sldMkLst>
      </pc:sldChg>
      <pc:sldChg chg="addSp modSp new mod">
        <pc:chgData name="ゆっくり市場調査論" userId="03e094fd-291a-4030-9f28-a3cc6b5984cc" providerId="ADAL" clId="{240A30EB-0B73-49D7-8E8C-9291D14FE412}" dt="2024-05-13T12:13:38.999" v="87" actId="962"/>
        <pc:sldMkLst>
          <pc:docMk/>
          <pc:sldMk cId="3285083620" sldId="276"/>
        </pc:sldMkLst>
        <pc:picChg chg="add mod">
          <ac:chgData name="ゆっくり市場調査論" userId="03e094fd-291a-4030-9f28-a3cc6b5984cc" providerId="ADAL" clId="{240A30EB-0B73-49D7-8E8C-9291D14FE412}" dt="2024-05-13T12:13:38.999" v="87" actId="962"/>
          <ac:picMkLst>
            <pc:docMk/>
            <pc:sldMk cId="3285083620" sldId="276"/>
            <ac:picMk id="3" creationId="{A3B84CD0-174F-DDA3-67EA-E7C29195A8D2}"/>
          </ac:picMkLst>
        </pc:picChg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1017208392" sldId="277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1627176963" sldId="277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1276985619" sldId="278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1421728644" sldId="278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21371469" sldId="279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2715932480" sldId="279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2521803411" sldId="280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3032394744" sldId="280"/>
        </pc:sldMkLst>
      </pc:sldChg>
      <pc:sldChg chg="del">
        <pc:chgData name="ゆっくり市場調査論" userId="03e094fd-291a-4030-9f28-a3cc6b5984cc" providerId="ADAL" clId="{240A30EB-0B73-49D7-8E8C-9291D14FE412}" dt="2024-05-13T12:09:38.423" v="0" actId="47"/>
        <pc:sldMkLst>
          <pc:docMk/>
          <pc:sldMk cId="3264842574" sldId="281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3778109589" sldId="281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4002801538" sldId="282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1649649839" sldId="283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3280070361" sldId="284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106059463" sldId="285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246205472" sldId="286"/>
        </pc:sldMkLst>
      </pc:sldChg>
      <pc:sldChg chg="new del">
        <pc:chgData name="ゆっくり市場調査論" userId="03e094fd-291a-4030-9f28-a3cc6b5984cc" providerId="ADAL" clId="{240A30EB-0B73-49D7-8E8C-9291D14FE412}" dt="2024-05-13T12:13:42.360" v="88" actId="47"/>
        <pc:sldMkLst>
          <pc:docMk/>
          <pc:sldMk cId="1116393109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4D386BA-2A7C-E6E3-FC76-5308B113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82D77E-6578-8E6A-B0D3-2F9904C8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7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E6E243A-2BA2-5C32-E6A2-130F68BC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3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AD3BB98-C2C8-1ACD-1ACF-4A63EEA6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DD2EDA27-ECC6-C5C9-38C2-785BD66A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156A65E-BFF2-D04A-FC7F-ED7D6055E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ウォーターフォール図&#10;&#10;自動的に生成された説明">
            <a:extLst>
              <a:ext uri="{FF2B5EF4-FFF2-40B4-BE49-F238E27FC236}">
                <a16:creationId xmlns:a16="http://schemas.microsoft.com/office/drawing/2014/main" id="{87734DFB-B630-1DA8-20EC-470FB068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9E39170-F82F-2FF5-2C62-CC23B8E15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7B30D95E-DC4C-BEC8-E44D-FE15E84BB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A30FFA-E490-4C32-80DA-5D38D74E3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BE4E858-590B-641A-2FFC-3FC0BFD7D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2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614555-137E-1E4F-1E21-EDB9B136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17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B84CD0-174F-DDA3-67EA-E7C29195A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8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4105B3-CC91-2ABB-417D-A6A300AC0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6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91BA02-6932-0373-3AFF-440C0C4E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BFDE14-EB7C-6408-59C7-147EC7F3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09D1EBB-D5A7-CB00-CB90-D596137B2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0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68C949A-6CB0-171F-8C11-129FD83F7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DA9ED92-04BC-C0DD-6E89-DF2176A9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790F090-8C26-B1F8-9353-DBB3D797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</TotalTime>
  <Words>0</Words>
  <Application>Microsoft Office PowerPoint</Application>
  <PresentationFormat>ユーザー設定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2023-08-15T14:36:26Z</dcterms:created>
  <dcterms:modified xsi:type="dcterms:W3CDTF">2024-05-13T12:13:43Z</dcterms:modified>
</cp:coreProperties>
</file>