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1D4F46-46D4-4A8B-A254-1932233FCBC2}" v="26" dt="2024-05-15T12:30:25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200" d="100"/>
          <a:sy n="200" d="100"/>
        </p:scale>
        <p:origin x="144" y="8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511D4F46-46D4-4A8B-A254-1932233FCBC2}"/>
    <pc:docChg chg="addSld delSld modSld">
      <pc:chgData name="ゆっくり市場調査論" userId="03e094fd-291a-4030-9f28-a3cc6b5984cc" providerId="ADAL" clId="{511D4F46-46D4-4A8B-A254-1932233FCBC2}" dt="2024-05-15T12:30:26.225" v="95" actId="962"/>
      <pc:docMkLst>
        <pc:docMk/>
      </pc:docMkLst>
      <pc:sldChg chg="new del">
        <pc:chgData name="ゆっくり市場調査論" userId="03e094fd-291a-4030-9f28-a3cc6b5984cc" providerId="ADAL" clId="{511D4F46-46D4-4A8B-A254-1932233FCBC2}" dt="2024-05-15T12:28:46.019" v="28" actId="47"/>
        <pc:sldMkLst>
          <pc:docMk/>
          <pc:sldMk cId="406364367" sldId="256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511D4F46-46D4-4A8B-A254-1932233FCBC2}" dt="2024-05-15T12:28:54.725" v="30" actId="27614"/>
        <pc:sldMkLst>
          <pc:docMk/>
          <pc:sldMk cId="3923307278" sldId="257"/>
        </pc:sldMkLst>
        <pc:picChg chg="add mod">
          <ac:chgData name="ゆっくり市場調査論" userId="03e094fd-291a-4030-9f28-a3cc6b5984cc" providerId="ADAL" clId="{511D4F46-46D4-4A8B-A254-1932233FCBC2}" dt="2024-05-15T12:28:54.725" v="30" actId="27614"/>
          <ac:picMkLst>
            <pc:docMk/>
            <pc:sldMk cId="3923307278" sldId="257"/>
            <ac:picMk id="3" creationId="{5C36AD34-62D2-750D-539E-8DC81FF0253E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8:57.721" v="32" actId="27614"/>
        <pc:sldMkLst>
          <pc:docMk/>
          <pc:sldMk cId="1214096106" sldId="258"/>
        </pc:sldMkLst>
        <pc:picChg chg="add mod">
          <ac:chgData name="ゆっくり市場調査論" userId="03e094fd-291a-4030-9f28-a3cc6b5984cc" providerId="ADAL" clId="{511D4F46-46D4-4A8B-A254-1932233FCBC2}" dt="2024-05-15T12:28:57.721" v="32" actId="27614"/>
          <ac:picMkLst>
            <pc:docMk/>
            <pc:sldMk cId="1214096106" sldId="258"/>
            <ac:picMk id="3" creationId="{D524B712-F967-4440-F82A-B72544D06682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00.661" v="34" actId="27614"/>
        <pc:sldMkLst>
          <pc:docMk/>
          <pc:sldMk cId="750985475" sldId="259"/>
        </pc:sldMkLst>
        <pc:picChg chg="add mod">
          <ac:chgData name="ゆっくり市場調査論" userId="03e094fd-291a-4030-9f28-a3cc6b5984cc" providerId="ADAL" clId="{511D4F46-46D4-4A8B-A254-1932233FCBC2}" dt="2024-05-15T12:29:00.661" v="34" actId="27614"/>
          <ac:picMkLst>
            <pc:docMk/>
            <pc:sldMk cId="750985475" sldId="259"/>
            <ac:picMk id="3" creationId="{5A565116-3B95-6C0F-1C73-C9A0720E0A02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03.864" v="36" actId="27614"/>
        <pc:sldMkLst>
          <pc:docMk/>
          <pc:sldMk cId="3022086016" sldId="260"/>
        </pc:sldMkLst>
        <pc:picChg chg="add mod">
          <ac:chgData name="ゆっくり市場調査論" userId="03e094fd-291a-4030-9f28-a3cc6b5984cc" providerId="ADAL" clId="{511D4F46-46D4-4A8B-A254-1932233FCBC2}" dt="2024-05-15T12:29:03.864" v="36" actId="27614"/>
          <ac:picMkLst>
            <pc:docMk/>
            <pc:sldMk cId="3022086016" sldId="260"/>
            <ac:picMk id="3" creationId="{8D920089-6247-5930-0EE3-8ABB3FFE5FDE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06.691" v="38" actId="27614"/>
        <pc:sldMkLst>
          <pc:docMk/>
          <pc:sldMk cId="158954352" sldId="261"/>
        </pc:sldMkLst>
        <pc:picChg chg="add mod">
          <ac:chgData name="ゆっくり市場調査論" userId="03e094fd-291a-4030-9f28-a3cc6b5984cc" providerId="ADAL" clId="{511D4F46-46D4-4A8B-A254-1932233FCBC2}" dt="2024-05-15T12:29:06.691" v="38" actId="27614"/>
          <ac:picMkLst>
            <pc:docMk/>
            <pc:sldMk cId="158954352" sldId="261"/>
            <ac:picMk id="3" creationId="{AB5D1EF7-D02A-CA88-5507-7655C2CCCF89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511D4F46-46D4-4A8B-A254-1932233FCBC2}" dt="2024-05-15T12:29:09.400" v="41" actId="962"/>
        <pc:sldMkLst>
          <pc:docMk/>
          <pc:sldMk cId="2287726682" sldId="262"/>
        </pc:sldMkLst>
        <pc:picChg chg="add mod">
          <ac:chgData name="ゆっくり市場調査論" userId="03e094fd-291a-4030-9f28-a3cc6b5984cc" providerId="ADAL" clId="{511D4F46-46D4-4A8B-A254-1932233FCBC2}" dt="2024-05-15T12:29:09.400" v="41" actId="962"/>
          <ac:picMkLst>
            <pc:docMk/>
            <pc:sldMk cId="2287726682" sldId="262"/>
            <ac:picMk id="3" creationId="{FB05EFD8-8A8F-C144-BE4C-35ABF9D7FBC6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12.597" v="44" actId="962"/>
        <pc:sldMkLst>
          <pc:docMk/>
          <pc:sldMk cId="1949422457" sldId="263"/>
        </pc:sldMkLst>
        <pc:picChg chg="add mod">
          <ac:chgData name="ゆっくり市場調査論" userId="03e094fd-291a-4030-9f28-a3cc6b5984cc" providerId="ADAL" clId="{511D4F46-46D4-4A8B-A254-1932233FCBC2}" dt="2024-05-15T12:29:12.597" v="44" actId="962"/>
          <ac:picMkLst>
            <pc:docMk/>
            <pc:sldMk cId="1949422457" sldId="263"/>
            <ac:picMk id="3" creationId="{4065738D-B9D4-0EB3-D424-F1C91BE66D73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15.972" v="46" actId="27614"/>
        <pc:sldMkLst>
          <pc:docMk/>
          <pc:sldMk cId="2225619724" sldId="264"/>
        </pc:sldMkLst>
        <pc:picChg chg="add mod">
          <ac:chgData name="ゆっくり市場調査論" userId="03e094fd-291a-4030-9f28-a3cc6b5984cc" providerId="ADAL" clId="{511D4F46-46D4-4A8B-A254-1932233FCBC2}" dt="2024-05-15T12:29:15.972" v="46" actId="27614"/>
          <ac:picMkLst>
            <pc:docMk/>
            <pc:sldMk cId="2225619724" sldId="264"/>
            <ac:picMk id="3" creationId="{320B08DA-E615-8E2A-D4C0-7F6DE2D5E573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19.792" v="48" actId="27614"/>
        <pc:sldMkLst>
          <pc:docMk/>
          <pc:sldMk cId="2923720374" sldId="265"/>
        </pc:sldMkLst>
        <pc:picChg chg="add mod">
          <ac:chgData name="ゆっくり市場調査論" userId="03e094fd-291a-4030-9f28-a3cc6b5984cc" providerId="ADAL" clId="{511D4F46-46D4-4A8B-A254-1932233FCBC2}" dt="2024-05-15T12:29:19.792" v="48" actId="27614"/>
          <ac:picMkLst>
            <pc:docMk/>
            <pc:sldMk cId="2923720374" sldId="265"/>
            <ac:picMk id="3" creationId="{A2EE3CDF-E555-322C-72B1-4BBB35742D16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23.835" v="50" actId="27614"/>
        <pc:sldMkLst>
          <pc:docMk/>
          <pc:sldMk cId="1764234059" sldId="266"/>
        </pc:sldMkLst>
        <pc:picChg chg="add mod">
          <ac:chgData name="ゆっくり市場調査論" userId="03e094fd-291a-4030-9f28-a3cc6b5984cc" providerId="ADAL" clId="{511D4F46-46D4-4A8B-A254-1932233FCBC2}" dt="2024-05-15T12:29:23.835" v="50" actId="27614"/>
          <ac:picMkLst>
            <pc:docMk/>
            <pc:sldMk cId="1764234059" sldId="266"/>
            <ac:picMk id="3" creationId="{BD4CE3F9-581B-BF85-0096-DBFF62BE8FE7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26.695" v="53" actId="962"/>
        <pc:sldMkLst>
          <pc:docMk/>
          <pc:sldMk cId="2878708154" sldId="267"/>
        </pc:sldMkLst>
        <pc:picChg chg="add mod">
          <ac:chgData name="ゆっくり市場調査論" userId="03e094fd-291a-4030-9f28-a3cc6b5984cc" providerId="ADAL" clId="{511D4F46-46D4-4A8B-A254-1932233FCBC2}" dt="2024-05-15T12:29:26.695" v="53" actId="962"/>
          <ac:picMkLst>
            <pc:docMk/>
            <pc:sldMk cId="2878708154" sldId="267"/>
            <ac:picMk id="3" creationId="{E0CE0EB0-342C-CC2B-437A-A6FE9F719B77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3437756986" sldId="267"/>
        </pc:sldMkLst>
      </pc:sldChg>
      <pc:sldChg chg="addSp modSp new mod">
        <pc:chgData name="ゆっくり市場調査論" userId="03e094fd-291a-4030-9f28-a3cc6b5984cc" providerId="ADAL" clId="{511D4F46-46D4-4A8B-A254-1932233FCBC2}" dt="2024-05-15T12:29:29.803" v="55" actId="27614"/>
        <pc:sldMkLst>
          <pc:docMk/>
          <pc:sldMk cId="754135445" sldId="268"/>
        </pc:sldMkLst>
        <pc:picChg chg="add mod">
          <ac:chgData name="ゆっくり市場調査論" userId="03e094fd-291a-4030-9f28-a3cc6b5984cc" providerId="ADAL" clId="{511D4F46-46D4-4A8B-A254-1932233FCBC2}" dt="2024-05-15T12:29:29.803" v="55" actId="27614"/>
          <ac:picMkLst>
            <pc:docMk/>
            <pc:sldMk cId="754135445" sldId="268"/>
            <ac:picMk id="3" creationId="{EFD08F1E-6D0B-46F7-630C-DA07C14F0950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2892519812" sldId="268"/>
        </pc:sldMkLst>
      </pc:sldChg>
      <pc:sldChg chg="addSp modSp new mod">
        <pc:chgData name="ゆっくり市場調査論" userId="03e094fd-291a-4030-9f28-a3cc6b5984cc" providerId="ADAL" clId="{511D4F46-46D4-4A8B-A254-1932233FCBC2}" dt="2024-05-15T12:29:32.774" v="58" actId="962"/>
        <pc:sldMkLst>
          <pc:docMk/>
          <pc:sldMk cId="2266183025" sldId="269"/>
        </pc:sldMkLst>
        <pc:picChg chg="add mod">
          <ac:chgData name="ゆっくり市場調査論" userId="03e094fd-291a-4030-9f28-a3cc6b5984cc" providerId="ADAL" clId="{511D4F46-46D4-4A8B-A254-1932233FCBC2}" dt="2024-05-15T12:29:32.774" v="58" actId="962"/>
          <ac:picMkLst>
            <pc:docMk/>
            <pc:sldMk cId="2266183025" sldId="269"/>
            <ac:picMk id="3" creationId="{D90D3F19-4ECF-D490-70EE-7FA527223155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2968392004" sldId="269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490304762" sldId="270"/>
        </pc:sldMkLst>
      </pc:sldChg>
      <pc:sldChg chg="addSp modSp new mod">
        <pc:chgData name="ゆっくり市場調査論" userId="03e094fd-291a-4030-9f28-a3cc6b5984cc" providerId="ADAL" clId="{511D4F46-46D4-4A8B-A254-1932233FCBC2}" dt="2024-05-15T12:29:36.878" v="60" actId="27614"/>
        <pc:sldMkLst>
          <pc:docMk/>
          <pc:sldMk cId="2303307766" sldId="270"/>
        </pc:sldMkLst>
        <pc:picChg chg="add mod">
          <ac:chgData name="ゆっくり市場調査論" userId="03e094fd-291a-4030-9f28-a3cc6b5984cc" providerId="ADAL" clId="{511D4F46-46D4-4A8B-A254-1932233FCBC2}" dt="2024-05-15T12:29:36.878" v="60" actId="27614"/>
          <ac:picMkLst>
            <pc:docMk/>
            <pc:sldMk cId="2303307766" sldId="270"/>
            <ac:picMk id="3" creationId="{53068271-0E71-37C7-64E3-7A878E151C4D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40.013" v="63" actId="962"/>
        <pc:sldMkLst>
          <pc:docMk/>
          <pc:sldMk cId="713794748" sldId="271"/>
        </pc:sldMkLst>
        <pc:picChg chg="add mod">
          <ac:chgData name="ゆっくり市場調査論" userId="03e094fd-291a-4030-9f28-a3cc6b5984cc" providerId="ADAL" clId="{511D4F46-46D4-4A8B-A254-1932233FCBC2}" dt="2024-05-15T12:29:40.013" v="63" actId="962"/>
          <ac:picMkLst>
            <pc:docMk/>
            <pc:sldMk cId="713794748" sldId="271"/>
            <ac:picMk id="3" creationId="{907F39F9-FEFC-4546-1243-4FB46A5F186A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3341168682" sldId="271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533576718" sldId="272"/>
        </pc:sldMkLst>
      </pc:sldChg>
      <pc:sldChg chg="addSp modSp new mod">
        <pc:chgData name="ゆっくり市場調査論" userId="03e094fd-291a-4030-9f28-a3cc6b5984cc" providerId="ADAL" clId="{511D4F46-46D4-4A8B-A254-1932233FCBC2}" dt="2024-05-15T12:29:43.246" v="66" actId="962"/>
        <pc:sldMkLst>
          <pc:docMk/>
          <pc:sldMk cId="3680228861" sldId="272"/>
        </pc:sldMkLst>
        <pc:picChg chg="add mod">
          <ac:chgData name="ゆっくり市場調査論" userId="03e094fd-291a-4030-9f28-a3cc6b5984cc" providerId="ADAL" clId="{511D4F46-46D4-4A8B-A254-1932233FCBC2}" dt="2024-05-15T12:29:43.246" v="66" actId="962"/>
          <ac:picMkLst>
            <pc:docMk/>
            <pc:sldMk cId="3680228861" sldId="272"/>
            <ac:picMk id="3" creationId="{FAF207AD-CFAC-2908-6B67-232C895856EF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470293313" sldId="273"/>
        </pc:sldMkLst>
      </pc:sldChg>
      <pc:sldChg chg="addSp modSp new mod">
        <pc:chgData name="ゆっくり市場調査論" userId="03e094fd-291a-4030-9f28-a3cc6b5984cc" providerId="ADAL" clId="{511D4F46-46D4-4A8B-A254-1932233FCBC2}" dt="2024-05-15T12:29:46.235" v="69" actId="962"/>
        <pc:sldMkLst>
          <pc:docMk/>
          <pc:sldMk cId="2346833233" sldId="273"/>
        </pc:sldMkLst>
        <pc:picChg chg="add mod">
          <ac:chgData name="ゆっくり市場調査論" userId="03e094fd-291a-4030-9f28-a3cc6b5984cc" providerId="ADAL" clId="{511D4F46-46D4-4A8B-A254-1932233FCBC2}" dt="2024-05-15T12:29:46.235" v="69" actId="962"/>
          <ac:picMkLst>
            <pc:docMk/>
            <pc:sldMk cId="2346833233" sldId="273"/>
            <ac:picMk id="3" creationId="{AFFA1FC9-81D3-238A-2774-A1F459BD1D2D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444177368" sldId="274"/>
        </pc:sldMkLst>
      </pc:sldChg>
      <pc:sldChg chg="addSp modSp new mod">
        <pc:chgData name="ゆっくり市場調査論" userId="03e094fd-291a-4030-9f28-a3cc6b5984cc" providerId="ADAL" clId="{511D4F46-46D4-4A8B-A254-1932233FCBC2}" dt="2024-05-15T12:29:49.471" v="71" actId="27614"/>
        <pc:sldMkLst>
          <pc:docMk/>
          <pc:sldMk cId="2095296959" sldId="274"/>
        </pc:sldMkLst>
        <pc:picChg chg="add mod">
          <ac:chgData name="ゆっくり市場調査論" userId="03e094fd-291a-4030-9f28-a3cc6b5984cc" providerId="ADAL" clId="{511D4F46-46D4-4A8B-A254-1932233FCBC2}" dt="2024-05-15T12:29:49.471" v="71" actId="27614"/>
          <ac:picMkLst>
            <pc:docMk/>
            <pc:sldMk cId="2095296959" sldId="274"/>
            <ac:picMk id="3" creationId="{CF1A97F3-1C2A-D164-C54C-E455E724892A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29:52.747" v="74" actId="962"/>
        <pc:sldMkLst>
          <pc:docMk/>
          <pc:sldMk cId="228361722" sldId="275"/>
        </pc:sldMkLst>
        <pc:picChg chg="add mod">
          <ac:chgData name="ゆっくり市場調査論" userId="03e094fd-291a-4030-9f28-a3cc6b5984cc" providerId="ADAL" clId="{511D4F46-46D4-4A8B-A254-1932233FCBC2}" dt="2024-05-15T12:29:52.747" v="74" actId="962"/>
          <ac:picMkLst>
            <pc:docMk/>
            <pc:sldMk cId="228361722" sldId="275"/>
            <ac:picMk id="3" creationId="{4B786DFD-1AC6-3A00-3CFA-1319F093B325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116683912" sldId="275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476758024" sldId="276"/>
        </pc:sldMkLst>
      </pc:sldChg>
      <pc:sldChg chg="addSp modSp new mod">
        <pc:chgData name="ゆっくり市場調査論" userId="03e094fd-291a-4030-9f28-a3cc6b5984cc" providerId="ADAL" clId="{511D4F46-46D4-4A8B-A254-1932233FCBC2}" dt="2024-05-15T12:29:56.892" v="77" actId="962"/>
        <pc:sldMkLst>
          <pc:docMk/>
          <pc:sldMk cId="2045111538" sldId="276"/>
        </pc:sldMkLst>
        <pc:picChg chg="add mod">
          <ac:chgData name="ゆっくり市場調査論" userId="03e094fd-291a-4030-9f28-a3cc6b5984cc" providerId="ADAL" clId="{511D4F46-46D4-4A8B-A254-1932233FCBC2}" dt="2024-05-15T12:29:56.892" v="77" actId="962"/>
          <ac:picMkLst>
            <pc:docMk/>
            <pc:sldMk cId="2045111538" sldId="276"/>
            <ac:picMk id="3" creationId="{29F5284B-C519-5818-2F9A-C76A117D3A64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748836235" sldId="277"/>
        </pc:sldMkLst>
      </pc:sldChg>
      <pc:sldChg chg="addSp modSp new mod">
        <pc:chgData name="ゆっくり市場調査論" userId="03e094fd-291a-4030-9f28-a3cc6b5984cc" providerId="ADAL" clId="{511D4F46-46D4-4A8B-A254-1932233FCBC2}" dt="2024-05-15T12:30:03.860" v="80" actId="962"/>
        <pc:sldMkLst>
          <pc:docMk/>
          <pc:sldMk cId="1605795588" sldId="277"/>
        </pc:sldMkLst>
        <pc:picChg chg="add mod">
          <ac:chgData name="ゆっくり市場調査論" userId="03e094fd-291a-4030-9f28-a3cc6b5984cc" providerId="ADAL" clId="{511D4F46-46D4-4A8B-A254-1932233FCBC2}" dt="2024-05-15T12:30:03.860" v="80" actId="962"/>
          <ac:picMkLst>
            <pc:docMk/>
            <pc:sldMk cId="1605795588" sldId="277"/>
            <ac:picMk id="3" creationId="{F55A544B-BBA1-9DF3-8F0B-CD145AA2DFC8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3153841736" sldId="278"/>
        </pc:sldMkLst>
      </pc:sldChg>
      <pc:sldChg chg="addSp modSp new mod">
        <pc:chgData name="ゆっくり市場調査論" userId="03e094fd-291a-4030-9f28-a3cc6b5984cc" providerId="ADAL" clId="{511D4F46-46D4-4A8B-A254-1932233FCBC2}" dt="2024-05-15T12:30:08.667" v="83" actId="962"/>
        <pc:sldMkLst>
          <pc:docMk/>
          <pc:sldMk cId="3543625242" sldId="278"/>
        </pc:sldMkLst>
        <pc:picChg chg="add mod">
          <ac:chgData name="ゆっくり市場調査論" userId="03e094fd-291a-4030-9f28-a3cc6b5984cc" providerId="ADAL" clId="{511D4F46-46D4-4A8B-A254-1932233FCBC2}" dt="2024-05-15T12:30:08.667" v="83" actId="962"/>
          <ac:picMkLst>
            <pc:docMk/>
            <pc:sldMk cId="3543625242" sldId="278"/>
            <ac:picMk id="3" creationId="{CA85AEC1-C14B-A723-3193-19E02DA72461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080981985" sldId="279"/>
        </pc:sldMkLst>
      </pc:sldChg>
      <pc:sldChg chg="addSp modSp new mod">
        <pc:chgData name="ゆっくり市場調査論" userId="03e094fd-291a-4030-9f28-a3cc6b5984cc" providerId="ADAL" clId="{511D4F46-46D4-4A8B-A254-1932233FCBC2}" dt="2024-05-15T12:30:12.168" v="86" actId="962"/>
        <pc:sldMkLst>
          <pc:docMk/>
          <pc:sldMk cId="3203473625" sldId="279"/>
        </pc:sldMkLst>
        <pc:picChg chg="add mod">
          <ac:chgData name="ゆっくり市場調査論" userId="03e094fd-291a-4030-9f28-a3cc6b5984cc" providerId="ADAL" clId="{511D4F46-46D4-4A8B-A254-1932233FCBC2}" dt="2024-05-15T12:30:12.168" v="86" actId="962"/>
          <ac:picMkLst>
            <pc:docMk/>
            <pc:sldMk cId="3203473625" sldId="279"/>
            <ac:picMk id="3" creationId="{95DB9C35-F00A-194E-5AD1-EBF9A113AAF3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2680433288" sldId="280"/>
        </pc:sldMkLst>
      </pc:sldChg>
      <pc:sldChg chg="addSp modSp new mod">
        <pc:chgData name="ゆっくり市場調査論" userId="03e094fd-291a-4030-9f28-a3cc6b5984cc" providerId="ADAL" clId="{511D4F46-46D4-4A8B-A254-1932233FCBC2}" dt="2024-05-15T12:30:16.204" v="89" actId="962"/>
        <pc:sldMkLst>
          <pc:docMk/>
          <pc:sldMk cId="3745102985" sldId="280"/>
        </pc:sldMkLst>
        <pc:picChg chg="add mod">
          <ac:chgData name="ゆっくり市場調査論" userId="03e094fd-291a-4030-9f28-a3cc6b5984cc" providerId="ADAL" clId="{511D4F46-46D4-4A8B-A254-1932233FCBC2}" dt="2024-05-15T12:30:16.204" v="89" actId="962"/>
          <ac:picMkLst>
            <pc:docMk/>
            <pc:sldMk cId="3745102985" sldId="280"/>
            <ac:picMk id="3" creationId="{A6CFED12-BCDB-2B92-CF23-BEF62A56F479}"/>
          </ac:picMkLst>
        </pc:picChg>
      </pc:sldChg>
      <pc:sldChg chg="addSp modSp new mod">
        <pc:chgData name="ゆっくり市場調査論" userId="03e094fd-291a-4030-9f28-a3cc6b5984cc" providerId="ADAL" clId="{511D4F46-46D4-4A8B-A254-1932233FCBC2}" dt="2024-05-15T12:30:21.131" v="92" actId="962"/>
        <pc:sldMkLst>
          <pc:docMk/>
          <pc:sldMk cId="1401108560" sldId="281"/>
        </pc:sldMkLst>
        <pc:picChg chg="add mod">
          <ac:chgData name="ゆっくり市場調査論" userId="03e094fd-291a-4030-9f28-a3cc6b5984cc" providerId="ADAL" clId="{511D4F46-46D4-4A8B-A254-1932233FCBC2}" dt="2024-05-15T12:30:21.131" v="92" actId="962"/>
          <ac:picMkLst>
            <pc:docMk/>
            <pc:sldMk cId="1401108560" sldId="281"/>
            <ac:picMk id="3" creationId="{38E251CE-16E0-691D-EE6C-403361953895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618650041" sldId="281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20920901" sldId="282"/>
        </pc:sldMkLst>
      </pc:sldChg>
      <pc:sldChg chg="addSp modSp new mod">
        <pc:chgData name="ゆっくり市場調査論" userId="03e094fd-291a-4030-9f28-a3cc6b5984cc" providerId="ADAL" clId="{511D4F46-46D4-4A8B-A254-1932233FCBC2}" dt="2024-05-15T12:30:26.225" v="95" actId="962"/>
        <pc:sldMkLst>
          <pc:docMk/>
          <pc:sldMk cId="1249281638" sldId="282"/>
        </pc:sldMkLst>
        <pc:picChg chg="add mod">
          <ac:chgData name="ゆっくり市場調査論" userId="03e094fd-291a-4030-9f28-a3cc6b5984cc" providerId="ADAL" clId="{511D4F46-46D4-4A8B-A254-1932233FCBC2}" dt="2024-05-15T12:30:26.225" v="95" actId="962"/>
          <ac:picMkLst>
            <pc:docMk/>
            <pc:sldMk cId="1249281638" sldId="282"/>
            <ac:picMk id="3" creationId="{A4D204F6-9910-E3AE-A7DC-8C73EC16A3F6}"/>
          </ac:picMkLst>
        </pc:picChg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3043451288" sldId="283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887913349" sldId="284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4041791433" sldId="285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2249903384" sldId="286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3508985974" sldId="287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526972276" sldId="288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595873652" sldId="289"/>
        </pc:sldMkLst>
      </pc:sldChg>
      <pc:sldChg chg="del">
        <pc:chgData name="ゆっくり市場調査論" userId="03e094fd-291a-4030-9f28-a3cc6b5984cc" providerId="ADAL" clId="{511D4F46-46D4-4A8B-A254-1932233FCBC2}" dt="2024-05-15T12:28:33.878" v="0" actId="47"/>
        <pc:sldMkLst>
          <pc:docMk/>
          <pc:sldMk cId="1094741746" sldId="29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C36AD34-62D2-750D-539E-8DC81FF02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0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BD4CE3F9-581B-BF85-0096-DBFF62BE8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3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0CE0EB0-342C-CC2B-437A-A6FE9F719B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0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FD08F1E-6D0B-46F7-630C-DA07C14F0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90D3F19-4ECF-D490-70EE-7FA527223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83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3068271-0E71-37C7-64E3-7A878E151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0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907F39F9-FEFC-4546-1243-4FB46A5F18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794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AF207AD-CFAC-2908-6B67-232C89585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2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FFA1FC9-81D3-238A-2774-A1F459BD1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33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1A97F3-1C2A-D164-C54C-E455E72489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6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, バブル チャート&#10;&#10;自動的に生成された説明">
            <a:extLst>
              <a:ext uri="{FF2B5EF4-FFF2-40B4-BE49-F238E27FC236}">
                <a16:creationId xmlns:a16="http://schemas.microsoft.com/office/drawing/2014/main" id="{4B786DFD-1AC6-3A00-3CFA-1319F093B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524B712-F967-4440-F82A-B72544D066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096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29F5284B-C519-5818-2F9A-C76A117D3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1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55A544B-BBA1-9DF3-8F0B-CD145AA2D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95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A85AEC1-C14B-A723-3193-19E02DA72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25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95DB9C35-F00A-194E-5AD1-EBF9A113A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736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テキスト&#10;&#10;自動的に生成された説明">
            <a:extLst>
              <a:ext uri="{FF2B5EF4-FFF2-40B4-BE49-F238E27FC236}">
                <a16:creationId xmlns:a16="http://schemas.microsoft.com/office/drawing/2014/main" id="{A6CFED12-BCDB-2B92-CF23-BEF62A56F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1029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8E251CE-16E0-691D-EE6C-403361953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0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4D204F6-9910-E3AE-A7DC-8C73EC16A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81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5A565116-3B95-6C0F-1C73-C9A0720E0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5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8D920089-6247-5930-0EE3-8ABB3FFE5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8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B5D1EF7-D02A-CA88-5507-7655C2CCC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B05EFD8-8A8F-C144-BE4C-35ABF9D7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2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065738D-B9D4-0EB3-D424-F1C91BE66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22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20B08DA-E615-8E2A-D4C0-7F6DE2D5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1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A2EE3CDF-E555-322C-72B1-4BBB35742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20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3</TotalTime>
  <Words>0</Words>
  <Application>Microsoft Office PowerPoint</Application>
  <PresentationFormat>ユーザー設定</PresentationFormat>
  <Paragraphs>0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9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ゆっくり市場調査論</cp:lastModifiedBy>
  <cp:revision>1</cp:revision>
  <dcterms:created xsi:type="dcterms:W3CDTF">2023-08-15T14:20:24Z</dcterms:created>
  <dcterms:modified xsi:type="dcterms:W3CDTF">2024-05-15T12:30:27Z</dcterms:modified>
</cp:coreProperties>
</file>