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10" r:id="rId54"/>
    <p:sldId id="311" r:id="rId55"/>
    <p:sldId id="309" r:id="rId56"/>
    <p:sldId id="312" r:id="rId57"/>
    <p:sldId id="313" r:id="rId58"/>
  </p:sldIdLst>
  <p:sldSz cx="3600450" cy="2160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A72CC7-D869-422E-AA19-B7B721E6E0A8}" v="58" dt="2024-03-04T12:38:13.6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62452" autoAdjust="0"/>
  </p:normalViewPr>
  <p:slideViewPr>
    <p:cSldViewPr>
      <p:cViewPr varScale="1">
        <p:scale>
          <a:sx n="171" d="100"/>
          <a:sy n="171" d="100"/>
        </p:scale>
        <p:origin x="13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ゆっくり市場調査論" userId="03e094fd-291a-4030-9f28-a3cc6b5984cc" providerId="ADAL" clId="{0CB3AF5F-8C95-2B4B-A98E-012777988A0F}"/>
    <pc:docChg chg="custSel modSld">
      <pc:chgData name="ゆっくり市場調査論" userId="03e094fd-291a-4030-9f28-a3cc6b5984cc" providerId="ADAL" clId="{0CB3AF5F-8C95-2B4B-A98E-012777988A0F}" dt="2023-12-24T03:17:36.980" v="311" actId="20577"/>
      <pc:docMkLst>
        <pc:docMk/>
      </pc:docMkLst>
      <pc:sldChg chg="modNotesTx">
        <pc:chgData name="ゆっくり市場調査論" userId="03e094fd-291a-4030-9f28-a3cc6b5984cc" providerId="ADAL" clId="{0CB3AF5F-8C95-2B4B-A98E-012777988A0F}" dt="2023-12-24T03:08:18.057" v="23" actId="20577"/>
        <pc:sldMkLst>
          <pc:docMk/>
          <pc:sldMk cId="1365466416" sldId="264"/>
        </pc:sldMkLst>
      </pc:sldChg>
      <pc:sldChg chg="modNotesTx">
        <pc:chgData name="ゆっくり市場調査論" userId="03e094fd-291a-4030-9f28-a3cc6b5984cc" providerId="ADAL" clId="{0CB3AF5F-8C95-2B4B-A98E-012777988A0F}" dt="2023-12-24T03:08:52.974" v="78" actId="20577"/>
        <pc:sldMkLst>
          <pc:docMk/>
          <pc:sldMk cId="3300423734" sldId="265"/>
        </pc:sldMkLst>
      </pc:sldChg>
      <pc:sldChg chg="modNotesTx">
        <pc:chgData name="ゆっくり市場調査論" userId="03e094fd-291a-4030-9f28-a3cc6b5984cc" providerId="ADAL" clId="{0CB3AF5F-8C95-2B4B-A98E-012777988A0F}" dt="2023-12-24T03:09:41.621" v="111" actId="20577"/>
        <pc:sldMkLst>
          <pc:docMk/>
          <pc:sldMk cId="2514258419" sldId="266"/>
        </pc:sldMkLst>
      </pc:sldChg>
      <pc:sldChg chg="modNotesTx">
        <pc:chgData name="ゆっくり市場調査論" userId="03e094fd-291a-4030-9f28-a3cc6b5984cc" providerId="ADAL" clId="{0CB3AF5F-8C95-2B4B-A98E-012777988A0F}" dt="2023-12-24T03:10:35.258" v="137" actId="20577"/>
        <pc:sldMkLst>
          <pc:docMk/>
          <pc:sldMk cId="2840573266" sldId="270"/>
        </pc:sldMkLst>
      </pc:sldChg>
      <pc:sldChg chg="modNotesTx">
        <pc:chgData name="ゆっくり市場調査論" userId="03e094fd-291a-4030-9f28-a3cc6b5984cc" providerId="ADAL" clId="{0CB3AF5F-8C95-2B4B-A98E-012777988A0F}" dt="2023-12-24T03:12:08.695" v="247" actId="20577"/>
        <pc:sldMkLst>
          <pc:docMk/>
          <pc:sldMk cId="632676567" sldId="273"/>
        </pc:sldMkLst>
      </pc:sldChg>
      <pc:sldChg chg="modNotesTx">
        <pc:chgData name="ゆっくり市場調査論" userId="03e094fd-291a-4030-9f28-a3cc6b5984cc" providerId="ADAL" clId="{0CB3AF5F-8C95-2B4B-A98E-012777988A0F}" dt="2023-12-24T03:13:12.926" v="281" actId="20577"/>
        <pc:sldMkLst>
          <pc:docMk/>
          <pc:sldMk cId="107159664" sldId="290"/>
        </pc:sldMkLst>
      </pc:sldChg>
      <pc:sldChg chg="modNotesTx">
        <pc:chgData name="ゆっくり市場調査論" userId="03e094fd-291a-4030-9f28-a3cc6b5984cc" providerId="ADAL" clId="{0CB3AF5F-8C95-2B4B-A98E-012777988A0F}" dt="2023-12-24T03:17:36.980" v="311" actId="20577"/>
        <pc:sldMkLst>
          <pc:docMk/>
          <pc:sldMk cId="3126149514" sldId="297"/>
        </pc:sldMkLst>
      </pc:sldChg>
    </pc:docChg>
  </pc:docChgLst>
  <pc:docChgLst>
    <pc:chgData name="ゆっくり市場調査論" userId="03e094fd-291a-4030-9f28-a3cc6b5984cc" providerId="ADAL" clId="{0B18ED93-F25B-44EE-A987-65282EB2337F}"/>
    <pc:docChg chg="custSel addSld delSld modSld sldOrd">
      <pc:chgData name="ゆっくり市場調査論" userId="03e094fd-291a-4030-9f28-a3cc6b5984cc" providerId="ADAL" clId="{0B18ED93-F25B-44EE-A987-65282EB2337F}" dt="2024-02-05T04:09:17.270" v="997" actId="962"/>
      <pc:docMkLst>
        <pc:docMk/>
      </pc:docMkLst>
      <pc:sldChg chg="new del">
        <pc:chgData name="ゆっくり市場調査論" userId="03e094fd-291a-4030-9f28-a3cc6b5984cc" providerId="ADAL" clId="{0B18ED93-F25B-44EE-A987-65282EB2337F}" dt="2023-12-26T00:13:09.247" v="231" actId="47"/>
        <pc:sldMkLst>
          <pc:docMk/>
          <pc:sldMk cId="1247590745" sldId="256"/>
        </pc:sldMkLst>
      </pc:sldChg>
      <pc:sldChg chg="del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2057214130" sldId="257"/>
        </pc:sldMkLst>
      </pc:sldChg>
      <pc:sldChg chg="addSp modSp new mod">
        <pc:chgData name="ゆっくり市場調査論" userId="03e094fd-291a-4030-9f28-a3cc6b5984cc" providerId="ADAL" clId="{0B18ED93-F25B-44EE-A987-65282EB2337F}" dt="2023-12-26T00:13:18.126" v="287" actId="27614"/>
        <pc:sldMkLst>
          <pc:docMk/>
          <pc:sldMk cId="4235309019" sldId="257"/>
        </pc:sldMkLst>
        <pc:picChg chg="add mod">
          <ac:chgData name="ゆっくり市場調査論" userId="03e094fd-291a-4030-9f28-a3cc6b5984cc" providerId="ADAL" clId="{0B18ED93-F25B-44EE-A987-65282EB2337F}" dt="2023-12-26T00:13:18.126" v="287" actId="27614"/>
          <ac:picMkLst>
            <pc:docMk/>
            <pc:sldMk cId="4235309019" sldId="257"/>
            <ac:picMk id="3" creationId="{5CA530A2-38D0-4D8E-E31B-F0455B9BFA6C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764320186" sldId="258"/>
        </pc:sldMkLst>
        <pc:picChg chg="add mod">
          <ac:chgData name="ゆっくり市場調査論" userId="03e094fd-291a-4030-9f28-a3cc6b5984cc" providerId="ADAL" clId="{0B18ED93-F25B-44EE-A987-65282EB2337F}" dt="2023-12-26T00:13:20.649" v="290" actId="962"/>
          <ac:picMkLst>
            <pc:docMk/>
            <pc:sldMk cId="764320186" sldId="258"/>
            <ac:picMk id="3" creationId="{5C28CB1C-2A84-528B-8484-E5DC85860F4B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1-30T03:37:14.306" v="571" actId="962"/>
        <pc:sldMkLst>
          <pc:docMk/>
          <pc:sldMk cId="1464734526" sldId="258"/>
        </pc:sldMkLst>
        <pc:picChg chg="add mod">
          <ac:chgData name="ゆっくり市場調査論" userId="03e094fd-291a-4030-9f28-a3cc6b5984cc" providerId="ADAL" clId="{0B18ED93-F25B-44EE-A987-65282EB2337F}" dt="2024-01-30T03:37:14.306" v="571" actId="962"/>
          <ac:picMkLst>
            <pc:docMk/>
            <pc:sldMk cId="1464734526" sldId="258"/>
            <ac:picMk id="3" creationId="{1A9E2EA9-81D2-7E4E-C75B-70F1AE32025A}"/>
          </ac:picMkLst>
        </pc:picChg>
      </pc:sldChg>
      <pc:sldChg chg="addSp delSp modSp del mod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1520722620" sldId="258"/>
        </pc:sldMkLst>
        <pc:picChg chg="del">
          <ac:chgData name="ゆっくり市場調査論" userId="03e094fd-291a-4030-9f28-a3cc6b5984cc" providerId="ADAL" clId="{0B18ED93-F25B-44EE-A987-65282EB2337F}" dt="2023-12-19T14:11:25.901" v="4" actId="478"/>
          <ac:picMkLst>
            <pc:docMk/>
            <pc:sldMk cId="1520722620" sldId="258"/>
            <ac:picMk id="3" creationId="{27C3DFE6-681C-4B73-F735-A6BE0A2F04DF}"/>
          </ac:picMkLst>
        </pc:picChg>
        <pc:picChg chg="add mod">
          <ac:chgData name="ゆっくり市場調査論" userId="03e094fd-291a-4030-9f28-a3cc6b5984cc" providerId="ADAL" clId="{0B18ED93-F25B-44EE-A987-65282EB2337F}" dt="2023-12-20T05:52:44.879" v="23" actId="962"/>
          <ac:picMkLst>
            <pc:docMk/>
            <pc:sldMk cId="1520722620" sldId="258"/>
            <ac:picMk id="3" creationId="{BE5E8E88-6FCD-12B9-8A97-890BD875454A}"/>
          </ac:picMkLst>
        </pc:picChg>
        <pc:picChg chg="add del mod">
          <ac:chgData name="ゆっくり市場調査論" userId="03e094fd-291a-4030-9f28-a3cc6b5984cc" providerId="ADAL" clId="{0B18ED93-F25B-44EE-A987-65282EB2337F}" dt="2023-12-20T05:52:34.973" v="20" actId="478"/>
          <ac:picMkLst>
            <pc:docMk/>
            <pc:sldMk cId="1520722620" sldId="258"/>
            <ac:picMk id="4" creationId="{80F584F1-00E8-9B21-02CB-4A94A9474A17}"/>
          </ac:picMkLst>
        </pc:picChg>
      </pc:sldChg>
      <pc:sldChg chg="addSp modSp new del mod or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3611446914" sldId="258"/>
        </pc:sldMkLst>
        <pc:picChg chg="add mod">
          <ac:chgData name="ゆっくり市場調査論" userId="03e094fd-291a-4030-9f28-a3cc6b5984cc" providerId="ADAL" clId="{0B18ED93-F25B-44EE-A987-65282EB2337F}" dt="2023-12-22T03:02:04.968" v="83" actId="962"/>
          <ac:picMkLst>
            <pc:docMk/>
            <pc:sldMk cId="3611446914" sldId="258"/>
            <ac:picMk id="3" creationId="{E36B811C-40EC-5642-E6EA-3311637132ED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1339184038" sldId="259"/>
        </pc:sldMkLst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1761697622" sldId="259"/>
        </pc:sldMkLst>
        <pc:picChg chg="add mod">
          <ac:chgData name="ゆっくり市場調査論" userId="03e094fd-291a-4030-9f28-a3cc6b5984cc" providerId="ADAL" clId="{0B18ED93-F25B-44EE-A987-65282EB2337F}" dt="2023-12-22T03:02:08.233" v="86" actId="962"/>
          <ac:picMkLst>
            <pc:docMk/>
            <pc:sldMk cId="1761697622" sldId="259"/>
            <ac:picMk id="3" creationId="{B04E840F-E221-F9A7-0C1E-C755D985C92C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1-30T03:37:17.681" v="574" actId="962"/>
        <pc:sldMkLst>
          <pc:docMk/>
          <pc:sldMk cId="2905142018" sldId="259"/>
        </pc:sldMkLst>
        <pc:picChg chg="add mod">
          <ac:chgData name="ゆっくり市場調査論" userId="03e094fd-291a-4030-9f28-a3cc6b5984cc" providerId="ADAL" clId="{0B18ED93-F25B-44EE-A987-65282EB2337F}" dt="2024-01-30T03:37:17.681" v="574" actId="962"/>
          <ac:picMkLst>
            <pc:docMk/>
            <pc:sldMk cId="2905142018" sldId="259"/>
            <ac:picMk id="3" creationId="{9111303B-31B7-3C77-D918-21EDAEB12A87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3197120460" sldId="259"/>
        </pc:sldMkLst>
        <pc:picChg chg="add mod">
          <ac:chgData name="ゆっくり市場調査論" userId="03e094fd-291a-4030-9f28-a3cc6b5984cc" providerId="ADAL" clId="{0B18ED93-F25B-44EE-A987-65282EB2337F}" dt="2023-12-26T00:13:23.639" v="293" actId="962"/>
          <ac:picMkLst>
            <pc:docMk/>
            <pc:sldMk cId="3197120460" sldId="259"/>
            <ac:picMk id="3" creationId="{BBFE0FE1-A567-630B-49A7-432450979489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827059966" sldId="260"/>
        </pc:sldMkLst>
        <pc:picChg chg="add mod">
          <ac:chgData name="ゆっくり市場調査論" userId="03e094fd-291a-4030-9f28-a3cc6b5984cc" providerId="ADAL" clId="{0B18ED93-F25B-44EE-A987-65282EB2337F}" dt="2023-12-22T03:02:11.603" v="89" actId="962"/>
          <ac:picMkLst>
            <pc:docMk/>
            <pc:sldMk cId="827059966" sldId="260"/>
            <ac:picMk id="3" creationId="{CF52694E-9AC1-62DF-799F-D1603221BC07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1209477711" sldId="260"/>
        </pc:sldMkLst>
        <pc:picChg chg="add mod">
          <ac:chgData name="ゆっくり市場調査論" userId="03e094fd-291a-4030-9f28-a3cc6b5984cc" providerId="ADAL" clId="{0B18ED93-F25B-44EE-A987-65282EB2337F}" dt="2023-12-26T00:13:26.292" v="296" actId="962"/>
          <ac:picMkLst>
            <pc:docMk/>
            <pc:sldMk cId="1209477711" sldId="260"/>
            <ac:picMk id="3" creationId="{069F3C1E-A464-D84D-8249-0F3A8149ECA4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2067040461" sldId="260"/>
        </pc:sldMkLst>
      </pc:sldChg>
      <pc:sldChg chg="addSp modSp new mod">
        <pc:chgData name="ゆっくり市場調査論" userId="03e094fd-291a-4030-9f28-a3cc6b5984cc" providerId="ADAL" clId="{0B18ED93-F25B-44EE-A987-65282EB2337F}" dt="2024-01-30T03:37:20.955" v="577" actId="962"/>
        <pc:sldMkLst>
          <pc:docMk/>
          <pc:sldMk cId="3811501725" sldId="260"/>
        </pc:sldMkLst>
        <pc:picChg chg="add mod">
          <ac:chgData name="ゆっくり市場調査論" userId="03e094fd-291a-4030-9f28-a3cc6b5984cc" providerId="ADAL" clId="{0B18ED93-F25B-44EE-A987-65282EB2337F}" dt="2024-01-30T03:37:20.955" v="577" actId="962"/>
          <ac:picMkLst>
            <pc:docMk/>
            <pc:sldMk cId="3811501725" sldId="260"/>
            <ac:picMk id="3" creationId="{37023A92-F13A-DF44-6F27-921A5DA94C86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337900770" sldId="261"/>
        </pc:sldMkLst>
        <pc:picChg chg="add mod">
          <ac:chgData name="ゆっくり市場調査論" userId="03e094fd-291a-4030-9f28-a3cc6b5984cc" providerId="ADAL" clId="{0B18ED93-F25B-44EE-A987-65282EB2337F}" dt="2023-12-22T03:02:14.878" v="92" actId="962"/>
          <ac:picMkLst>
            <pc:docMk/>
            <pc:sldMk cId="337900770" sldId="261"/>
            <ac:picMk id="3" creationId="{7B51C2F0-10DE-4470-A989-501B03FB8F0D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1106869459" sldId="261"/>
        </pc:sldMkLst>
        <pc:picChg chg="add mod">
          <ac:chgData name="ゆっくり市場調査論" userId="03e094fd-291a-4030-9f28-a3cc6b5984cc" providerId="ADAL" clId="{0B18ED93-F25B-44EE-A987-65282EB2337F}" dt="2023-12-26T00:13:29.859" v="299" actId="962"/>
          <ac:picMkLst>
            <pc:docMk/>
            <pc:sldMk cId="1106869459" sldId="261"/>
            <ac:picMk id="3" creationId="{39FB5587-2F01-2EE8-3C4E-0805618D3E74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1128009376" sldId="261"/>
        </pc:sldMkLst>
      </pc:sldChg>
      <pc:sldChg chg="addSp modSp new mod">
        <pc:chgData name="ゆっくり市場調査論" userId="03e094fd-291a-4030-9f28-a3cc6b5984cc" providerId="ADAL" clId="{0B18ED93-F25B-44EE-A987-65282EB2337F}" dt="2024-01-30T03:37:23.804" v="580" actId="962"/>
        <pc:sldMkLst>
          <pc:docMk/>
          <pc:sldMk cId="3882010488" sldId="261"/>
        </pc:sldMkLst>
        <pc:picChg chg="add mod">
          <ac:chgData name="ゆっくり市場調査論" userId="03e094fd-291a-4030-9f28-a3cc6b5984cc" providerId="ADAL" clId="{0B18ED93-F25B-44EE-A987-65282EB2337F}" dt="2024-01-30T03:37:23.804" v="580" actId="962"/>
          <ac:picMkLst>
            <pc:docMk/>
            <pc:sldMk cId="3882010488" sldId="261"/>
            <ac:picMk id="3" creationId="{A29E0AC1-6BB2-51F3-D009-B22F87342214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1-30T03:37:27.024" v="583" actId="962"/>
        <pc:sldMkLst>
          <pc:docMk/>
          <pc:sldMk cId="761123948" sldId="262"/>
        </pc:sldMkLst>
        <pc:picChg chg="add mod">
          <ac:chgData name="ゆっくり市場調査論" userId="03e094fd-291a-4030-9f28-a3cc6b5984cc" providerId="ADAL" clId="{0B18ED93-F25B-44EE-A987-65282EB2337F}" dt="2024-01-30T03:37:27.024" v="583" actId="962"/>
          <ac:picMkLst>
            <pc:docMk/>
            <pc:sldMk cId="761123948" sldId="262"/>
            <ac:picMk id="3" creationId="{500AA38C-D559-FFA3-F5D1-AE074FAD2FB3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2187201993" sldId="262"/>
        </pc:sldMkLst>
        <pc:picChg chg="add mod">
          <ac:chgData name="ゆっくり市場調査論" userId="03e094fd-291a-4030-9f28-a3cc6b5984cc" providerId="ADAL" clId="{0B18ED93-F25B-44EE-A987-65282EB2337F}" dt="2023-12-22T03:02:18.852" v="95" actId="962"/>
          <ac:picMkLst>
            <pc:docMk/>
            <pc:sldMk cId="2187201993" sldId="262"/>
            <ac:picMk id="3" creationId="{474411FA-C51B-E365-DA93-BFC43A291B27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3626145154" sldId="262"/>
        </pc:sldMkLst>
        <pc:picChg chg="add mod">
          <ac:chgData name="ゆっくり市場調査論" userId="03e094fd-291a-4030-9f28-a3cc6b5984cc" providerId="ADAL" clId="{0B18ED93-F25B-44EE-A987-65282EB2337F}" dt="2023-12-26T00:13:32.481" v="302" actId="962"/>
          <ac:picMkLst>
            <pc:docMk/>
            <pc:sldMk cId="3626145154" sldId="262"/>
            <ac:picMk id="3" creationId="{B33C5D11-B50E-486D-67B4-1A601C198EE3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3999992612" sldId="262"/>
        </pc:sldMkLst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1052964264" sldId="263"/>
        </pc:sldMkLst>
        <pc:picChg chg="add mod">
          <ac:chgData name="ゆっくり市場調査論" userId="03e094fd-291a-4030-9f28-a3cc6b5984cc" providerId="ADAL" clId="{0B18ED93-F25B-44EE-A987-65282EB2337F}" dt="2023-12-26T00:13:35.759" v="305" actId="962"/>
          <ac:picMkLst>
            <pc:docMk/>
            <pc:sldMk cId="1052964264" sldId="263"/>
            <ac:picMk id="3" creationId="{D0C93C39-3FCE-46E9-1DAC-9D0BE70E180D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1-30T03:37:29.792" v="586" actId="962"/>
        <pc:sldMkLst>
          <pc:docMk/>
          <pc:sldMk cId="1818540907" sldId="263"/>
        </pc:sldMkLst>
        <pc:picChg chg="add mod">
          <ac:chgData name="ゆっくり市場調査論" userId="03e094fd-291a-4030-9f28-a3cc6b5984cc" providerId="ADAL" clId="{0B18ED93-F25B-44EE-A987-65282EB2337F}" dt="2024-01-30T03:37:29.792" v="586" actId="962"/>
          <ac:picMkLst>
            <pc:docMk/>
            <pc:sldMk cId="1818540907" sldId="263"/>
            <ac:picMk id="3" creationId="{6ED4D1A8-9A5C-C182-F45D-FC5ABA964CBF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2133098348" sldId="263"/>
        </pc:sldMkLst>
        <pc:picChg chg="add mod">
          <ac:chgData name="ゆっくり市場調査論" userId="03e094fd-291a-4030-9f28-a3cc6b5984cc" providerId="ADAL" clId="{0B18ED93-F25B-44EE-A987-65282EB2337F}" dt="2023-12-22T03:02:22.732" v="98" actId="962"/>
          <ac:picMkLst>
            <pc:docMk/>
            <pc:sldMk cId="2133098348" sldId="263"/>
            <ac:picMk id="3" creationId="{2944FB07-6075-641F-8752-094C5A15EE69}"/>
          </ac:picMkLst>
        </pc:picChg>
      </pc:sldChg>
      <pc:sldChg chg="addSp delSp modSp del mod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2601162370" sldId="263"/>
        </pc:sldMkLst>
        <pc:picChg chg="del">
          <ac:chgData name="ゆっくり市場調査論" userId="03e094fd-291a-4030-9f28-a3cc6b5984cc" providerId="ADAL" clId="{0B18ED93-F25B-44EE-A987-65282EB2337F}" dt="2023-12-19T14:11:08.359" v="0" actId="478"/>
          <ac:picMkLst>
            <pc:docMk/>
            <pc:sldMk cId="2601162370" sldId="263"/>
            <ac:picMk id="3" creationId="{C751CF71-5DDA-933C-646B-C93AEF401904}"/>
          </ac:picMkLst>
        </pc:picChg>
        <pc:picChg chg="add mod">
          <ac:chgData name="ゆっくり市場調査論" userId="03e094fd-291a-4030-9f28-a3cc6b5984cc" providerId="ADAL" clId="{0B18ED93-F25B-44EE-A987-65282EB2337F}" dt="2023-12-19T14:12:13.970" v="19" actId="962"/>
          <ac:picMkLst>
            <pc:docMk/>
            <pc:sldMk cId="2601162370" sldId="263"/>
            <ac:picMk id="4" creationId="{27285BF9-8E10-07AC-7ECD-FBF0B653280E}"/>
          </ac:picMkLst>
        </pc:picChg>
      </pc:sldChg>
      <pc:sldChg chg="addSp delSp modSp del mod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116972184" sldId="264"/>
        </pc:sldMkLst>
        <pc:picChg chg="del">
          <ac:chgData name="ゆっくり市場調査論" userId="03e094fd-291a-4030-9f28-a3cc6b5984cc" providerId="ADAL" clId="{0B18ED93-F25B-44EE-A987-65282EB2337F}" dt="2023-12-19T14:11:11.298" v="1" actId="478"/>
          <ac:picMkLst>
            <pc:docMk/>
            <pc:sldMk cId="116972184" sldId="264"/>
            <ac:picMk id="3" creationId="{F9B3F5DB-9139-CB73-6D3B-D378D6B77DC8}"/>
          </ac:picMkLst>
        </pc:picChg>
        <pc:picChg chg="add mod">
          <ac:chgData name="ゆっくり市場調査論" userId="03e094fd-291a-4030-9f28-a3cc6b5984cc" providerId="ADAL" clId="{0B18ED93-F25B-44EE-A987-65282EB2337F}" dt="2023-12-19T14:12:10.893" v="16" actId="962"/>
          <ac:picMkLst>
            <pc:docMk/>
            <pc:sldMk cId="116972184" sldId="264"/>
            <ac:picMk id="4" creationId="{383C2457-76BD-2D12-9A84-25992C75913F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1365466416" sldId="264"/>
        </pc:sldMkLst>
        <pc:picChg chg="add mod">
          <ac:chgData name="ゆっくり市場調査論" userId="03e094fd-291a-4030-9f28-a3cc6b5984cc" providerId="ADAL" clId="{0B18ED93-F25B-44EE-A987-65282EB2337F}" dt="2023-12-22T03:02:26.205" v="101" actId="962"/>
          <ac:picMkLst>
            <pc:docMk/>
            <pc:sldMk cId="1365466416" sldId="264"/>
            <ac:picMk id="3" creationId="{279A5334-17A0-D1B6-F0C2-5C8C8B58928D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1-30T03:37:32.760" v="589" actId="962"/>
        <pc:sldMkLst>
          <pc:docMk/>
          <pc:sldMk cId="2207298895" sldId="264"/>
        </pc:sldMkLst>
        <pc:picChg chg="add mod">
          <ac:chgData name="ゆっくり市場調査論" userId="03e094fd-291a-4030-9f28-a3cc6b5984cc" providerId="ADAL" clId="{0B18ED93-F25B-44EE-A987-65282EB2337F}" dt="2024-01-30T03:37:32.760" v="589" actId="962"/>
          <ac:picMkLst>
            <pc:docMk/>
            <pc:sldMk cId="2207298895" sldId="264"/>
            <ac:picMk id="3" creationId="{CD5E75DD-905E-58E8-A944-2A3754A1684E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4170287888" sldId="264"/>
        </pc:sldMkLst>
        <pc:picChg chg="add mod">
          <ac:chgData name="ゆっくり市場調査論" userId="03e094fd-291a-4030-9f28-a3cc6b5984cc" providerId="ADAL" clId="{0B18ED93-F25B-44EE-A987-65282EB2337F}" dt="2023-12-26T00:13:39.149" v="308" actId="962"/>
          <ac:picMkLst>
            <pc:docMk/>
            <pc:sldMk cId="4170287888" sldId="264"/>
            <ac:picMk id="3" creationId="{8A657005-EC47-1F21-49E8-4D9391098640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1-30T03:37:36.028" v="592" actId="962"/>
        <pc:sldMkLst>
          <pc:docMk/>
          <pc:sldMk cId="1747283502" sldId="265"/>
        </pc:sldMkLst>
        <pc:picChg chg="add mod">
          <ac:chgData name="ゆっくり市場調査論" userId="03e094fd-291a-4030-9f28-a3cc6b5984cc" providerId="ADAL" clId="{0B18ED93-F25B-44EE-A987-65282EB2337F}" dt="2024-01-30T03:37:36.028" v="592" actId="962"/>
          <ac:picMkLst>
            <pc:docMk/>
            <pc:sldMk cId="1747283502" sldId="265"/>
            <ac:picMk id="3" creationId="{F5505FBA-6B33-6DB0-CEB5-DB2D24C27DF3}"/>
          </ac:picMkLst>
        </pc:picChg>
      </pc:sldChg>
      <pc:sldChg chg="addSp delSp modSp del mod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2320711093" sldId="265"/>
        </pc:sldMkLst>
        <pc:picChg chg="del">
          <ac:chgData name="ゆっくり市場調査論" userId="03e094fd-291a-4030-9f28-a3cc6b5984cc" providerId="ADAL" clId="{0B18ED93-F25B-44EE-A987-65282EB2337F}" dt="2023-12-19T14:11:16.624" v="2" actId="478"/>
          <ac:picMkLst>
            <pc:docMk/>
            <pc:sldMk cId="2320711093" sldId="265"/>
            <ac:picMk id="3" creationId="{B02E09E3-BD2C-C337-3CEF-4A255374C6C7}"/>
          </ac:picMkLst>
        </pc:picChg>
        <pc:picChg chg="add mod">
          <ac:chgData name="ゆっくり市場調査論" userId="03e094fd-291a-4030-9f28-a3cc6b5984cc" providerId="ADAL" clId="{0B18ED93-F25B-44EE-A987-65282EB2337F}" dt="2023-12-19T14:12:08.124" v="13" actId="962"/>
          <ac:picMkLst>
            <pc:docMk/>
            <pc:sldMk cId="2320711093" sldId="265"/>
            <ac:picMk id="4" creationId="{AAE22993-B918-04D0-6E8F-6F1C3331B2B7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2818668141" sldId="265"/>
        </pc:sldMkLst>
        <pc:picChg chg="add mod">
          <ac:chgData name="ゆっくり市場調査論" userId="03e094fd-291a-4030-9f28-a3cc6b5984cc" providerId="ADAL" clId="{0B18ED93-F25B-44EE-A987-65282EB2337F}" dt="2023-12-26T00:13:42.053" v="311" actId="962"/>
          <ac:picMkLst>
            <pc:docMk/>
            <pc:sldMk cId="2818668141" sldId="265"/>
            <ac:picMk id="3" creationId="{E75A4C09-F007-A214-B221-636BE20C459E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3300423734" sldId="265"/>
        </pc:sldMkLst>
        <pc:picChg chg="add mod">
          <ac:chgData name="ゆっくり市場調査論" userId="03e094fd-291a-4030-9f28-a3cc6b5984cc" providerId="ADAL" clId="{0B18ED93-F25B-44EE-A987-65282EB2337F}" dt="2023-12-22T03:02:29.833" v="104" actId="962"/>
          <ac:picMkLst>
            <pc:docMk/>
            <pc:sldMk cId="3300423734" sldId="265"/>
            <ac:picMk id="3" creationId="{E50DEE74-6011-B61C-BE0E-DCE399E27C59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2514258419" sldId="266"/>
        </pc:sldMkLst>
        <pc:picChg chg="add mod">
          <ac:chgData name="ゆっくり市場調査論" userId="03e094fd-291a-4030-9f28-a3cc6b5984cc" providerId="ADAL" clId="{0B18ED93-F25B-44EE-A987-65282EB2337F}" dt="2023-12-22T03:02:33.675" v="107" actId="962"/>
          <ac:picMkLst>
            <pc:docMk/>
            <pc:sldMk cId="2514258419" sldId="266"/>
            <ac:picMk id="3" creationId="{278A855A-4BCD-4A21-5839-A79E3F28E6B9}"/>
          </ac:picMkLst>
        </pc:picChg>
      </pc:sldChg>
      <pc:sldChg chg="addSp del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2641016543" sldId="266"/>
        </pc:sldMkLst>
        <pc:picChg chg="add del mod">
          <ac:chgData name="ゆっくり市場調査論" userId="03e094fd-291a-4030-9f28-a3cc6b5984cc" providerId="ADAL" clId="{0B18ED93-F25B-44EE-A987-65282EB2337F}" dt="2024-01-08T11:28:49.471" v="387" actId="478"/>
          <ac:picMkLst>
            <pc:docMk/>
            <pc:sldMk cId="2641016543" sldId="266"/>
            <ac:picMk id="3" creationId="{3C8128DA-CF9B-1B5D-BB43-0A6C4AFFCFB3}"/>
          </ac:picMkLst>
        </pc:picChg>
        <pc:picChg chg="add del mod">
          <ac:chgData name="ゆっくり市場調査論" userId="03e094fd-291a-4030-9f28-a3cc6b5984cc" providerId="ADAL" clId="{0B18ED93-F25B-44EE-A987-65282EB2337F}" dt="2024-01-08T11:30:22.404" v="391" actId="478"/>
          <ac:picMkLst>
            <pc:docMk/>
            <pc:sldMk cId="2641016543" sldId="266"/>
            <ac:picMk id="4" creationId="{CB2ED392-0AB8-BA78-DA98-D4792C873827}"/>
          </ac:picMkLst>
        </pc:picChg>
        <pc:picChg chg="add mod">
          <ac:chgData name="ゆっくり市場調査論" userId="03e094fd-291a-4030-9f28-a3cc6b5984cc" providerId="ADAL" clId="{0B18ED93-F25B-44EE-A987-65282EB2337F}" dt="2024-01-08T11:34:39.184" v="394" actId="962"/>
          <ac:picMkLst>
            <pc:docMk/>
            <pc:sldMk cId="2641016543" sldId="266"/>
            <ac:picMk id="6" creationId="{91C84503-07B6-CB7A-3594-84E7C7CCC8FD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1-30T03:37:39.726" v="595" actId="962"/>
        <pc:sldMkLst>
          <pc:docMk/>
          <pc:sldMk cId="2833793910" sldId="266"/>
        </pc:sldMkLst>
        <pc:picChg chg="add mod">
          <ac:chgData name="ゆっくり市場調査論" userId="03e094fd-291a-4030-9f28-a3cc6b5984cc" providerId="ADAL" clId="{0B18ED93-F25B-44EE-A987-65282EB2337F}" dt="2024-01-30T03:37:39.726" v="595" actId="962"/>
          <ac:picMkLst>
            <pc:docMk/>
            <pc:sldMk cId="2833793910" sldId="266"/>
            <ac:picMk id="3" creationId="{85A0748A-0CED-398A-B4D7-1A564658102D}"/>
          </ac:picMkLst>
        </pc:picChg>
      </pc:sldChg>
      <pc:sldChg chg="addSp delSp modSp del mod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2987503183" sldId="266"/>
        </pc:sldMkLst>
        <pc:picChg chg="del">
          <ac:chgData name="ゆっくり市場調査論" userId="03e094fd-291a-4030-9f28-a3cc6b5984cc" providerId="ADAL" clId="{0B18ED93-F25B-44EE-A987-65282EB2337F}" dt="2023-12-19T14:11:20.764" v="3" actId="478"/>
          <ac:picMkLst>
            <pc:docMk/>
            <pc:sldMk cId="2987503183" sldId="266"/>
            <ac:picMk id="3" creationId="{5C47CBD8-658C-A163-DE42-267EC3A78BB2}"/>
          </ac:picMkLst>
        </pc:picChg>
        <pc:picChg chg="add mod">
          <ac:chgData name="ゆっくり市場調査論" userId="03e094fd-291a-4030-9f28-a3cc6b5984cc" providerId="ADAL" clId="{0B18ED93-F25B-44EE-A987-65282EB2337F}" dt="2023-12-19T14:12:04.942" v="10" actId="962"/>
          <ac:picMkLst>
            <pc:docMk/>
            <pc:sldMk cId="2987503183" sldId="266"/>
            <ac:picMk id="4" creationId="{4C3DD6CB-EA7F-1547-E8D7-BD870F15CDBD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679303494" sldId="267"/>
        </pc:sldMkLst>
        <pc:picChg chg="add mod">
          <ac:chgData name="ゆっくり市場調査論" userId="03e094fd-291a-4030-9f28-a3cc6b5984cc" providerId="ADAL" clId="{0B18ED93-F25B-44EE-A987-65282EB2337F}" dt="2023-12-22T03:02:37.271" v="110" actId="962"/>
          <ac:picMkLst>
            <pc:docMk/>
            <pc:sldMk cId="679303494" sldId="267"/>
            <ac:picMk id="3" creationId="{AC11E1A7-A7FB-331D-146B-0C9FFE73DF4B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815523540" sldId="267"/>
        </pc:sldMkLst>
        <pc:picChg chg="add mod">
          <ac:chgData name="ゆっくり市場調査論" userId="03e094fd-291a-4030-9f28-a3cc6b5984cc" providerId="ADAL" clId="{0B18ED93-F25B-44EE-A987-65282EB2337F}" dt="2023-12-26T00:13:48.677" v="317" actId="962"/>
          <ac:picMkLst>
            <pc:docMk/>
            <pc:sldMk cId="815523540" sldId="267"/>
            <ac:picMk id="3" creationId="{BD667C15-0D08-4F2B-67DE-B4A8E86D2248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1806123217" sldId="267"/>
        </pc:sldMkLst>
      </pc:sldChg>
      <pc:sldChg chg="addSp modSp new mod">
        <pc:chgData name="ゆっくり市場調査論" userId="03e094fd-291a-4030-9f28-a3cc6b5984cc" providerId="ADAL" clId="{0B18ED93-F25B-44EE-A987-65282EB2337F}" dt="2024-01-30T03:37:43.664" v="598" actId="962"/>
        <pc:sldMkLst>
          <pc:docMk/>
          <pc:sldMk cId="4271664746" sldId="267"/>
        </pc:sldMkLst>
        <pc:picChg chg="add mod">
          <ac:chgData name="ゆっくり市場調査論" userId="03e094fd-291a-4030-9f28-a3cc6b5984cc" providerId="ADAL" clId="{0B18ED93-F25B-44EE-A987-65282EB2337F}" dt="2024-01-30T03:37:43.664" v="598" actId="962"/>
          <ac:picMkLst>
            <pc:docMk/>
            <pc:sldMk cId="4271664746" sldId="267"/>
            <ac:picMk id="3" creationId="{EE333F34-3C4A-1661-6EE0-87668DB58B12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1-30T03:37:47.865" v="601" actId="962"/>
        <pc:sldMkLst>
          <pc:docMk/>
          <pc:sldMk cId="625942197" sldId="268"/>
        </pc:sldMkLst>
        <pc:picChg chg="add mod">
          <ac:chgData name="ゆっくり市場調査論" userId="03e094fd-291a-4030-9f28-a3cc6b5984cc" providerId="ADAL" clId="{0B18ED93-F25B-44EE-A987-65282EB2337F}" dt="2024-01-30T03:37:47.865" v="601" actId="962"/>
          <ac:picMkLst>
            <pc:docMk/>
            <pc:sldMk cId="625942197" sldId="268"/>
            <ac:picMk id="3" creationId="{D5D06FD5-7E90-54E5-4849-717B6204A04A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2229751319" sldId="268"/>
        </pc:sldMkLst>
        <pc:picChg chg="add mod">
          <ac:chgData name="ゆっくり市場調査論" userId="03e094fd-291a-4030-9f28-a3cc6b5984cc" providerId="ADAL" clId="{0B18ED93-F25B-44EE-A987-65282EB2337F}" dt="2023-12-26T00:13:51.550" v="320" actId="962"/>
          <ac:picMkLst>
            <pc:docMk/>
            <pc:sldMk cId="2229751319" sldId="268"/>
            <ac:picMk id="3" creationId="{E9F16389-110F-7126-77BF-71E5A1FCCC70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2822602481" sldId="268"/>
        </pc:sldMkLst>
        <pc:picChg chg="add mod">
          <ac:chgData name="ゆっくり市場調査論" userId="03e094fd-291a-4030-9f28-a3cc6b5984cc" providerId="ADAL" clId="{0B18ED93-F25B-44EE-A987-65282EB2337F}" dt="2023-12-22T03:02:40.361" v="113" actId="962"/>
          <ac:picMkLst>
            <pc:docMk/>
            <pc:sldMk cId="2822602481" sldId="268"/>
            <ac:picMk id="3" creationId="{FDF51268-BC2D-2FBD-3AB1-82B33792E94B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3430879543" sldId="268"/>
        </pc:sldMkLst>
      </pc:sldChg>
      <pc:sldChg chg="addSp del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326886738" sldId="269"/>
        </pc:sldMkLst>
        <pc:picChg chg="add del mod">
          <ac:chgData name="ゆっくり市場調査論" userId="03e094fd-291a-4030-9f28-a3cc6b5984cc" providerId="ADAL" clId="{0B18ED93-F25B-44EE-A987-65282EB2337F}" dt="2024-01-16T11:52:07.407" v="426" actId="478"/>
          <ac:picMkLst>
            <pc:docMk/>
            <pc:sldMk cId="326886738" sldId="269"/>
            <ac:picMk id="3" creationId="{1F67EE54-AB83-D82A-35FB-304F3A8CC2FC}"/>
          </ac:picMkLst>
        </pc:picChg>
        <pc:picChg chg="add mod">
          <ac:chgData name="ゆっくり市場調査論" userId="03e094fd-291a-4030-9f28-a3cc6b5984cc" providerId="ADAL" clId="{0B18ED93-F25B-44EE-A987-65282EB2337F}" dt="2024-01-16T11:59:23.453" v="430" actId="962"/>
          <ac:picMkLst>
            <pc:docMk/>
            <pc:sldMk cId="326886738" sldId="269"/>
            <ac:picMk id="4" creationId="{A7EDC666-E65A-EBB3-8438-2B4C2434BB64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945467587" sldId="269"/>
        </pc:sldMkLst>
      </pc:sldChg>
      <pc:sldChg chg="addSp modSp new mod">
        <pc:chgData name="ゆっくり市場調査論" userId="03e094fd-291a-4030-9f28-a3cc6b5984cc" providerId="ADAL" clId="{0B18ED93-F25B-44EE-A987-65282EB2337F}" dt="2024-01-30T03:37:56.402" v="604" actId="962"/>
        <pc:sldMkLst>
          <pc:docMk/>
          <pc:sldMk cId="2806161949" sldId="269"/>
        </pc:sldMkLst>
        <pc:picChg chg="add mod">
          <ac:chgData name="ゆっくり市場調査論" userId="03e094fd-291a-4030-9f28-a3cc6b5984cc" providerId="ADAL" clId="{0B18ED93-F25B-44EE-A987-65282EB2337F}" dt="2024-01-30T03:37:56.402" v="604" actId="962"/>
          <ac:picMkLst>
            <pc:docMk/>
            <pc:sldMk cId="2806161949" sldId="269"/>
            <ac:picMk id="3" creationId="{4E90E91C-E117-7158-69A1-34178602D629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4207352881" sldId="269"/>
        </pc:sldMkLst>
        <pc:picChg chg="add mod">
          <ac:chgData name="ゆっくり市場調査論" userId="03e094fd-291a-4030-9f28-a3cc6b5984cc" providerId="ADAL" clId="{0B18ED93-F25B-44EE-A987-65282EB2337F}" dt="2023-12-22T03:02:44.068" v="116" actId="962"/>
          <ac:picMkLst>
            <pc:docMk/>
            <pc:sldMk cId="4207352881" sldId="269"/>
            <ac:picMk id="3" creationId="{51CFC0C3-3775-9D9B-273E-375EEC6F76D5}"/>
          </ac:picMkLst>
        </pc:picChg>
      </pc:sldChg>
      <pc:sldChg chg="addSp del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1157846549" sldId="270"/>
        </pc:sldMkLst>
        <pc:picChg chg="add del mod">
          <ac:chgData name="ゆっくり市場調査論" userId="03e094fd-291a-4030-9f28-a3cc6b5984cc" providerId="ADAL" clId="{0B18ED93-F25B-44EE-A987-65282EB2337F}" dt="2024-01-16T11:52:15.612" v="427" actId="478"/>
          <ac:picMkLst>
            <pc:docMk/>
            <pc:sldMk cId="1157846549" sldId="270"/>
            <ac:picMk id="3" creationId="{CF4F1BA2-F64E-640B-F826-8036BD48C331}"/>
          </ac:picMkLst>
        </pc:picChg>
        <pc:picChg chg="add mod">
          <ac:chgData name="ゆっくり市場調査論" userId="03e094fd-291a-4030-9f28-a3cc6b5984cc" providerId="ADAL" clId="{0B18ED93-F25B-44EE-A987-65282EB2337F}" dt="2024-01-16T11:59:28.039" v="433" actId="962"/>
          <ac:picMkLst>
            <pc:docMk/>
            <pc:sldMk cId="1157846549" sldId="270"/>
            <ac:picMk id="4" creationId="{0F2D250E-17DF-3640-25E1-550695A1F896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1702698865" sldId="270"/>
        </pc:sldMkLst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2840573266" sldId="270"/>
        </pc:sldMkLst>
        <pc:picChg chg="add mod">
          <ac:chgData name="ゆっくり市場調査論" userId="03e094fd-291a-4030-9f28-a3cc6b5984cc" providerId="ADAL" clId="{0B18ED93-F25B-44EE-A987-65282EB2337F}" dt="2023-12-22T03:02:47.400" v="119" actId="962"/>
          <ac:picMkLst>
            <pc:docMk/>
            <pc:sldMk cId="2840573266" sldId="270"/>
            <ac:picMk id="3" creationId="{5F787A81-7D5C-BB1A-E792-C20854FFF4E2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1-30T03:38:00.030" v="607" actId="962"/>
        <pc:sldMkLst>
          <pc:docMk/>
          <pc:sldMk cId="3047903158" sldId="270"/>
        </pc:sldMkLst>
        <pc:picChg chg="add mod">
          <ac:chgData name="ゆっくり市場調査論" userId="03e094fd-291a-4030-9f28-a3cc6b5984cc" providerId="ADAL" clId="{0B18ED93-F25B-44EE-A987-65282EB2337F}" dt="2024-01-30T03:38:00.030" v="607" actId="962"/>
          <ac:picMkLst>
            <pc:docMk/>
            <pc:sldMk cId="3047903158" sldId="270"/>
            <ac:picMk id="3" creationId="{1AB3FCA6-DD4E-7116-9F78-1043ACB80211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109055034" sldId="271"/>
        </pc:sldMkLst>
        <pc:picChg chg="add mod">
          <ac:chgData name="ゆっくり市場調査論" userId="03e094fd-291a-4030-9f28-a3cc6b5984cc" providerId="ADAL" clId="{0B18ED93-F25B-44EE-A987-65282EB2337F}" dt="2023-12-22T03:02:51.827" v="122" actId="962"/>
          <ac:picMkLst>
            <pc:docMk/>
            <pc:sldMk cId="109055034" sldId="271"/>
            <ac:picMk id="3" creationId="{23577950-E300-E63A-220A-71E3EEB83EFB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1-30T03:38:03.699" v="610" actId="962"/>
        <pc:sldMkLst>
          <pc:docMk/>
          <pc:sldMk cId="283058412" sldId="271"/>
        </pc:sldMkLst>
        <pc:picChg chg="add mod">
          <ac:chgData name="ゆっくり市場調査論" userId="03e094fd-291a-4030-9f28-a3cc6b5984cc" providerId="ADAL" clId="{0B18ED93-F25B-44EE-A987-65282EB2337F}" dt="2024-01-30T03:38:03.699" v="610" actId="962"/>
          <ac:picMkLst>
            <pc:docMk/>
            <pc:sldMk cId="283058412" sldId="271"/>
            <ac:picMk id="3" creationId="{1E2B736C-9F11-10CC-9C16-6B77D038EC2C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1556125728" sldId="271"/>
        </pc:sldMkLst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3311548561" sldId="271"/>
        </pc:sldMkLst>
        <pc:picChg chg="add mod">
          <ac:chgData name="ゆっくり市場調査論" userId="03e094fd-291a-4030-9f28-a3cc6b5984cc" providerId="ADAL" clId="{0B18ED93-F25B-44EE-A987-65282EB2337F}" dt="2023-12-26T00:14:00.994" v="323"/>
          <ac:picMkLst>
            <pc:docMk/>
            <pc:sldMk cId="3311548561" sldId="271"/>
            <ac:picMk id="3" creationId="{8C4F5543-8715-0FB4-9497-08B7F53900C0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596693895" sldId="272"/>
        </pc:sldMkLst>
        <pc:picChg chg="add mod">
          <ac:chgData name="ゆっくり市場調査論" userId="03e094fd-291a-4030-9f28-a3cc6b5984cc" providerId="ADAL" clId="{0B18ED93-F25B-44EE-A987-65282EB2337F}" dt="2023-12-22T03:02:54.993" v="125" actId="962"/>
          <ac:picMkLst>
            <pc:docMk/>
            <pc:sldMk cId="596693895" sldId="272"/>
            <ac:picMk id="3" creationId="{B9A34B2F-164B-16D2-45E4-73B04FA46FF3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1-30T03:38:06.401" v="613" actId="962"/>
        <pc:sldMkLst>
          <pc:docMk/>
          <pc:sldMk cId="1167270827" sldId="272"/>
        </pc:sldMkLst>
        <pc:picChg chg="add mod">
          <ac:chgData name="ゆっくり市場調査論" userId="03e094fd-291a-4030-9f28-a3cc6b5984cc" providerId="ADAL" clId="{0B18ED93-F25B-44EE-A987-65282EB2337F}" dt="2024-01-30T03:38:06.401" v="613" actId="962"/>
          <ac:picMkLst>
            <pc:docMk/>
            <pc:sldMk cId="1167270827" sldId="272"/>
            <ac:picMk id="3" creationId="{95AEDA7A-61ED-DC50-6AED-C6B92FEE7ACB}"/>
          </ac:picMkLst>
        </pc:picChg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2550873982" sldId="272"/>
        </pc:sldMkLst>
        <pc:picChg chg="add mod">
          <ac:chgData name="ゆっくり市場調査論" userId="03e094fd-291a-4030-9f28-a3cc6b5984cc" providerId="ADAL" clId="{0B18ED93-F25B-44EE-A987-65282EB2337F}" dt="2023-12-26T00:14:08.785" v="324"/>
          <ac:picMkLst>
            <pc:docMk/>
            <pc:sldMk cId="2550873982" sldId="272"/>
            <ac:picMk id="3" creationId="{E569A70E-BCE9-CE21-5E8C-62B8127EA545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3039352964" sldId="272"/>
        </pc:sldMkLst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632676567" sldId="273"/>
        </pc:sldMkLst>
        <pc:picChg chg="add mod">
          <ac:chgData name="ゆっくり市場調査論" userId="03e094fd-291a-4030-9f28-a3cc6b5984cc" providerId="ADAL" clId="{0B18ED93-F25B-44EE-A987-65282EB2337F}" dt="2023-12-22T03:02:58.515" v="128" actId="962"/>
          <ac:picMkLst>
            <pc:docMk/>
            <pc:sldMk cId="632676567" sldId="273"/>
            <ac:picMk id="3" creationId="{26AC4282-EBB3-FBC3-66C1-31742A586DE1}"/>
          </ac:picMkLst>
        </pc:picChg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866929263" sldId="273"/>
        </pc:sldMkLst>
        <pc:picChg chg="add mod">
          <ac:chgData name="ゆっくり市場調査論" userId="03e094fd-291a-4030-9f28-a3cc6b5984cc" providerId="ADAL" clId="{0B18ED93-F25B-44EE-A987-65282EB2337F}" dt="2023-12-26T00:14:11.785" v="325"/>
          <ac:picMkLst>
            <pc:docMk/>
            <pc:sldMk cId="866929263" sldId="273"/>
            <ac:picMk id="3" creationId="{E3C3C873-04AE-517F-9486-9D074339E739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1775847075" sldId="273"/>
        </pc:sldMkLst>
      </pc:sldChg>
      <pc:sldChg chg="addSp modSp new mod">
        <pc:chgData name="ゆっくり市場調査論" userId="03e094fd-291a-4030-9f28-a3cc6b5984cc" providerId="ADAL" clId="{0B18ED93-F25B-44EE-A987-65282EB2337F}" dt="2024-01-30T03:38:09.722" v="616" actId="962"/>
        <pc:sldMkLst>
          <pc:docMk/>
          <pc:sldMk cId="1822534754" sldId="273"/>
        </pc:sldMkLst>
        <pc:picChg chg="add mod">
          <ac:chgData name="ゆっくり市場調査論" userId="03e094fd-291a-4030-9f28-a3cc6b5984cc" providerId="ADAL" clId="{0B18ED93-F25B-44EE-A987-65282EB2337F}" dt="2024-01-30T03:38:09.722" v="616" actId="962"/>
          <ac:picMkLst>
            <pc:docMk/>
            <pc:sldMk cId="1822534754" sldId="273"/>
            <ac:picMk id="3" creationId="{AA265276-28DB-F84E-E612-258BADCD4A95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1-30T03:38:13.240" v="619" actId="962"/>
        <pc:sldMkLst>
          <pc:docMk/>
          <pc:sldMk cId="134316045" sldId="274"/>
        </pc:sldMkLst>
        <pc:picChg chg="add mod">
          <ac:chgData name="ゆっくり市場調査論" userId="03e094fd-291a-4030-9f28-a3cc6b5984cc" providerId="ADAL" clId="{0B18ED93-F25B-44EE-A987-65282EB2337F}" dt="2024-01-30T03:38:13.240" v="619" actId="962"/>
          <ac:picMkLst>
            <pc:docMk/>
            <pc:sldMk cId="134316045" sldId="274"/>
            <ac:picMk id="3" creationId="{F42D6ECA-2AC4-36C1-E15C-C6F05A04559D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163962498" sldId="274"/>
        </pc:sldMkLst>
        <pc:picChg chg="add mod">
          <ac:chgData name="ゆっくり市場調査論" userId="03e094fd-291a-4030-9f28-a3cc6b5984cc" providerId="ADAL" clId="{0B18ED93-F25B-44EE-A987-65282EB2337F}" dt="2023-12-26T00:14:16.613" v="327" actId="27614"/>
          <ac:picMkLst>
            <pc:docMk/>
            <pc:sldMk cId="163962498" sldId="274"/>
            <ac:picMk id="3" creationId="{F066DF2D-E677-838E-458A-1F89F96365A5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1226541389" sldId="274"/>
        </pc:sldMkLst>
        <pc:picChg chg="add mod">
          <ac:chgData name="ゆっくり市場調査論" userId="03e094fd-291a-4030-9f28-a3cc6b5984cc" providerId="ADAL" clId="{0B18ED93-F25B-44EE-A987-65282EB2337F}" dt="2023-12-22T03:03:02.284" v="131" actId="962"/>
          <ac:picMkLst>
            <pc:docMk/>
            <pc:sldMk cId="1226541389" sldId="274"/>
            <ac:picMk id="3" creationId="{578B7D44-40A0-42E7-6B1C-89CF84998938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2350914712" sldId="274"/>
        </pc:sldMkLst>
      </pc:sldChg>
      <pc:sldChg chg="addSp modSp new mod">
        <pc:chgData name="ゆっくり市場調査論" userId="03e094fd-291a-4030-9f28-a3cc6b5984cc" providerId="ADAL" clId="{0B18ED93-F25B-44EE-A987-65282EB2337F}" dt="2024-01-30T03:38:18.554" v="622" actId="962"/>
        <pc:sldMkLst>
          <pc:docMk/>
          <pc:sldMk cId="1387313764" sldId="275"/>
        </pc:sldMkLst>
        <pc:picChg chg="add mod">
          <ac:chgData name="ゆっくり市場調査論" userId="03e094fd-291a-4030-9f28-a3cc6b5984cc" providerId="ADAL" clId="{0B18ED93-F25B-44EE-A987-65282EB2337F}" dt="2024-01-30T03:38:18.554" v="622" actId="962"/>
          <ac:picMkLst>
            <pc:docMk/>
            <pc:sldMk cId="1387313764" sldId="275"/>
            <ac:picMk id="3" creationId="{65CCB28B-F854-B731-E01B-E89540DFBC47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1670752630" sldId="275"/>
        </pc:sldMkLst>
        <pc:picChg chg="add mod">
          <ac:chgData name="ゆっくり市場調査論" userId="03e094fd-291a-4030-9f28-a3cc6b5984cc" providerId="ADAL" clId="{0B18ED93-F25B-44EE-A987-65282EB2337F}" dt="2023-12-22T03:03:06.647" v="134" actId="962"/>
          <ac:picMkLst>
            <pc:docMk/>
            <pc:sldMk cId="1670752630" sldId="275"/>
            <ac:picMk id="3" creationId="{D914D93B-71F6-986C-8AB2-8845D8CED74A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3660137261" sldId="275"/>
        </pc:sldMkLst>
      </pc:sldChg>
      <pc:sldChg chg="addSp del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4056923786" sldId="275"/>
        </pc:sldMkLst>
        <pc:picChg chg="add del mod">
          <ac:chgData name="ゆっくり市場調査論" userId="03e094fd-291a-4030-9f28-a3cc6b5984cc" providerId="ADAL" clId="{0B18ED93-F25B-44EE-A987-65282EB2337F}" dt="2024-01-16T02:43:45.237" v="395" actId="478"/>
          <ac:picMkLst>
            <pc:docMk/>
            <pc:sldMk cId="4056923786" sldId="275"/>
            <ac:picMk id="3" creationId="{5A717659-1627-9743-818C-357DE6EEC2AA}"/>
          </ac:picMkLst>
        </pc:picChg>
        <pc:picChg chg="add mod">
          <ac:chgData name="ゆっくり市場調査論" userId="03e094fd-291a-4030-9f28-a3cc6b5984cc" providerId="ADAL" clId="{0B18ED93-F25B-44EE-A987-65282EB2337F}" dt="2024-01-16T02:43:51.712" v="398" actId="962"/>
          <ac:picMkLst>
            <pc:docMk/>
            <pc:sldMk cId="4056923786" sldId="275"/>
            <ac:picMk id="4" creationId="{BE37EB03-9EDC-8D46-2A7C-B1D02698635B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1-30T03:38:22.373" v="625" actId="962"/>
        <pc:sldMkLst>
          <pc:docMk/>
          <pc:sldMk cId="216859629" sldId="276"/>
        </pc:sldMkLst>
        <pc:picChg chg="add mod">
          <ac:chgData name="ゆっくり市場調査論" userId="03e094fd-291a-4030-9f28-a3cc6b5984cc" providerId="ADAL" clId="{0B18ED93-F25B-44EE-A987-65282EB2337F}" dt="2024-01-30T03:38:22.373" v="625" actId="962"/>
          <ac:picMkLst>
            <pc:docMk/>
            <pc:sldMk cId="216859629" sldId="276"/>
            <ac:picMk id="3" creationId="{CF5D7C82-B4A0-589D-8118-FD0CC91862F8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1786306501" sldId="276"/>
        </pc:sldMkLst>
        <pc:picChg chg="add mod">
          <ac:chgData name="ゆっくり市場調査論" userId="03e094fd-291a-4030-9f28-a3cc6b5984cc" providerId="ADAL" clId="{0B18ED93-F25B-44EE-A987-65282EB2337F}" dt="2023-12-22T03:03:11.283" v="137" actId="962"/>
          <ac:picMkLst>
            <pc:docMk/>
            <pc:sldMk cId="1786306501" sldId="276"/>
            <ac:picMk id="3" creationId="{851B8D80-20F3-D78A-EC18-817D12430AE7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3944177811" sldId="276"/>
        </pc:sldMkLst>
        <pc:picChg chg="add mod">
          <ac:chgData name="ゆっくり市場調査論" userId="03e094fd-291a-4030-9f28-a3cc6b5984cc" providerId="ADAL" clId="{0B18ED93-F25B-44EE-A987-65282EB2337F}" dt="2023-12-26T00:14:21.786" v="331" actId="27614"/>
          <ac:picMkLst>
            <pc:docMk/>
            <pc:sldMk cId="3944177811" sldId="276"/>
            <ac:picMk id="3" creationId="{AF3A2D22-4867-AE2E-EB1C-4D6B13C6961D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4154664369" sldId="276"/>
        </pc:sldMkLst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680664328" sldId="277"/>
        </pc:sldMkLst>
        <pc:picChg chg="add mod">
          <ac:chgData name="ゆっくり市場調査論" userId="03e094fd-291a-4030-9f28-a3cc6b5984cc" providerId="ADAL" clId="{0B18ED93-F25B-44EE-A987-65282EB2337F}" dt="2023-12-22T03:03:15.139" v="140" actId="962"/>
          <ac:picMkLst>
            <pc:docMk/>
            <pc:sldMk cId="680664328" sldId="277"/>
            <ac:picMk id="3" creationId="{FA8816AA-6542-8029-53AA-73B874A6B682}"/>
          </ac:picMkLst>
        </pc:picChg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2315073419" sldId="277"/>
        </pc:sldMkLst>
        <pc:picChg chg="add mod">
          <ac:chgData name="ゆっくり市場調査論" userId="03e094fd-291a-4030-9f28-a3cc6b5984cc" providerId="ADAL" clId="{0B18ED93-F25B-44EE-A987-65282EB2337F}" dt="2023-12-26T00:14:24.069" v="332"/>
          <ac:picMkLst>
            <pc:docMk/>
            <pc:sldMk cId="2315073419" sldId="277"/>
            <ac:picMk id="3" creationId="{1AAAD409-F989-8B1B-CD77-9984D4BE51A3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4032188088" sldId="277"/>
        </pc:sldMkLst>
      </pc:sldChg>
      <pc:sldChg chg="addSp modSp new mod">
        <pc:chgData name="ゆっくり市場調査論" userId="03e094fd-291a-4030-9f28-a3cc6b5984cc" providerId="ADAL" clId="{0B18ED93-F25B-44EE-A987-65282EB2337F}" dt="2024-01-30T03:38:25.518" v="628" actId="962"/>
        <pc:sldMkLst>
          <pc:docMk/>
          <pc:sldMk cId="4051565835" sldId="277"/>
        </pc:sldMkLst>
        <pc:picChg chg="add mod">
          <ac:chgData name="ゆっくり市場調査論" userId="03e094fd-291a-4030-9f28-a3cc6b5984cc" providerId="ADAL" clId="{0B18ED93-F25B-44EE-A987-65282EB2337F}" dt="2024-01-30T03:38:25.518" v="628" actId="962"/>
          <ac:picMkLst>
            <pc:docMk/>
            <pc:sldMk cId="4051565835" sldId="277"/>
            <ac:picMk id="3" creationId="{F625150C-FB88-C6F3-001D-474762295B0F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1-30T03:38:29.276" v="631" actId="962"/>
        <pc:sldMkLst>
          <pc:docMk/>
          <pc:sldMk cId="1614581303" sldId="278"/>
        </pc:sldMkLst>
        <pc:picChg chg="add mod">
          <ac:chgData name="ゆっくり市場調査論" userId="03e094fd-291a-4030-9f28-a3cc6b5984cc" providerId="ADAL" clId="{0B18ED93-F25B-44EE-A987-65282EB2337F}" dt="2024-01-30T03:38:29.276" v="631" actId="962"/>
          <ac:picMkLst>
            <pc:docMk/>
            <pc:sldMk cId="1614581303" sldId="278"/>
            <ac:picMk id="3" creationId="{E809CB82-05E1-6094-8A28-54B01E6FBFB1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2418554374" sldId="278"/>
        </pc:sldMkLst>
        <pc:picChg chg="add mod">
          <ac:chgData name="ゆっくり市場調査論" userId="03e094fd-291a-4030-9f28-a3cc6b5984cc" providerId="ADAL" clId="{0B18ED93-F25B-44EE-A987-65282EB2337F}" dt="2023-12-22T03:03:20.450" v="143" actId="962"/>
          <ac:picMkLst>
            <pc:docMk/>
            <pc:sldMk cId="2418554374" sldId="278"/>
            <ac:picMk id="3" creationId="{C6B22C97-6EF0-B720-FEA3-34EF6AB81632}"/>
          </ac:picMkLst>
        </pc:picChg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2730937056" sldId="278"/>
        </pc:sldMkLst>
        <pc:picChg chg="add mod">
          <ac:chgData name="ゆっくり市場調査論" userId="03e094fd-291a-4030-9f28-a3cc6b5984cc" providerId="ADAL" clId="{0B18ED93-F25B-44EE-A987-65282EB2337F}" dt="2023-12-26T00:14:27.591" v="333"/>
          <ac:picMkLst>
            <pc:docMk/>
            <pc:sldMk cId="2730937056" sldId="278"/>
            <ac:picMk id="3" creationId="{918E4CDF-C5E7-34DD-5410-BB2097877012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3289207748" sldId="278"/>
        </pc:sldMkLst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1627815572" sldId="279"/>
        </pc:sldMkLst>
        <pc:picChg chg="add mod">
          <ac:chgData name="ゆっくり市場調査論" userId="03e094fd-291a-4030-9f28-a3cc6b5984cc" providerId="ADAL" clId="{0B18ED93-F25B-44EE-A987-65282EB2337F}" dt="2023-12-22T03:03:24.553" v="146" actId="962"/>
          <ac:picMkLst>
            <pc:docMk/>
            <pc:sldMk cId="1627815572" sldId="279"/>
            <ac:picMk id="3" creationId="{94E750A4-94AE-5A0A-0232-A3EED712BF08}"/>
          </ac:picMkLst>
        </pc:picChg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3093447737" sldId="279"/>
        </pc:sldMkLst>
        <pc:picChg chg="add mod">
          <ac:chgData name="ゆっくり市場調査論" userId="03e094fd-291a-4030-9f28-a3cc6b5984cc" providerId="ADAL" clId="{0B18ED93-F25B-44EE-A987-65282EB2337F}" dt="2023-12-26T00:14:31.083" v="334"/>
          <ac:picMkLst>
            <pc:docMk/>
            <pc:sldMk cId="3093447737" sldId="279"/>
            <ac:picMk id="3" creationId="{39CCC39F-CF8D-7A49-1E49-BC26D2A38EDA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1-30T03:38:32.835" v="634" actId="962"/>
        <pc:sldMkLst>
          <pc:docMk/>
          <pc:sldMk cId="4098237944" sldId="279"/>
        </pc:sldMkLst>
        <pc:picChg chg="add mod">
          <ac:chgData name="ゆっくり市場調査論" userId="03e094fd-291a-4030-9f28-a3cc6b5984cc" providerId="ADAL" clId="{0B18ED93-F25B-44EE-A987-65282EB2337F}" dt="2024-01-30T03:38:32.835" v="634" actId="962"/>
          <ac:picMkLst>
            <pc:docMk/>
            <pc:sldMk cId="4098237944" sldId="279"/>
            <ac:picMk id="3" creationId="{529056CA-AF1E-378C-BD38-9C2BDA18370A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4286571163" sldId="279"/>
        </pc:sldMkLst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308658515" sldId="280"/>
        </pc:sldMkLst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1855172301" sldId="280"/>
        </pc:sldMkLst>
        <pc:picChg chg="add mod">
          <ac:chgData name="ゆっくり市場調査論" userId="03e094fd-291a-4030-9f28-a3cc6b5984cc" providerId="ADAL" clId="{0B18ED93-F25B-44EE-A987-65282EB2337F}" dt="2023-12-26T00:14:34.351" v="335"/>
          <ac:picMkLst>
            <pc:docMk/>
            <pc:sldMk cId="1855172301" sldId="280"/>
            <ac:picMk id="3" creationId="{18BB3AFF-95B3-1170-05B1-DF04BD98BB88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1-30T03:38:36.231" v="637" actId="962"/>
        <pc:sldMkLst>
          <pc:docMk/>
          <pc:sldMk cId="2142015161" sldId="280"/>
        </pc:sldMkLst>
        <pc:picChg chg="add mod">
          <ac:chgData name="ゆっくり市場調査論" userId="03e094fd-291a-4030-9f28-a3cc6b5984cc" providerId="ADAL" clId="{0B18ED93-F25B-44EE-A987-65282EB2337F}" dt="2024-01-30T03:38:36.231" v="637" actId="962"/>
          <ac:picMkLst>
            <pc:docMk/>
            <pc:sldMk cId="2142015161" sldId="280"/>
            <ac:picMk id="3" creationId="{92BE3951-6CEF-A9B9-2E6B-12961FD6CAC7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3646933832" sldId="280"/>
        </pc:sldMkLst>
        <pc:picChg chg="add mod">
          <ac:chgData name="ゆっくり市場調査論" userId="03e094fd-291a-4030-9f28-a3cc6b5984cc" providerId="ADAL" clId="{0B18ED93-F25B-44EE-A987-65282EB2337F}" dt="2023-12-22T03:03:31.660" v="149" actId="962"/>
          <ac:picMkLst>
            <pc:docMk/>
            <pc:sldMk cId="3646933832" sldId="280"/>
            <ac:picMk id="3" creationId="{5BB67D89-B3E2-9086-066A-C65547AE91F6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2192369387" sldId="281"/>
        </pc:sldMkLst>
        <pc:picChg chg="add mod">
          <ac:chgData name="ゆっくり市場調査論" userId="03e094fd-291a-4030-9f28-a3cc6b5984cc" providerId="ADAL" clId="{0B18ED93-F25B-44EE-A987-65282EB2337F}" dt="2023-12-22T03:03:37.588" v="152" actId="962"/>
          <ac:picMkLst>
            <pc:docMk/>
            <pc:sldMk cId="2192369387" sldId="281"/>
            <ac:picMk id="3" creationId="{EBB7A649-F2AD-A3AD-AC8C-3DC549F46AA0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2343919637" sldId="281"/>
        </pc:sldMkLst>
      </pc:sldChg>
      <pc:sldChg chg="addSp modSp new mod">
        <pc:chgData name="ゆっくり市場調査論" userId="03e094fd-291a-4030-9f28-a3cc6b5984cc" providerId="ADAL" clId="{0B18ED93-F25B-44EE-A987-65282EB2337F}" dt="2024-01-30T03:38:39.621" v="640" actId="962"/>
        <pc:sldMkLst>
          <pc:docMk/>
          <pc:sldMk cId="3820628416" sldId="281"/>
        </pc:sldMkLst>
        <pc:picChg chg="add mod">
          <ac:chgData name="ゆっくり市場調査論" userId="03e094fd-291a-4030-9f28-a3cc6b5984cc" providerId="ADAL" clId="{0B18ED93-F25B-44EE-A987-65282EB2337F}" dt="2024-01-30T03:38:39.621" v="640" actId="962"/>
          <ac:picMkLst>
            <pc:docMk/>
            <pc:sldMk cId="3820628416" sldId="281"/>
            <ac:picMk id="3" creationId="{CB9CAAEF-1EC0-F43B-52E1-A97749279B48}"/>
          </ac:picMkLst>
        </pc:picChg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4281478084" sldId="281"/>
        </pc:sldMkLst>
        <pc:picChg chg="add mod">
          <ac:chgData name="ゆっくり市場調査論" userId="03e094fd-291a-4030-9f28-a3cc6b5984cc" providerId="ADAL" clId="{0B18ED93-F25B-44EE-A987-65282EB2337F}" dt="2023-12-26T00:14:37.939" v="336"/>
          <ac:picMkLst>
            <pc:docMk/>
            <pc:sldMk cId="4281478084" sldId="281"/>
            <ac:picMk id="3" creationId="{950E5631-BDD7-E8C6-3E3F-4B62176FA1D5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0:52:36.818" v="785" actId="962"/>
        <pc:sldMkLst>
          <pc:docMk/>
          <pc:sldMk cId="650363342" sldId="282"/>
        </pc:sldMkLst>
        <pc:picChg chg="add mod">
          <ac:chgData name="ゆっくり市場調査論" userId="03e094fd-291a-4030-9f28-a3cc6b5984cc" providerId="ADAL" clId="{0B18ED93-F25B-44EE-A987-65282EB2337F}" dt="2024-02-05T00:52:36.818" v="785" actId="962"/>
          <ac:picMkLst>
            <pc:docMk/>
            <pc:sldMk cId="650363342" sldId="282"/>
            <ac:picMk id="3" creationId="{45382D19-C8B0-7BCB-F307-CD48CCACE0D7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1198248606" sldId="282"/>
        </pc:sldMkLst>
        <pc:picChg chg="add mod">
          <ac:chgData name="ゆっくり市場調査論" userId="03e094fd-291a-4030-9f28-a3cc6b5984cc" providerId="ADAL" clId="{0B18ED93-F25B-44EE-A987-65282EB2337F}" dt="2023-12-22T03:03:41.656" v="155" actId="962"/>
          <ac:picMkLst>
            <pc:docMk/>
            <pc:sldMk cId="1198248606" sldId="282"/>
            <ac:picMk id="3" creationId="{2FA24275-99C3-96E5-8934-6F1FBB493A11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3-12-26T00:14:43.926" v="338" actId="27614"/>
        <pc:sldMkLst>
          <pc:docMk/>
          <pc:sldMk cId="1384591744" sldId="282"/>
        </pc:sldMkLst>
        <pc:picChg chg="add mod">
          <ac:chgData name="ゆっくり市場調査論" userId="03e094fd-291a-4030-9f28-a3cc6b5984cc" providerId="ADAL" clId="{0B18ED93-F25B-44EE-A987-65282EB2337F}" dt="2023-12-26T00:14:43.926" v="338" actId="27614"/>
          <ac:picMkLst>
            <pc:docMk/>
            <pc:sldMk cId="1384591744" sldId="282"/>
            <ac:picMk id="3" creationId="{8DE4C209-E9DC-4062-54D1-C7089EFC01E8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1427511130" sldId="282"/>
        </pc:sldMkLst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2540558401" sldId="282"/>
        </pc:sldMkLst>
        <pc:picChg chg="add mod">
          <ac:chgData name="ゆっくり市場調査論" userId="03e094fd-291a-4030-9f28-a3cc6b5984cc" providerId="ADAL" clId="{0B18ED93-F25B-44EE-A987-65282EB2337F}" dt="2024-01-30T03:38:43.018" v="643" actId="962"/>
          <ac:picMkLst>
            <pc:docMk/>
            <pc:sldMk cId="2540558401" sldId="282"/>
            <ac:picMk id="3" creationId="{823C24F7-CB70-63F4-A4CD-672F61EAEE1D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1211832899" sldId="283"/>
        </pc:sldMkLst>
        <pc:picChg chg="add mod">
          <ac:chgData name="ゆっくり市場調査論" userId="03e094fd-291a-4030-9f28-a3cc6b5984cc" providerId="ADAL" clId="{0B18ED93-F25B-44EE-A987-65282EB2337F}" dt="2023-12-26T00:14:45.927" v="341" actId="962"/>
          <ac:picMkLst>
            <pc:docMk/>
            <pc:sldMk cId="1211832899" sldId="283"/>
            <ac:picMk id="3" creationId="{7C9FA5F6-2C98-3341-E90D-F4147DE41409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3393353636" sldId="283"/>
        </pc:sldMkLst>
        <pc:picChg chg="add mod">
          <ac:chgData name="ゆっくり市場調査論" userId="03e094fd-291a-4030-9f28-a3cc6b5984cc" providerId="ADAL" clId="{0B18ED93-F25B-44EE-A987-65282EB2337F}" dt="2023-12-22T03:03:45.439" v="158" actId="962"/>
          <ac:picMkLst>
            <pc:docMk/>
            <pc:sldMk cId="3393353636" sldId="283"/>
            <ac:picMk id="3" creationId="{0D917D22-39BF-982A-5502-0EA29C4002C4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0:52:41.599" v="788" actId="962"/>
        <pc:sldMkLst>
          <pc:docMk/>
          <pc:sldMk cId="3480743398" sldId="283"/>
        </pc:sldMkLst>
        <pc:picChg chg="add mod">
          <ac:chgData name="ゆっくり市場調査論" userId="03e094fd-291a-4030-9f28-a3cc6b5984cc" providerId="ADAL" clId="{0B18ED93-F25B-44EE-A987-65282EB2337F}" dt="2024-02-05T00:52:41.599" v="788" actId="962"/>
          <ac:picMkLst>
            <pc:docMk/>
            <pc:sldMk cId="3480743398" sldId="283"/>
            <ac:picMk id="3" creationId="{07FDC087-AD53-206A-4496-7D851F9BD22C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3677146378" sldId="283"/>
        </pc:sldMkLst>
        <pc:picChg chg="add mod">
          <ac:chgData name="ゆっくり市場調査論" userId="03e094fd-291a-4030-9f28-a3cc6b5984cc" providerId="ADAL" clId="{0B18ED93-F25B-44EE-A987-65282EB2337F}" dt="2024-01-30T03:38:47.625" v="646" actId="962"/>
          <ac:picMkLst>
            <pc:docMk/>
            <pc:sldMk cId="3677146378" sldId="283"/>
            <ac:picMk id="3" creationId="{F0AED85B-803F-3EA0-258C-66D597A06702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3792172385" sldId="283"/>
        </pc:sldMkLst>
      </pc:sldChg>
      <pc:sldChg chg="addSp modSp new mod">
        <pc:chgData name="ゆっくり市場調査論" userId="03e094fd-291a-4030-9f28-a3cc6b5984cc" providerId="ADAL" clId="{0B18ED93-F25B-44EE-A987-65282EB2337F}" dt="2024-02-05T00:52:45.291" v="791" actId="962"/>
        <pc:sldMkLst>
          <pc:docMk/>
          <pc:sldMk cId="1033067914" sldId="284"/>
        </pc:sldMkLst>
        <pc:picChg chg="add mod">
          <ac:chgData name="ゆっくり市場調査論" userId="03e094fd-291a-4030-9f28-a3cc6b5984cc" providerId="ADAL" clId="{0B18ED93-F25B-44EE-A987-65282EB2337F}" dt="2024-02-05T00:52:45.291" v="791" actId="962"/>
          <ac:picMkLst>
            <pc:docMk/>
            <pc:sldMk cId="1033067914" sldId="284"/>
            <ac:picMk id="3" creationId="{34196C42-86F6-B630-D804-09B962CDC287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2256979773" sldId="284"/>
        </pc:sldMkLst>
        <pc:picChg chg="add mod">
          <ac:chgData name="ゆっくり市場調査論" userId="03e094fd-291a-4030-9f28-a3cc6b5984cc" providerId="ADAL" clId="{0B18ED93-F25B-44EE-A987-65282EB2337F}" dt="2024-01-30T03:38:50.942" v="649" actId="962"/>
          <ac:picMkLst>
            <pc:docMk/>
            <pc:sldMk cId="2256979773" sldId="284"/>
            <ac:picMk id="3" creationId="{35C69F92-36C2-3088-C891-E40A23373528}"/>
          </ac:picMkLst>
        </pc:picChg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2667687964" sldId="284"/>
        </pc:sldMkLst>
        <pc:picChg chg="add mod">
          <ac:chgData name="ゆっくり市場調査論" userId="03e094fd-291a-4030-9f28-a3cc6b5984cc" providerId="ADAL" clId="{0B18ED93-F25B-44EE-A987-65282EB2337F}" dt="2023-12-26T00:14:48.686" v="342"/>
          <ac:picMkLst>
            <pc:docMk/>
            <pc:sldMk cId="2667687964" sldId="284"/>
            <ac:picMk id="3" creationId="{DFC7A9D2-3D79-185E-DED6-26BDC08304CE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2945175598" sldId="284"/>
        </pc:sldMkLst>
        <pc:picChg chg="add mod">
          <ac:chgData name="ゆっくり市場調査論" userId="03e094fd-291a-4030-9f28-a3cc6b5984cc" providerId="ADAL" clId="{0B18ED93-F25B-44EE-A987-65282EB2337F}" dt="2023-12-22T03:03:49.442" v="161" actId="962"/>
          <ac:picMkLst>
            <pc:docMk/>
            <pc:sldMk cId="2945175598" sldId="284"/>
            <ac:picMk id="3" creationId="{270B6C3F-9FD1-26AB-F014-4649DED73359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3879872998" sldId="284"/>
        </pc:sldMkLst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1087670946" sldId="285"/>
        </pc:sldMkLst>
        <pc:picChg chg="add mod">
          <ac:chgData name="ゆっくり市場調査論" userId="03e094fd-291a-4030-9f28-a3cc6b5984cc" providerId="ADAL" clId="{0B18ED93-F25B-44EE-A987-65282EB2337F}" dt="2023-12-22T03:03:52.518" v="164" actId="962"/>
          <ac:picMkLst>
            <pc:docMk/>
            <pc:sldMk cId="1087670946" sldId="285"/>
            <ac:picMk id="3" creationId="{FE2164DC-088C-84F8-B7C4-FF7A76AA8555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0:52:49.608" v="794" actId="962"/>
        <pc:sldMkLst>
          <pc:docMk/>
          <pc:sldMk cId="1708336374" sldId="285"/>
        </pc:sldMkLst>
        <pc:picChg chg="add mod">
          <ac:chgData name="ゆっくり市場調査論" userId="03e094fd-291a-4030-9f28-a3cc6b5984cc" providerId="ADAL" clId="{0B18ED93-F25B-44EE-A987-65282EB2337F}" dt="2024-02-05T00:52:49.608" v="794" actId="962"/>
          <ac:picMkLst>
            <pc:docMk/>
            <pc:sldMk cId="1708336374" sldId="285"/>
            <ac:picMk id="3" creationId="{C56A8270-2982-87C0-B54A-DB72974B71ED}"/>
          </ac:picMkLst>
        </pc:picChg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2666439632" sldId="285"/>
        </pc:sldMkLst>
        <pc:picChg chg="add mod">
          <ac:chgData name="ゆっくり市場調査論" userId="03e094fd-291a-4030-9f28-a3cc6b5984cc" providerId="ADAL" clId="{0B18ED93-F25B-44EE-A987-65282EB2337F}" dt="2023-12-26T00:14:52.541" v="343"/>
          <ac:picMkLst>
            <pc:docMk/>
            <pc:sldMk cId="2666439632" sldId="285"/>
            <ac:picMk id="3" creationId="{D6373E88-501F-6A5E-8603-CC1DA0A884F5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3257032783" sldId="285"/>
        </pc:sldMkLst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3466066939" sldId="285"/>
        </pc:sldMkLst>
        <pc:picChg chg="add mod">
          <ac:chgData name="ゆっくり市場調査論" userId="03e094fd-291a-4030-9f28-a3cc6b5984cc" providerId="ADAL" clId="{0B18ED93-F25B-44EE-A987-65282EB2337F}" dt="2024-01-30T03:38:54.779" v="652" actId="962"/>
          <ac:picMkLst>
            <pc:docMk/>
            <pc:sldMk cId="3466066939" sldId="285"/>
            <ac:picMk id="3" creationId="{FE55A133-AA1F-60AB-AD0E-DBBBCCDECBA3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0:52:54.187" v="797" actId="962"/>
        <pc:sldMkLst>
          <pc:docMk/>
          <pc:sldMk cId="295999746" sldId="286"/>
        </pc:sldMkLst>
        <pc:picChg chg="add mod">
          <ac:chgData name="ゆっくり市場調査論" userId="03e094fd-291a-4030-9f28-a3cc6b5984cc" providerId="ADAL" clId="{0B18ED93-F25B-44EE-A987-65282EB2337F}" dt="2024-02-05T00:52:54.187" v="797" actId="962"/>
          <ac:picMkLst>
            <pc:docMk/>
            <pc:sldMk cId="295999746" sldId="286"/>
            <ac:picMk id="3" creationId="{B2C90E9A-7E7A-8B6A-F783-70E5B7F9E229}"/>
          </ac:picMkLst>
        </pc:picChg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1379374850" sldId="286"/>
        </pc:sldMkLst>
        <pc:picChg chg="add mod">
          <ac:chgData name="ゆっくり市場調査論" userId="03e094fd-291a-4030-9f28-a3cc6b5984cc" providerId="ADAL" clId="{0B18ED93-F25B-44EE-A987-65282EB2337F}" dt="2023-12-26T00:14:56.858" v="344"/>
          <ac:picMkLst>
            <pc:docMk/>
            <pc:sldMk cId="1379374850" sldId="286"/>
            <ac:picMk id="3" creationId="{8E8CC541-58EC-BE2A-2F63-0F20F02E9AF7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2528772339" sldId="286"/>
        </pc:sldMkLst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2812407690" sldId="286"/>
        </pc:sldMkLst>
        <pc:picChg chg="add mod">
          <ac:chgData name="ゆっくり市場調査論" userId="03e094fd-291a-4030-9f28-a3cc6b5984cc" providerId="ADAL" clId="{0B18ED93-F25B-44EE-A987-65282EB2337F}" dt="2023-12-22T03:03:55.570" v="167" actId="962"/>
          <ac:picMkLst>
            <pc:docMk/>
            <pc:sldMk cId="2812407690" sldId="286"/>
            <ac:picMk id="3" creationId="{5C8A7D1E-7CB7-E9BE-09F2-42DEFEF82640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3024910576" sldId="286"/>
        </pc:sldMkLst>
        <pc:picChg chg="add mod">
          <ac:chgData name="ゆっくり市場調査論" userId="03e094fd-291a-4030-9f28-a3cc6b5984cc" providerId="ADAL" clId="{0B18ED93-F25B-44EE-A987-65282EB2337F}" dt="2024-01-30T03:38:58.586" v="655" actId="962"/>
          <ac:picMkLst>
            <pc:docMk/>
            <pc:sldMk cId="3024910576" sldId="286"/>
            <ac:picMk id="3" creationId="{FE553AA5-4F73-C7C4-3ADC-716F17630ABA}"/>
          </ac:picMkLst>
        </pc:picChg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844719027" sldId="287"/>
        </pc:sldMkLst>
        <pc:picChg chg="add mod">
          <ac:chgData name="ゆっくり市場調査論" userId="03e094fd-291a-4030-9f28-a3cc6b5984cc" providerId="ADAL" clId="{0B18ED93-F25B-44EE-A987-65282EB2337F}" dt="2023-12-26T00:15:00.414" v="345"/>
          <ac:picMkLst>
            <pc:docMk/>
            <pc:sldMk cId="844719027" sldId="287"/>
            <ac:picMk id="3" creationId="{55B258AB-EFE5-BECD-83FE-BD5EC751D53E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0:52:58.292" v="800" actId="962"/>
        <pc:sldMkLst>
          <pc:docMk/>
          <pc:sldMk cId="1284327169" sldId="287"/>
        </pc:sldMkLst>
        <pc:picChg chg="add mod">
          <ac:chgData name="ゆっくり市場調査論" userId="03e094fd-291a-4030-9f28-a3cc6b5984cc" providerId="ADAL" clId="{0B18ED93-F25B-44EE-A987-65282EB2337F}" dt="2024-02-05T00:52:58.292" v="800" actId="962"/>
          <ac:picMkLst>
            <pc:docMk/>
            <pc:sldMk cId="1284327169" sldId="287"/>
            <ac:picMk id="3" creationId="{91749E50-372C-F397-0753-D9700818C00C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2112819166" sldId="287"/>
        </pc:sldMkLst>
        <pc:picChg chg="add mod">
          <ac:chgData name="ゆっくり市場調査論" userId="03e094fd-291a-4030-9f28-a3cc6b5984cc" providerId="ADAL" clId="{0B18ED93-F25B-44EE-A987-65282EB2337F}" dt="2024-01-30T03:39:01.629" v="658" actId="962"/>
          <ac:picMkLst>
            <pc:docMk/>
            <pc:sldMk cId="2112819166" sldId="287"/>
            <ac:picMk id="3" creationId="{68D4BA98-CD7D-DC5F-4C98-44E8B9A534C5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2184290215" sldId="287"/>
        </pc:sldMkLst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2749682292" sldId="287"/>
        </pc:sldMkLst>
        <pc:picChg chg="add mod">
          <ac:chgData name="ゆっくり市場調査論" userId="03e094fd-291a-4030-9f28-a3cc6b5984cc" providerId="ADAL" clId="{0B18ED93-F25B-44EE-A987-65282EB2337F}" dt="2023-12-22T03:03:59.296" v="170" actId="962"/>
          <ac:picMkLst>
            <pc:docMk/>
            <pc:sldMk cId="2749682292" sldId="287"/>
            <ac:picMk id="3" creationId="{E76DB9C2-9128-E5FB-960F-2228E0A7DFED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1781575896" sldId="288"/>
        </pc:sldMkLst>
        <pc:picChg chg="add mod">
          <ac:chgData name="ゆっくり市場調査論" userId="03e094fd-291a-4030-9f28-a3cc6b5984cc" providerId="ADAL" clId="{0B18ED93-F25B-44EE-A987-65282EB2337F}" dt="2023-12-22T03:04:02.400" v="173" actId="962"/>
          <ac:picMkLst>
            <pc:docMk/>
            <pc:sldMk cId="1781575896" sldId="288"/>
            <ac:picMk id="3" creationId="{93148C13-6D96-3C00-558A-04B1C69BBEF5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1785054932" sldId="288"/>
        </pc:sldMkLst>
        <pc:picChg chg="add mod">
          <ac:chgData name="ゆっくり市場調査論" userId="03e094fd-291a-4030-9f28-a3cc6b5984cc" providerId="ADAL" clId="{0B18ED93-F25B-44EE-A987-65282EB2337F}" dt="2024-01-30T03:39:05.336" v="661" actId="962"/>
          <ac:picMkLst>
            <pc:docMk/>
            <pc:sldMk cId="1785054932" sldId="288"/>
            <ac:picMk id="3" creationId="{618BD8F9-8E44-F290-4717-3AF0AB707422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2288268828" sldId="288"/>
        </pc:sldMkLst>
        <pc:picChg chg="add mod">
          <ac:chgData name="ゆっくり市場調査論" userId="03e094fd-291a-4030-9f28-a3cc6b5984cc" providerId="ADAL" clId="{0B18ED93-F25B-44EE-A987-65282EB2337F}" dt="2024-02-05T00:53:02.288" v="803" actId="962"/>
          <ac:picMkLst>
            <pc:docMk/>
            <pc:sldMk cId="2288268828" sldId="288"/>
            <ac:picMk id="3" creationId="{C31AA535-075B-2B5F-68E5-3DFAD7380D4C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1:05:38.168" v="903" actId="962"/>
        <pc:sldMkLst>
          <pc:docMk/>
          <pc:sldMk cId="3424402600" sldId="288"/>
        </pc:sldMkLst>
        <pc:picChg chg="add mod">
          <ac:chgData name="ゆっくり市場調査論" userId="03e094fd-291a-4030-9f28-a3cc6b5984cc" providerId="ADAL" clId="{0B18ED93-F25B-44EE-A987-65282EB2337F}" dt="2024-02-05T01:05:38.168" v="903" actId="962"/>
          <ac:picMkLst>
            <pc:docMk/>
            <pc:sldMk cId="3424402600" sldId="288"/>
            <ac:picMk id="3" creationId="{C9EB4377-0681-49E2-F75D-37CD1AAE8C79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3776183959" sldId="288"/>
        </pc:sldMkLst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4122829352" sldId="288"/>
        </pc:sldMkLst>
        <pc:picChg chg="add mod">
          <ac:chgData name="ゆっくり市場調査論" userId="03e094fd-291a-4030-9f28-a3cc6b5984cc" providerId="ADAL" clId="{0B18ED93-F25B-44EE-A987-65282EB2337F}" dt="2023-12-26T00:15:04.079" v="346"/>
          <ac:picMkLst>
            <pc:docMk/>
            <pc:sldMk cId="4122829352" sldId="288"/>
            <ac:picMk id="3" creationId="{42C7E831-8264-9493-7102-C0443CB7A771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835533767" sldId="289"/>
        </pc:sldMkLst>
        <pc:picChg chg="add mod">
          <ac:chgData name="ゆっくり市場調査論" userId="03e094fd-291a-4030-9f28-a3cc6b5984cc" providerId="ADAL" clId="{0B18ED93-F25B-44EE-A987-65282EB2337F}" dt="2023-12-26T00:15:11.729" v="351" actId="27614"/>
          <ac:picMkLst>
            <pc:docMk/>
            <pc:sldMk cId="835533767" sldId="289"/>
            <ac:picMk id="3" creationId="{554B6469-418E-6F0E-4FB7-7EB6EAA7DCC4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1:05:42.875" v="906" actId="962"/>
        <pc:sldMkLst>
          <pc:docMk/>
          <pc:sldMk cId="1199268329" sldId="289"/>
        </pc:sldMkLst>
        <pc:picChg chg="add mod">
          <ac:chgData name="ゆっくり市場調査論" userId="03e094fd-291a-4030-9f28-a3cc6b5984cc" providerId="ADAL" clId="{0B18ED93-F25B-44EE-A987-65282EB2337F}" dt="2024-02-05T01:05:42.875" v="906" actId="962"/>
          <ac:picMkLst>
            <pc:docMk/>
            <pc:sldMk cId="1199268329" sldId="289"/>
            <ac:picMk id="3" creationId="{2B2726C3-1641-93F2-CDCD-A039C7D27BE3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1340028918" sldId="289"/>
        </pc:sldMkLst>
        <pc:picChg chg="add mod">
          <ac:chgData name="ゆっくり市場調査論" userId="03e094fd-291a-4030-9f28-a3cc6b5984cc" providerId="ADAL" clId="{0B18ED93-F25B-44EE-A987-65282EB2337F}" dt="2024-02-05T00:53:06.033" v="806" actId="962"/>
          <ac:picMkLst>
            <pc:docMk/>
            <pc:sldMk cId="1340028918" sldId="289"/>
            <ac:picMk id="3" creationId="{BD7BCE44-1BAB-6BF4-7EF0-809D2BFDF774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1491203330" sldId="289"/>
        </pc:sldMkLst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3413861274" sldId="289"/>
        </pc:sldMkLst>
        <pc:picChg chg="add mod">
          <ac:chgData name="ゆっくり市場調査論" userId="03e094fd-291a-4030-9f28-a3cc6b5984cc" providerId="ADAL" clId="{0B18ED93-F25B-44EE-A987-65282EB2337F}" dt="2023-12-22T03:04:06.178" v="176" actId="962"/>
          <ac:picMkLst>
            <pc:docMk/>
            <pc:sldMk cId="3413861274" sldId="289"/>
            <ac:picMk id="3" creationId="{3BE4C8ED-6E92-5210-68BC-BA82C65A23B2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3766305142" sldId="289"/>
        </pc:sldMkLst>
        <pc:picChg chg="add mod">
          <ac:chgData name="ゆっくり市場調査論" userId="03e094fd-291a-4030-9f28-a3cc6b5984cc" providerId="ADAL" clId="{0B18ED93-F25B-44EE-A987-65282EB2337F}" dt="2024-01-30T03:39:09.319" v="664" actId="962"/>
          <ac:picMkLst>
            <pc:docMk/>
            <pc:sldMk cId="3766305142" sldId="289"/>
            <ac:picMk id="3" creationId="{12F7FC93-C244-EA5F-D30D-1B8C0C1142A2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79271457" sldId="290"/>
        </pc:sldMkLst>
        <pc:picChg chg="add mod">
          <ac:chgData name="ゆっくり市場調査論" userId="03e094fd-291a-4030-9f28-a3cc6b5984cc" providerId="ADAL" clId="{0B18ED93-F25B-44EE-A987-65282EB2337F}" dt="2024-01-30T03:39:13.375" v="667" actId="962"/>
          <ac:picMkLst>
            <pc:docMk/>
            <pc:sldMk cId="79271457" sldId="290"/>
            <ac:picMk id="3" creationId="{BE2A34EC-2A5C-1C77-D16C-9906638E5D88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107159664" sldId="290"/>
        </pc:sldMkLst>
        <pc:picChg chg="add mod">
          <ac:chgData name="ゆっくり市場調査論" userId="03e094fd-291a-4030-9f28-a3cc6b5984cc" providerId="ADAL" clId="{0B18ED93-F25B-44EE-A987-65282EB2337F}" dt="2023-12-22T03:04:08.890" v="179" actId="962"/>
          <ac:picMkLst>
            <pc:docMk/>
            <pc:sldMk cId="107159664" sldId="290"/>
            <ac:picMk id="3" creationId="{3722A17C-204B-AF01-5FFF-248C3F73D87B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596329502" sldId="290"/>
        </pc:sldMkLst>
        <pc:picChg chg="add mod">
          <ac:chgData name="ゆっくり市場調査論" userId="03e094fd-291a-4030-9f28-a3cc6b5984cc" providerId="ADAL" clId="{0B18ED93-F25B-44EE-A987-65282EB2337F}" dt="2023-12-26T00:15:11.729" v="352" actId="962"/>
          <ac:picMkLst>
            <pc:docMk/>
            <pc:sldMk cId="596329502" sldId="290"/>
            <ac:picMk id="3" creationId="{DD298D45-290D-0733-43C9-FDB47F5B02FB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1:05:46.063" v="909" actId="962"/>
        <pc:sldMkLst>
          <pc:docMk/>
          <pc:sldMk cId="2161767452" sldId="290"/>
        </pc:sldMkLst>
        <pc:picChg chg="add mod">
          <ac:chgData name="ゆっくり市場調査論" userId="03e094fd-291a-4030-9f28-a3cc6b5984cc" providerId="ADAL" clId="{0B18ED93-F25B-44EE-A987-65282EB2337F}" dt="2024-02-05T01:05:46.063" v="909" actId="962"/>
          <ac:picMkLst>
            <pc:docMk/>
            <pc:sldMk cId="2161767452" sldId="290"/>
            <ac:picMk id="3" creationId="{A595F9F3-5A02-710B-5E01-48E21CB6D4E2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3290646553" sldId="290"/>
        </pc:sldMkLst>
        <pc:picChg chg="add mod">
          <ac:chgData name="ゆっくり市場調査論" userId="03e094fd-291a-4030-9f28-a3cc6b5984cc" providerId="ADAL" clId="{0B18ED93-F25B-44EE-A987-65282EB2337F}" dt="2024-02-05T00:53:09.652" v="809" actId="962"/>
          <ac:picMkLst>
            <pc:docMk/>
            <pc:sldMk cId="3290646553" sldId="290"/>
            <ac:picMk id="3" creationId="{5C8F3F90-DC8A-6D63-5CB1-8C64AF78F069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3580543662" sldId="290"/>
        </pc:sldMkLst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45046916" sldId="291"/>
        </pc:sldMkLst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1046822201" sldId="291"/>
        </pc:sldMkLst>
        <pc:picChg chg="add mod">
          <ac:chgData name="ゆっくり市場調査論" userId="03e094fd-291a-4030-9f28-a3cc6b5984cc" providerId="ADAL" clId="{0B18ED93-F25B-44EE-A987-65282EB2337F}" dt="2024-02-05T00:53:14.059" v="812" actId="962"/>
          <ac:picMkLst>
            <pc:docMk/>
            <pc:sldMk cId="1046822201" sldId="291"/>
            <ac:picMk id="3" creationId="{B8ED5DBE-C7CA-A025-316F-3E4914DCEC51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1141011671" sldId="291"/>
        </pc:sldMkLst>
        <pc:picChg chg="add mod">
          <ac:chgData name="ゆっくり市場調査論" userId="03e094fd-291a-4030-9f28-a3cc6b5984cc" providerId="ADAL" clId="{0B18ED93-F25B-44EE-A987-65282EB2337F}" dt="2023-12-22T03:04:11.624" v="182" actId="962"/>
          <ac:picMkLst>
            <pc:docMk/>
            <pc:sldMk cId="1141011671" sldId="291"/>
            <ac:picMk id="3" creationId="{AC999872-B257-242C-D648-A8C57698EB68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1990348595" sldId="291"/>
        </pc:sldMkLst>
        <pc:picChg chg="add mod">
          <ac:chgData name="ゆっくり市場調査論" userId="03e094fd-291a-4030-9f28-a3cc6b5984cc" providerId="ADAL" clId="{0B18ED93-F25B-44EE-A987-65282EB2337F}" dt="2024-01-30T03:39:17.001" v="670" actId="962"/>
          <ac:picMkLst>
            <pc:docMk/>
            <pc:sldMk cId="1990348595" sldId="291"/>
            <ac:picMk id="3" creationId="{4C715724-6E25-1285-3F95-1A202AA26241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1:05:48.950" v="912" actId="962"/>
        <pc:sldMkLst>
          <pc:docMk/>
          <pc:sldMk cId="2839332482" sldId="291"/>
        </pc:sldMkLst>
        <pc:picChg chg="add mod">
          <ac:chgData name="ゆっくり市場調査論" userId="03e094fd-291a-4030-9f28-a3cc6b5984cc" providerId="ADAL" clId="{0B18ED93-F25B-44EE-A987-65282EB2337F}" dt="2024-02-05T01:05:48.950" v="912" actId="962"/>
          <ac:picMkLst>
            <pc:docMk/>
            <pc:sldMk cId="2839332482" sldId="291"/>
            <ac:picMk id="3" creationId="{8C5FFAFA-5817-43EE-912B-E95D8847A030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3982405635" sldId="291"/>
        </pc:sldMkLst>
        <pc:picChg chg="add mod">
          <ac:chgData name="ゆっくり市場調査論" userId="03e094fd-291a-4030-9f28-a3cc6b5984cc" providerId="ADAL" clId="{0B18ED93-F25B-44EE-A987-65282EB2337F}" dt="2023-12-26T00:15:15.113" v="355" actId="962"/>
          <ac:picMkLst>
            <pc:docMk/>
            <pc:sldMk cId="3982405635" sldId="291"/>
            <ac:picMk id="3" creationId="{F44758F5-1746-B8E3-85BC-79DCEF4B3EE7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1000494705" sldId="292"/>
        </pc:sldMkLst>
        <pc:picChg chg="add mod">
          <ac:chgData name="ゆっくり市場調査論" userId="03e094fd-291a-4030-9f28-a3cc6b5984cc" providerId="ADAL" clId="{0B18ED93-F25B-44EE-A987-65282EB2337F}" dt="2023-12-22T03:04:14.540" v="185" actId="962"/>
          <ac:picMkLst>
            <pc:docMk/>
            <pc:sldMk cId="1000494705" sldId="292"/>
            <ac:picMk id="3" creationId="{058A6A26-4CF5-EC36-0043-E91AF53E3935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1188440864" sldId="292"/>
        </pc:sldMkLst>
        <pc:picChg chg="add mod">
          <ac:chgData name="ゆっくり市場調査論" userId="03e094fd-291a-4030-9f28-a3cc6b5984cc" providerId="ADAL" clId="{0B18ED93-F25B-44EE-A987-65282EB2337F}" dt="2024-02-05T00:53:19.256" v="815" actId="962"/>
          <ac:picMkLst>
            <pc:docMk/>
            <pc:sldMk cId="1188440864" sldId="292"/>
            <ac:picMk id="3" creationId="{2429FE7C-02BA-7C36-FCA2-64841F08706F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1:05:51.943" v="915" actId="962"/>
        <pc:sldMkLst>
          <pc:docMk/>
          <pc:sldMk cId="1557040698" sldId="292"/>
        </pc:sldMkLst>
        <pc:picChg chg="add mod">
          <ac:chgData name="ゆっくり市場調査論" userId="03e094fd-291a-4030-9f28-a3cc6b5984cc" providerId="ADAL" clId="{0B18ED93-F25B-44EE-A987-65282EB2337F}" dt="2024-02-05T01:05:51.943" v="915" actId="962"/>
          <ac:picMkLst>
            <pc:docMk/>
            <pc:sldMk cId="1557040698" sldId="292"/>
            <ac:picMk id="3" creationId="{15D825E2-B87F-B256-4584-E6830B1022EB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3088991199" sldId="292"/>
        </pc:sldMkLst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3615093798" sldId="292"/>
        </pc:sldMkLst>
        <pc:picChg chg="add mod">
          <ac:chgData name="ゆっくり市場調査論" userId="03e094fd-291a-4030-9f28-a3cc6b5984cc" providerId="ADAL" clId="{0B18ED93-F25B-44EE-A987-65282EB2337F}" dt="2024-01-30T03:39:27.485" v="673" actId="962"/>
          <ac:picMkLst>
            <pc:docMk/>
            <pc:sldMk cId="3615093798" sldId="292"/>
            <ac:picMk id="3" creationId="{DCC526DA-CC07-1B0F-ABA8-71A2E39F21D7}"/>
          </ac:picMkLst>
        </pc:picChg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4252927497" sldId="292"/>
        </pc:sldMkLst>
        <pc:picChg chg="add mod">
          <ac:chgData name="ゆっくり市場調査論" userId="03e094fd-291a-4030-9f28-a3cc6b5984cc" providerId="ADAL" clId="{0B18ED93-F25B-44EE-A987-65282EB2337F}" dt="2023-12-26T00:15:18.349" v="356"/>
          <ac:picMkLst>
            <pc:docMk/>
            <pc:sldMk cId="4252927497" sldId="292"/>
            <ac:picMk id="3" creationId="{B211B353-7AC5-2D40-BEE7-AE0555A6190E}"/>
          </ac:picMkLst>
        </pc:picChg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487330559" sldId="293"/>
        </pc:sldMkLst>
        <pc:picChg chg="add mod">
          <ac:chgData name="ゆっくり市場調査論" userId="03e094fd-291a-4030-9f28-a3cc6b5984cc" providerId="ADAL" clId="{0B18ED93-F25B-44EE-A987-65282EB2337F}" dt="2023-12-26T00:15:22.616" v="357"/>
          <ac:picMkLst>
            <pc:docMk/>
            <pc:sldMk cId="487330559" sldId="293"/>
            <ac:picMk id="3" creationId="{E28C56E6-60E6-2342-4202-62DB4BAE7AF6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905021353" sldId="293"/>
        </pc:sldMkLst>
        <pc:picChg chg="add mod">
          <ac:chgData name="ゆっくり市場調査論" userId="03e094fd-291a-4030-9f28-a3cc6b5984cc" providerId="ADAL" clId="{0B18ED93-F25B-44EE-A987-65282EB2337F}" dt="2023-12-22T03:04:16.981" v="188" actId="962"/>
          <ac:picMkLst>
            <pc:docMk/>
            <pc:sldMk cId="905021353" sldId="293"/>
            <ac:picMk id="3" creationId="{0F77265D-64CF-BC5A-FEA4-A3039B917BE5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1:05:55.141" v="918" actId="962"/>
        <pc:sldMkLst>
          <pc:docMk/>
          <pc:sldMk cId="1003566287" sldId="293"/>
        </pc:sldMkLst>
        <pc:picChg chg="add mod">
          <ac:chgData name="ゆっくり市場調査論" userId="03e094fd-291a-4030-9f28-a3cc6b5984cc" providerId="ADAL" clId="{0B18ED93-F25B-44EE-A987-65282EB2337F}" dt="2024-02-05T01:05:55.141" v="918" actId="962"/>
          <ac:picMkLst>
            <pc:docMk/>
            <pc:sldMk cId="1003566287" sldId="293"/>
            <ac:picMk id="3" creationId="{FD92C02B-92D8-4C90-4194-87AED88AF97D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1500017213" sldId="293"/>
        </pc:sldMkLst>
        <pc:picChg chg="add mod">
          <ac:chgData name="ゆっくり市場調査論" userId="03e094fd-291a-4030-9f28-a3cc6b5984cc" providerId="ADAL" clId="{0B18ED93-F25B-44EE-A987-65282EB2337F}" dt="2024-01-30T03:39:30.227" v="676" actId="962"/>
          <ac:picMkLst>
            <pc:docMk/>
            <pc:sldMk cId="1500017213" sldId="293"/>
            <ac:picMk id="3" creationId="{C89772C5-8404-21C2-A143-4D6618536B4E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1853981726" sldId="293"/>
        </pc:sldMkLst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2244787624" sldId="293"/>
        </pc:sldMkLst>
        <pc:picChg chg="add mod">
          <ac:chgData name="ゆっくり市場調査論" userId="03e094fd-291a-4030-9f28-a3cc6b5984cc" providerId="ADAL" clId="{0B18ED93-F25B-44EE-A987-65282EB2337F}" dt="2024-02-05T00:53:22.411" v="818" actId="962"/>
          <ac:picMkLst>
            <pc:docMk/>
            <pc:sldMk cId="2244787624" sldId="293"/>
            <ac:picMk id="3" creationId="{C52D8C5B-E0B3-3D7C-4384-0E5ABB48B744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947349837" sldId="294"/>
        </pc:sldMkLst>
      </pc:sldChg>
      <pc:sldChg chg="addSp delSp modSp new mod">
        <pc:chgData name="ゆっくり市場調査論" userId="03e094fd-291a-4030-9f28-a3cc6b5984cc" providerId="ADAL" clId="{0B18ED93-F25B-44EE-A987-65282EB2337F}" dt="2024-02-05T03:53:25.678" v="982" actId="962"/>
        <pc:sldMkLst>
          <pc:docMk/>
          <pc:sldMk cId="1077007902" sldId="294"/>
        </pc:sldMkLst>
        <pc:picChg chg="add del mod">
          <ac:chgData name="ゆっくり市場調査論" userId="03e094fd-291a-4030-9f28-a3cc6b5984cc" providerId="ADAL" clId="{0B18ED93-F25B-44EE-A987-65282EB2337F}" dt="2024-02-05T03:51:22.041" v="979" actId="478"/>
          <ac:picMkLst>
            <pc:docMk/>
            <pc:sldMk cId="1077007902" sldId="294"/>
            <ac:picMk id="3" creationId="{FF8D6CDD-56F0-440E-F845-6F5C209A5F29}"/>
          </ac:picMkLst>
        </pc:picChg>
        <pc:picChg chg="add mod">
          <ac:chgData name="ゆっくり市場調査論" userId="03e094fd-291a-4030-9f28-a3cc6b5984cc" providerId="ADAL" clId="{0B18ED93-F25B-44EE-A987-65282EB2337F}" dt="2024-02-05T03:53:25.678" v="982" actId="962"/>
          <ac:picMkLst>
            <pc:docMk/>
            <pc:sldMk cId="1077007902" sldId="294"/>
            <ac:picMk id="5" creationId="{835E2FB4-B049-EB5A-2DB8-0FB54D7E09EE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2338865011" sldId="294"/>
        </pc:sldMkLst>
        <pc:picChg chg="add mod">
          <ac:chgData name="ゆっくり市場調査論" userId="03e094fd-291a-4030-9f28-a3cc6b5984cc" providerId="ADAL" clId="{0B18ED93-F25B-44EE-A987-65282EB2337F}" dt="2024-02-05T00:53:25.520" v="821" actId="962"/>
          <ac:picMkLst>
            <pc:docMk/>
            <pc:sldMk cId="2338865011" sldId="294"/>
            <ac:picMk id="3" creationId="{97400F9A-5D1C-6027-942D-6385FF96C1D1}"/>
          </ac:picMkLst>
        </pc:picChg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2341985118" sldId="294"/>
        </pc:sldMkLst>
        <pc:picChg chg="add mod">
          <ac:chgData name="ゆっくり市場調査論" userId="03e094fd-291a-4030-9f28-a3cc6b5984cc" providerId="ADAL" clId="{0B18ED93-F25B-44EE-A987-65282EB2337F}" dt="2023-12-26T00:15:26.227" v="358"/>
          <ac:picMkLst>
            <pc:docMk/>
            <pc:sldMk cId="2341985118" sldId="294"/>
            <ac:picMk id="3" creationId="{6AA99EB1-DABC-D44F-B795-313427F6A91A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2660485379" sldId="294"/>
        </pc:sldMkLst>
        <pc:picChg chg="add mod">
          <ac:chgData name="ゆっくり市場調査論" userId="03e094fd-291a-4030-9f28-a3cc6b5984cc" providerId="ADAL" clId="{0B18ED93-F25B-44EE-A987-65282EB2337F}" dt="2024-01-30T03:39:33.228" v="679" actId="962"/>
          <ac:picMkLst>
            <pc:docMk/>
            <pc:sldMk cId="2660485379" sldId="294"/>
            <ac:picMk id="3" creationId="{239265ED-F59D-9117-B36E-3AF6E895F805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3347938611" sldId="294"/>
        </pc:sldMkLst>
        <pc:picChg chg="add mod">
          <ac:chgData name="ゆっくり市場調査論" userId="03e094fd-291a-4030-9f28-a3cc6b5984cc" providerId="ADAL" clId="{0B18ED93-F25B-44EE-A987-65282EB2337F}" dt="2023-12-22T03:04:20.824" v="191" actId="962"/>
          <ac:picMkLst>
            <pc:docMk/>
            <pc:sldMk cId="3347938611" sldId="294"/>
            <ac:picMk id="3" creationId="{110338F5-65A7-BC17-4B89-B1C99840F918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577589169" sldId="295"/>
        </pc:sldMkLst>
        <pc:picChg chg="add mod">
          <ac:chgData name="ゆっくり市場調査論" userId="03e094fd-291a-4030-9f28-a3cc6b5984cc" providerId="ADAL" clId="{0B18ED93-F25B-44EE-A987-65282EB2337F}" dt="2024-01-30T03:39:37.010" v="682" actId="962"/>
          <ac:picMkLst>
            <pc:docMk/>
            <pc:sldMk cId="577589169" sldId="295"/>
            <ac:picMk id="3" creationId="{B78F4510-009A-2AFE-A118-50F8CB1A3FFA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991504426" sldId="295"/>
        </pc:sldMkLst>
      </pc:sldChg>
      <pc:sldChg chg="addSp delSp modSp new mod">
        <pc:chgData name="ゆっくり市場調査論" userId="03e094fd-291a-4030-9f28-a3cc6b5984cc" providerId="ADAL" clId="{0B18ED93-F25B-44EE-A987-65282EB2337F}" dt="2024-02-05T03:53:32.204" v="985" actId="962"/>
        <pc:sldMkLst>
          <pc:docMk/>
          <pc:sldMk cId="1775872381" sldId="295"/>
        </pc:sldMkLst>
        <pc:picChg chg="add del mod">
          <ac:chgData name="ゆっくり市場調査論" userId="03e094fd-291a-4030-9f28-a3cc6b5984cc" providerId="ADAL" clId="{0B18ED93-F25B-44EE-A987-65282EB2337F}" dt="2024-02-05T03:20:47.946" v="974" actId="478"/>
          <ac:picMkLst>
            <pc:docMk/>
            <pc:sldMk cId="1775872381" sldId="295"/>
            <ac:picMk id="3" creationId="{E88FEBE9-D8BF-4CC6-2324-8F4F6D9AD84F}"/>
          </ac:picMkLst>
        </pc:picChg>
        <pc:picChg chg="add del mod">
          <ac:chgData name="ゆっくり市場調査論" userId="03e094fd-291a-4030-9f28-a3cc6b5984cc" providerId="ADAL" clId="{0B18ED93-F25B-44EE-A987-65282EB2337F}" dt="2024-02-05T03:51:17.865" v="978" actId="478"/>
          <ac:picMkLst>
            <pc:docMk/>
            <pc:sldMk cId="1775872381" sldId="295"/>
            <ac:picMk id="5" creationId="{6D47935C-EEFA-0E40-2F52-C1B50BE78366}"/>
          </ac:picMkLst>
        </pc:picChg>
        <pc:picChg chg="add mod">
          <ac:chgData name="ゆっくり市場調査論" userId="03e094fd-291a-4030-9f28-a3cc6b5984cc" providerId="ADAL" clId="{0B18ED93-F25B-44EE-A987-65282EB2337F}" dt="2024-02-05T03:53:32.204" v="985" actId="962"/>
          <ac:picMkLst>
            <pc:docMk/>
            <pc:sldMk cId="1775872381" sldId="295"/>
            <ac:picMk id="7" creationId="{31670D7F-5DFC-4329-C0B3-931841B9D300}"/>
          </ac:picMkLst>
        </pc:picChg>
      </pc:sldChg>
      <pc:sldChg chg="addSp modSp 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2228440978" sldId="295"/>
        </pc:sldMkLst>
        <pc:picChg chg="add mod">
          <ac:chgData name="ゆっくり市場調査論" userId="03e094fd-291a-4030-9f28-a3cc6b5984cc" providerId="ADAL" clId="{0B18ED93-F25B-44EE-A987-65282EB2337F}" dt="2023-12-26T00:15:29.551" v="359"/>
          <ac:picMkLst>
            <pc:docMk/>
            <pc:sldMk cId="2228440978" sldId="295"/>
            <ac:picMk id="3" creationId="{27D653DD-11DB-CA30-F0BD-CDDE9BEFA486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2762485341" sldId="295"/>
        </pc:sldMkLst>
        <pc:picChg chg="add mod">
          <ac:chgData name="ゆっくり市場調査論" userId="03e094fd-291a-4030-9f28-a3cc6b5984cc" providerId="ADAL" clId="{0B18ED93-F25B-44EE-A987-65282EB2337F}" dt="2023-12-22T03:04:23.238" v="194" actId="962"/>
          <ac:picMkLst>
            <pc:docMk/>
            <pc:sldMk cId="2762485341" sldId="295"/>
            <ac:picMk id="3" creationId="{0AD2D594-9500-B8C5-8700-A352E028D082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4091214114" sldId="295"/>
        </pc:sldMkLst>
        <pc:picChg chg="add mod">
          <ac:chgData name="ゆっくり市場調査論" userId="03e094fd-291a-4030-9f28-a3cc6b5984cc" providerId="ADAL" clId="{0B18ED93-F25B-44EE-A987-65282EB2337F}" dt="2024-02-05T00:53:31.273" v="824" actId="962"/>
          <ac:picMkLst>
            <pc:docMk/>
            <pc:sldMk cId="4091214114" sldId="295"/>
            <ac:picMk id="3" creationId="{24B1D599-C85E-2477-8747-A31C97CEBD31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365086728" sldId="296"/>
        </pc:sldMkLst>
        <pc:picChg chg="add mod">
          <ac:chgData name="ゆっくり市場調査論" userId="03e094fd-291a-4030-9f28-a3cc6b5984cc" providerId="ADAL" clId="{0B18ED93-F25B-44EE-A987-65282EB2337F}" dt="2023-12-26T00:15:33.216" v="362" actId="962"/>
          <ac:picMkLst>
            <pc:docMk/>
            <pc:sldMk cId="365086728" sldId="296"/>
            <ac:picMk id="3" creationId="{C9E483FF-6CD6-E372-C8F2-58B82DF39A00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1:06:07.776" v="927" actId="962"/>
        <pc:sldMkLst>
          <pc:docMk/>
          <pc:sldMk cId="598306055" sldId="296"/>
        </pc:sldMkLst>
        <pc:picChg chg="add mod">
          <ac:chgData name="ゆっくり市場調査論" userId="03e094fd-291a-4030-9f28-a3cc6b5984cc" providerId="ADAL" clId="{0B18ED93-F25B-44EE-A987-65282EB2337F}" dt="2024-02-05T01:06:07.776" v="927" actId="962"/>
          <ac:picMkLst>
            <pc:docMk/>
            <pc:sldMk cId="598306055" sldId="296"/>
            <ac:picMk id="3" creationId="{89CF8B09-4043-9765-B228-BCCB2C8C65BB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640750399" sldId="296"/>
        </pc:sldMkLst>
        <pc:picChg chg="add mod">
          <ac:chgData name="ゆっくり市場調査論" userId="03e094fd-291a-4030-9f28-a3cc6b5984cc" providerId="ADAL" clId="{0B18ED93-F25B-44EE-A987-65282EB2337F}" dt="2024-02-05T00:53:34.762" v="827" actId="962"/>
          <ac:picMkLst>
            <pc:docMk/>
            <pc:sldMk cId="640750399" sldId="296"/>
            <ac:picMk id="3" creationId="{10F5F592-5123-4D80-77E9-C141CA6177C8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2224544336" sldId="296"/>
        </pc:sldMkLst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2406647910" sldId="296"/>
        </pc:sldMkLst>
        <pc:picChg chg="add mod">
          <ac:chgData name="ゆっくり市場調査論" userId="03e094fd-291a-4030-9f28-a3cc6b5984cc" providerId="ADAL" clId="{0B18ED93-F25B-44EE-A987-65282EB2337F}" dt="2024-01-30T03:39:40.326" v="685" actId="962"/>
          <ac:picMkLst>
            <pc:docMk/>
            <pc:sldMk cId="2406647910" sldId="296"/>
            <ac:picMk id="3" creationId="{49D72B5E-C336-4D51-901D-457BF42C05A0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3101083700" sldId="296"/>
        </pc:sldMkLst>
        <pc:picChg chg="add mod">
          <ac:chgData name="ゆっくり市場調査論" userId="03e094fd-291a-4030-9f28-a3cc6b5984cc" providerId="ADAL" clId="{0B18ED93-F25B-44EE-A987-65282EB2337F}" dt="2023-12-22T03:04:26.603" v="197" actId="962"/>
          <ac:picMkLst>
            <pc:docMk/>
            <pc:sldMk cId="3101083700" sldId="296"/>
            <ac:picMk id="3" creationId="{7C64265C-025E-15D0-DDC3-72E49AD009B4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96675792" sldId="297"/>
        </pc:sldMkLst>
        <pc:picChg chg="add mod">
          <ac:chgData name="ゆっくり市場調査論" userId="03e094fd-291a-4030-9f28-a3cc6b5984cc" providerId="ADAL" clId="{0B18ED93-F25B-44EE-A987-65282EB2337F}" dt="2024-01-30T03:39:43.726" v="688" actId="962"/>
          <ac:picMkLst>
            <pc:docMk/>
            <pc:sldMk cId="96675792" sldId="297"/>
            <ac:picMk id="3" creationId="{4331F3CA-C54A-72A7-5CCA-E9A9587A4C7C}"/>
          </ac:picMkLst>
        </pc:picChg>
      </pc:sldChg>
      <pc:sldChg chg="addSp del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285665643" sldId="297"/>
        </pc:sldMkLst>
        <pc:picChg chg="add del mod">
          <ac:chgData name="ゆっくり市場調査論" userId="03e094fd-291a-4030-9f28-a3cc6b5984cc" providerId="ADAL" clId="{0B18ED93-F25B-44EE-A987-65282EB2337F}" dt="2024-01-16T12:02:41.860" v="434" actId="478"/>
          <ac:picMkLst>
            <pc:docMk/>
            <pc:sldMk cId="285665643" sldId="297"/>
            <ac:picMk id="3" creationId="{B77B1AD3-721D-0F48-C806-57F1864B9381}"/>
          </ac:picMkLst>
        </pc:picChg>
        <pc:picChg chg="add mod">
          <ac:chgData name="ゆっくり市場調査論" userId="03e094fd-291a-4030-9f28-a3cc6b5984cc" providerId="ADAL" clId="{0B18ED93-F25B-44EE-A987-65282EB2337F}" dt="2024-01-16T12:04:24.122" v="444" actId="962"/>
          <ac:picMkLst>
            <pc:docMk/>
            <pc:sldMk cId="285665643" sldId="297"/>
            <ac:picMk id="4" creationId="{611D1985-AB2E-2602-4570-D782E1DB4642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2207490785" sldId="297"/>
        </pc:sldMkLst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3126149514" sldId="297"/>
        </pc:sldMkLst>
        <pc:picChg chg="add mod">
          <ac:chgData name="ゆっくり市場調査論" userId="03e094fd-291a-4030-9f28-a3cc6b5984cc" providerId="ADAL" clId="{0B18ED93-F25B-44EE-A987-65282EB2337F}" dt="2023-12-22T03:04:29.584" v="200" actId="962"/>
          <ac:picMkLst>
            <pc:docMk/>
            <pc:sldMk cId="3126149514" sldId="297"/>
            <ac:picMk id="3" creationId="{A952D1AB-F679-74ED-BFDD-3152E79B74BF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3213528650" sldId="297"/>
        </pc:sldMkLst>
        <pc:picChg chg="add mod">
          <ac:chgData name="ゆっくり市場調査論" userId="03e094fd-291a-4030-9f28-a3cc6b5984cc" providerId="ADAL" clId="{0B18ED93-F25B-44EE-A987-65282EB2337F}" dt="2024-02-05T00:53:39.405" v="830" actId="962"/>
          <ac:picMkLst>
            <pc:docMk/>
            <pc:sldMk cId="3213528650" sldId="297"/>
            <ac:picMk id="3" creationId="{72E1055B-E09F-AC73-1DC5-91EF058EF117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1:06:11.435" v="930" actId="962"/>
        <pc:sldMkLst>
          <pc:docMk/>
          <pc:sldMk cId="4092188660" sldId="297"/>
        </pc:sldMkLst>
        <pc:picChg chg="add mod">
          <ac:chgData name="ゆっくり市場調査論" userId="03e094fd-291a-4030-9f28-a3cc6b5984cc" providerId="ADAL" clId="{0B18ED93-F25B-44EE-A987-65282EB2337F}" dt="2024-02-05T01:06:11.435" v="930" actId="962"/>
          <ac:picMkLst>
            <pc:docMk/>
            <pc:sldMk cId="4092188660" sldId="297"/>
            <ac:picMk id="3" creationId="{B675D6E2-B662-50BF-8EE5-DED5CB2F089B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23719745" sldId="298"/>
        </pc:sldMkLst>
        <pc:picChg chg="add mod">
          <ac:chgData name="ゆっくり市場調査論" userId="03e094fd-291a-4030-9f28-a3cc6b5984cc" providerId="ADAL" clId="{0B18ED93-F25B-44EE-A987-65282EB2337F}" dt="2023-12-26T00:15:41.074" v="368" actId="962"/>
          <ac:picMkLst>
            <pc:docMk/>
            <pc:sldMk cId="23719745" sldId="298"/>
            <ac:picMk id="3" creationId="{281566B8-8A37-A593-2CFE-354547B0BE1E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1:06:14.679" v="933" actId="962"/>
        <pc:sldMkLst>
          <pc:docMk/>
          <pc:sldMk cId="2437230984" sldId="298"/>
        </pc:sldMkLst>
        <pc:picChg chg="add mod">
          <ac:chgData name="ゆっくり市場調査論" userId="03e094fd-291a-4030-9f28-a3cc6b5984cc" providerId="ADAL" clId="{0B18ED93-F25B-44EE-A987-65282EB2337F}" dt="2024-02-05T01:06:14.679" v="933" actId="962"/>
          <ac:picMkLst>
            <pc:docMk/>
            <pc:sldMk cId="2437230984" sldId="298"/>
            <ac:picMk id="3" creationId="{E5E49A41-0730-3221-CB6F-82FEA80D833E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3163931859" sldId="298"/>
        </pc:sldMkLst>
        <pc:picChg chg="add mod">
          <ac:chgData name="ゆっくり市場調査論" userId="03e094fd-291a-4030-9f28-a3cc6b5984cc" providerId="ADAL" clId="{0B18ED93-F25B-44EE-A987-65282EB2337F}" dt="2024-02-05T00:53:42.554" v="833" actId="962"/>
          <ac:picMkLst>
            <pc:docMk/>
            <pc:sldMk cId="3163931859" sldId="298"/>
            <ac:picMk id="3" creationId="{8A3A1773-6A8F-A404-9FDD-4A2899B512DE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3474540109" sldId="298"/>
        </pc:sldMkLst>
        <pc:picChg chg="add mod">
          <ac:chgData name="ゆっくり市場調査論" userId="03e094fd-291a-4030-9f28-a3cc6b5984cc" providerId="ADAL" clId="{0B18ED93-F25B-44EE-A987-65282EB2337F}" dt="2024-01-30T03:39:48.306" v="691" actId="962"/>
          <ac:picMkLst>
            <pc:docMk/>
            <pc:sldMk cId="3474540109" sldId="298"/>
            <ac:picMk id="3" creationId="{00933DA4-3A7F-910F-399C-EE88373186B3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3828096758" sldId="298"/>
        </pc:sldMkLst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4019884007" sldId="298"/>
        </pc:sldMkLst>
        <pc:picChg chg="add mod">
          <ac:chgData name="ゆっくり市場調査論" userId="03e094fd-291a-4030-9f28-a3cc6b5984cc" providerId="ADAL" clId="{0B18ED93-F25B-44EE-A987-65282EB2337F}" dt="2023-12-22T03:04:33.053" v="203" actId="962"/>
          <ac:picMkLst>
            <pc:docMk/>
            <pc:sldMk cId="4019884007" sldId="298"/>
            <ac:picMk id="3" creationId="{DAE52BE3-F0F3-209F-1EB1-2D89773A8BE4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285172238" sldId="299"/>
        </pc:sldMkLst>
        <pc:picChg chg="add mod">
          <ac:chgData name="ゆっくり市場調査論" userId="03e094fd-291a-4030-9f28-a3cc6b5984cc" providerId="ADAL" clId="{0B18ED93-F25B-44EE-A987-65282EB2337F}" dt="2024-01-30T03:39:51.563" v="694" actId="962"/>
          <ac:picMkLst>
            <pc:docMk/>
            <pc:sldMk cId="285172238" sldId="299"/>
            <ac:picMk id="3" creationId="{4AE58BCE-4FC0-0C88-7EE2-89683ECF9CCE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709704985" sldId="299"/>
        </pc:sldMkLst>
        <pc:picChg chg="add mod">
          <ac:chgData name="ゆっくり市場調査論" userId="03e094fd-291a-4030-9f28-a3cc6b5984cc" providerId="ADAL" clId="{0B18ED93-F25B-44EE-A987-65282EB2337F}" dt="2023-12-26T00:15:44.573" v="371" actId="962"/>
          <ac:picMkLst>
            <pc:docMk/>
            <pc:sldMk cId="709704985" sldId="299"/>
            <ac:picMk id="3" creationId="{E740FFE0-A001-CA66-C566-9723A531B0D3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1:06:18.082" v="936" actId="962"/>
        <pc:sldMkLst>
          <pc:docMk/>
          <pc:sldMk cId="1221941599" sldId="299"/>
        </pc:sldMkLst>
        <pc:picChg chg="add mod">
          <ac:chgData name="ゆっくり市場調査論" userId="03e094fd-291a-4030-9f28-a3cc6b5984cc" providerId="ADAL" clId="{0B18ED93-F25B-44EE-A987-65282EB2337F}" dt="2024-02-05T01:06:18.082" v="936" actId="962"/>
          <ac:picMkLst>
            <pc:docMk/>
            <pc:sldMk cId="1221941599" sldId="299"/>
            <ac:picMk id="3" creationId="{1478C35C-DCBE-D70E-9541-7BC279863810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1268452561" sldId="299"/>
        </pc:sldMkLst>
        <pc:picChg chg="add mod">
          <ac:chgData name="ゆっくり市場調査論" userId="03e094fd-291a-4030-9f28-a3cc6b5984cc" providerId="ADAL" clId="{0B18ED93-F25B-44EE-A987-65282EB2337F}" dt="2023-12-22T03:04:35.942" v="206" actId="962"/>
          <ac:picMkLst>
            <pc:docMk/>
            <pc:sldMk cId="1268452561" sldId="299"/>
            <ac:picMk id="3" creationId="{5C7D6B18-7709-552D-A35C-D2BD24C90CB0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2469574363" sldId="299"/>
        </pc:sldMkLst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2894428628" sldId="299"/>
        </pc:sldMkLst>
        <pc:picChg chg="add mod">
          <ac:chgData name="ゆっくり市場調査論" userId="03e094fd-291a-4030-9f28-a3cc6b5984cc" providerId="ADAL" clId="{0B18ED93-F25B-44EE-A987-65282EB2337F}" dt="2024-02-05T00:53:45.760" v="836" actId="962"/>
          <ac:picMkLst>
            <pc:docMk/>
            <pc:sldMk cId="2894428628" sldId="299"/>
            <ac:picMk id="3" creationId="{0DAA88EE-00B6-4EE0-3F7A-B18E0194B77D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1333237306" sldId="300"/>
        </pc:sldMkLst>
        <pc:picChg chg="add mod">
          <ac:chgData name="ゆっくり市場調査論" userId="03e094fd-291a-4030-9f28-a3cc6b5984cc" providerId="ADAL" clId="{0B18ED93-F25B-44EE-A987-65282EB2337F}" dt="2024-01-30T03:39:54.915" v="697" actId="962"/>
          <ac:picMkLst>
            <pc:docMk/>
            <pc:sldMk cId="1333237306" sldId="300"/>
            <ac:picMk id="3" creationId="{C5B2002B-6605-17F8-7D37-E7E83CFEE941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2399982097" sldId="300"/>
        </pc:sldMkLst>
        <pc:picChg chg="add mod">
          <ac:chgData name="ゆっくり市場調査論" userId="03e094fd-291a-4030-9f28-a3cc6b5984cc" providerId="ADAL" clId="{0B18ED93-F25B-44EE-A987-65282EB2337F}" dt="2024-02-05T00:53:49.833" v="839" actId="962"/>
          <ac:picMkLst>
            <pc:docMk/>
            <pc:sldMk cId="2399982097" sldId="300"/>
            <ac:picMk id="3" creationId="{4E82F9CA-D067-6222-FAD2-603D59A79B8D}"/>
          </ac:picMkLst>
        </pc:picChg>
      </pc:sldChg>
      <pc:sldChg chg="addSp del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3082529645" sldId="300"/>
        </pc:sldMkLst>
        <pc:picChg chg="add del mod">
          <ac:chgData name="ゆっくり市場調査論" userId="03e094fd-291a-4030-9f28-a3cc6b5984cc" providerId="ADAL" clId="{0B18ED93-F25B-44EE-A987-65282EB2337F}" dt="2024-01-16T12:02:52.432" v="435" actId="478"/>
          <ac:picMkLst>
            <pc:docMk/>
            <pc:sldMk cId="3082529645" sldId="300"/>
            <ac:picMk id="3" creationId="{3B14B6E4-650A-7DF2-C523-9595A3E75070}"/>
          </ac:picMkLst>
        </pc:picChg>
        <pc:picChg chg="add mod">
          <ac:chgData name="ゆっくり市場調査論" userId="03e094fd-291a-4030-9f28-a3cc6b5984cc" providerId="ADAL" clId="{0B18ED93-F25B-44EE-A987-65282EB2337F}" dt="2024-01-16T12:04:33.572" v="447" actId="962"/>
          <ac:picMkLst>
            <pc:docMk/>
            <pc:sldMk cId="3082529645" sldId="300"/>
            <ac:picMk id="4" creationId="{83412495-3CBA-8428-791A-4D24B69252D6}"/>
          </ac:picMkLst>
        </pc:picChg>
      </pc:sldChg>
      <pc:sldChg chg="addSp delSp modSp new mod">
        <pc:chgData name="ゆっくり市場調査論" userId="03e094fd-291a-4030-9f28-a3cc6b5984cc" providerId="ADAL" clId="{0B18ED93-F25B-44EE-A987-65282EB2337F}" dt="2024-02-05T04:09:03.010" v="991" actId="962"/>
        <pc:sldMkLst>
          <pc:docMk/>
          <pc:sldMk cId="3248951169" sldId="300"/>
        </pc:sldMkLst>
        <pc:picChg chg="add del mod">
          <ac:chgData name="ゆっくり市場調査論" userId="03e094fd-291a-4030-9f28-a3cc6b5984cc" providerId="ADAL" clId="{0B18ED93-F25B-44EE-A987-65282EB2337F}" dt="2024-02-05T04:02:32.328" v="986" actId="478"/>
          <ac:picMkLst>
            <pc:docMk/>
            <pc:sldMk cId="3248951169" sldId="300"/>
            <ac:picMk id="3" creationId="{7CC37879-7406-DCF1-6129-315002D7E149}"/>
          </ac:picMkLst>
        </pc:picChg>
        <pc:picChg chg="add mod">
          <ac:chgData name="ゆっくり市場調査論" userId="03e094fd-291a-4030-9f28-a3cc6b5984cc" providerId="ADAL" clId="{0B18ED93-F25B-44EE-A987-65282EB2337F}" dt="2024-02-05T04:09:03.010" v="991" actId="962"/>
          <ac:picMkLst>
            <pc:docMk/>
            <pc:sldMk cId="3248951169" sldId="300"/>
            <ac:picMk id="5" creationId="{EB12231D-EE40-B92E-DC4B-CBC9066689DA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3309646933" sldId="300"/>
        </pc:sldMkLst>
        <pc:picChg chg="add mod">
          <ac:chgData name="ゆっくり市場調査論" userId="03e094fd-291a-4030-9f28-a3cc6b5984cc" providerId="ADAL" clId="{0B18ED93-F25B-44EE-A987-65282EB2337F}" dt="2023-12-22T03:04:39.512" v="209" actId="962"/>
          <ac:picMkLst>
            <pc:docMk/>
            <pc:sldMk cId="3309646933" sldId="300"/>
            <ac:picMk id="3" creationId="{F4FC8BFA-865A-690E-4340-68290B696DD3}"/>
          </ac:picMkLst>
        </pc:picChg>
      </pc:sldChg>
      <pc:sldChg chg="del">
        <pc:chgData name="ゆっくり市場調査論" userId="03e094fd-291a-4030-9f28-a3cc6b5984cc" providerId="ADAL" clId="{0B18ED93-F25B-44EE-A987-65282EB2337F}" dt="2023-12-22T03:01:30.548" v="24" actId="47"/>
        <pc:sldMkLst>
          <pc:docMk/>
          <pc:sldMk cId="3347008028" sldId="300"/>
        </pc:sldMkLst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1514141944" sldId="301"/>
        </pc:sldMkLst>
        <pc:picChg chg="add mod">
          <ac:chgData name="ゆっくり市場調査論" userId="03e094fd-291a-4030-9f28-a3cc6b5984cc" providerId="ADAL" clId="{0B18ED93-F25B-44EE-A987-65282EB2337F}" dt="2024-01-30T03:39:59.048" v="700" actId="962"/>
          <ac:picMkLst>
            <pc:docMk/>
            <pc:sldMk cId="1514141944" sldId="301"/>
            <ac:picMk id="3" creationId="{EF667C81-5C21-B67F-33B2-C820A4210F5B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2154061687" sldId="301"/>
        </pc:sldMkLst>
        <pc:picChg chg="add mod">
          <ac:chgData name="ゆっくり市場調査論" userId="03e094fd-291a-4030-9f28-a3cc6b5984cc" providerId="ADAL" clId="{0B18ED93-F25B-44EE-A987-65282EB2337F}" dt="2024-02-05T00:53:54.546" v="842" actId="962"/>
          <ac:picMkLst>
            <pc:docMk/>
            <pc:sldMk cId="2154061687" sldId="301"/>
            <ac:picMk id="3" creationId="{A827E0EC-B216-0F13-3CD9-D318EF25710A}"/>
          </ac:picMkLst>
        </pc:picChg>
      </pc:sldChg>
      <pc:sldChg chg="addSp delSp modSp new mod">
        <pc:chgData name="ゆっくり市場調査論" userId="03e094fd-291a-4030-9f28-a3cc6b5984cc" providerId="ADAL" clId="{0B18ED93-F25B-44EE-A987-65282EB2337F}" dt="2024-02-05T04:09:08.009" v="994" actId="962"/>
        <pc:sldMkLst>
          <pc:docMk/>
          <pc:sldMk cId="2193585134" sldId="301"/>
        </pc:sldMkLst>
        <pc:picChg chg="add del mod">
          <ac:chgData name="ゆっくり市場調査論" userId="03e094fd-291a-4030-9f28-a3cc6b5984cc" providerId="ADAL" clId="{0B18ED93-F25B-44EE-A987-65282EB2337F}" dt="2024-02-05T04:02:41.310" v="987" actId="478"/>
          <ac:picMkLst>
            <pc:docMk/>
            <pc:sldMk cId="2193585134" sldId="301"/>
            <ac:picMk id="3" creationId="{579E1481-9660-78BA-906F-23DE0A6205EF}"/>
          </ac:picMkLst>
        </pc:picChg>
        <pc:picChg chg="add mod">
          <ac:chgData name="ゆっくり市場調査論" userId="03e094fd-291a-4030-9f28-a3cc6b5984cc" providerId="ADAL" clId="{0B18ED93-F25B-44EE-A987-65282EB2337F}" dt="2024-02-05T04:09:08.009" v="994" actId="962"/>
          <ac:picMkLst>
            <pc:docMk/>
            <pc:sldMk cId="2193585134" sldId="301"/>
            <ac:picMk id="5" creationId="{C5A84C85-CFE8-89A8-315E-BEF1A62DCED2}"/>
          </ac:picMkLst>
        </pc:picChg>
      </pc:sldChg>
      <pc:sldChg chg="addSp del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2812985182" sldId="301"/>
        </pc:sldMkLst>
        <pc:picChg chg="add del mod">
          <ac:chgData name="ゆっくり市場調査論" userId="03e094fd-291a-4030-9f28-a3cc6b5984cc" providerId="ADAL" clId="{0B18ED93-F25B-44EE-A987-65282EB2337F}" dt="2024-01-16T12:02:55.748" v="436" actId="478"/>
          <ac:picMkLst>
            <pc:docMk/>
            <pc:sldMk cId="2812985182" sldId="301"/>
            <ac:picMk id="3" creationId="{CA3D9651-A5F6-B9D8-D9B0-C506E0D2B095}"/>
          </ac:picMkLst>
        </pc:picChg>
        <pc:picChg chg="add mod">
          <ac:chgData name="ゆっくり市場調査論" userId="03e094fd-291a-4030-9f28-a3cc6b5984cc" providerId="ADAL" clId="{0B18ED93-F25B-44EE-A987-65282EB2337F}" dt="2024-01-16T12:04:39.247" v="450" actId="962"/>
          <ac:picMkLst>
            <pc:docMk/>
            <pc:sldMk cId="2812985182" sldId="301"/>
            <ac:picMk id="4" creationId="{C4AB9550-F2B7-184A-E153-5D5712D3F24A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3987766520" sldId="301"/>
        </pc:sldMkLst>
        <pc:picChg chg="add mod">
          <ac:chgData name="ゆっくり市場調査論" userId="03e094fd-291a-4030-9f28-a3cc6b5984cc" providerId="ADAL" clId="{0B18ED93-F25B-44EE-A987-65282EB2337F}" dt="2023-12-22T03:04:45.253" v="212" actId="962"/>
          <ac:picMkLst>
            <pc:docMk/>
            <pc:sldMk cId="3987766520" sldId="301"/>
            <ac:picMk id="3" creationId="{7B2D7346-33BD-FC6C-7415-8EA8A1A17E8E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640187866" sldId="302"/>
        </pc:sldMkLst>
        <pc:picChg chg="add mod">
          <ac:chgData name="ゆっくり市場調査論" userId="03e094fd-291a-4030-9f28-a3cc6b5984cc" providerId="ADAL" clId="{0B18ED93-F25B-44EE-A987-65282EB2337F}" dt="2023-12-22T03:04:48.202" v="215" actId="962"/>
          <ac:picMkLst>
            <pc:docMk/>
            <pc:sldMk cId="640187866" sldId="302"/>
            <ac:picMk id="3" creationId="{A6BA0C51-1AB7-A1E5-4F61-3218DA1C6CB4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1:06:27.907" v="945" actId="962"/>
        <pc:sldMkLst>
          <pc:docMk/>
          <pc:sldMk cId="1121335843" sldId="302"/>
        </pc:sldMkLst>
        <pc:picChg chg="add mod">
          <ac:chgData name="ゆっくり市場調査論" userId="03e094fd-291a-4030-9f28-a3cc6b5984cc" providerId="ADAL" clId="{0B18ED93-F25B-44EE-A987-65282EB2337F}" dt="2024-02-05T01:06:27.907" v="945" actId="962"/>
          <ac:picMkLst>
            <pc:docMk/>
            <pc:sldMk cId="1121335843" sldId="302"/>
            <ac:picMk id="3" creationId="{B9F37D04-4F00-B474-1CFB-8DCBE2B0CEE4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2312248802" sldId="302"/>
        </pc:sldMkLst>
        <pc:picChg chg="add mod">
          <ac:chgData name="ゆっくり市場調査論" userId="03e094fd-291a-4030-9f28-a3cc6b5984cc" providerId="ADAL" clId="{0B18ED93-F25B-44EE-A987-65282EB2337F}" dt="2024-02-05T00:53:58.087" v="845" actId="962"/>
          <ac:picMkLst>
            <pc:docMk/>
            <pc:sldMk cId="2312248802" sldId="302"/>
            <ac:picMk id="3" creationId="{C16DFADC-0996-7B10-DA03-B7DC07FE9357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2576998437" sldId="302"/>
        </pc:sldMkLst>
        <pc:picChg chg="add mod">
          <ac:chgData name="ゆっくり市場調査論" userId="03e094fd-291a-4030-9f28-a3cc6b5984cc" providerId="ADAL" clId="{0B18ED93-F25B-44EE-A987-65282EB2337F}" dt="2024-01-30T03:40:02.784" v="703" actId="962"/>
          <ac:picMkLst>
            <pc:docMk/>
            <pc:sldMk cId="2576998437" sldId="302"/>
            <ac:picMk id="3" creationId="{49D68A92-8BD0-3C4E-24D2-64A522AD5815}"/>
          </ac:picMkLst>
        </pc:picChg>
      </pc:sldChg>
      <pc:sldChg chg="addSp del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3363538870" sldId="302"/>
        </pc:sldMkLst>
        <pc:picChg chg="add del mod">
          <ac:chgData name="ゆっくり市場調査論" userId="03e094fd-291a-4030-9f28-a3cc6b5984cc" providerId="ADAL" clId="{0B18ED93-F25B-44EE-A987-65282EB2337F}" dt="2024-01-16T12:03:14.653" v="437" actId="478"/>
          <ac:picMkLst>
            <pc:docMk/>
            <pc:sldMk cId="3363538870" sldId="302"/>
            <ac:picMk id="3" creationId="{0C07946B-9756-5E46-BB91-085F37A33C3D}"/>
          </ac:picMkLst>
        </pc:picChg>
        <pc:picChg chg="add mod">
          <ac:chgData name="ゆっくり市場調査論" userId="03e094fd-291a-4030-9f28-a3cc6b5984cc" providerId="ADAL" clId="{0B18ED93-F25B-44EE-A987-65282EB2337F}" dt="2024-01-16T12:04:44.985" v="453" actId="962"/>
          <ac:picMkLst>
            <pc:docMk/>
            <pc:sldMk cId="3363538870" sldId="302"/>
            <ac:picMk id="4" creationId="{5C17206C-C3F5-5098-DA6F-C94053F8302A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1067487254" sldId="303"/>
        </pc:sldMkLst>
        <pc:picChg chg="add mod">
          <ac:chgData name="ゆっくり市場調査論" userId="03e094fd-291a-4030-9f28-a3cc6b5984cc" providerId="ADAL" clId="{0B18ED93-F25B-44EE-A987-65282EB2337F}" dt="2024-01-30T03:40:05.899" v="706" actId="962"/>
          <ac:picMkLst>
            <pc:docMk/>
            <pc:sldMk cId="1067487254" sldId="303"/>
            <ac:picMk id="3" creationId="{57FE81B1-3ED1-9B5F-16E2-540EF59FAC25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1972326163" sldId="303"/>
        </pc:sldMkLst>
        <pc:picChg chg="add mod">
          <ac:chgData name="ゆっくり市場調査論" userId="03e094fd-291a-4030-9f28-a3cc6b5984cc" providerId="ADAL" clId="{0B18ED93-F25B-44EE-A987-65282EB2337F}" dt="2023-12-22T03:04:51.237" v="218" actId="962"/>
          <ac:picMkLst>
            <pc:docMk/>
            <pc:sldMk cId="1972326163" sldId="303"/>
            <ac:picMk id="3" creationId="{ACFD093B-67AC-49D1-23B3-41F83FFE4D46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1:06:31.817" v="948" actId="962"/>
        <pc:sldMkLst>
          <pc:docMk/>
          <pc:sldMk cId="2189859436" sldId="303"/>
        </pc:sldMkLst>
        <pc:picChg chg="add mod">
          <ac:chgData name="ゆっくり市場調査論" userId="03e094fd-291a-4030-9f28-a3cc6b5984cc" providerId="ADAL" clId="{0B18ED93-F25B-44EE-A987-65282EB2337F}" dt="2024-02-05T01:06:31.817" v="948" actId="962"/>
          <ac:picMkLst>
            <pc:docMk/>
            <pc:sldMk cId="2189859436" sldId="303"/>
            <ac:picMk id="3" creationId="{99743CA3-088D-BE0A-360A-AE79A3772212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2756605812" sldId="303"/>
        </pc:sldMkLst>
        <pc:picChg chg="add mod">
          <ac:chgData name="ゆっくり市場調査論" userId="03e094fd-291a-4030-9f28-a3cc6b5984cc" providerId="ADAL" clId="{0B18ED93-F25B-44EE-A987-65282EB2337F}" dt="2023-12-26T00:15:56.209" v="382" actId="962"/>
          <ac:picMkLst>
            <pc:docMk/>
            <pc:sldMk cId="2756605812" sldId="303"/>
            <ac:picMk id="3" creationId="{5C9E4867-6D39-0269-AB15-25EF67548698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3031075267" sldId="303"/>
        </pc:sldMkLst>
        <pc:picChg chg="add mod">
          <ac:chgData name="ゆっくり市場調査論" userId="03e094fd-291a-4030-9f28-a3cc6b5984cc" providerId="ADAL" clId="{0B18ED93-F25B-44EE-A987-65282EB2337F}" dt="2024-02-05T00:54:01.983" v="848" actId="962"/>
          <ac:picMkLst>
            <pc:docMk/>
            <pc:sldMk cId="3031075267" sldId="303"/>
            <ac:picMk id="3" creationId="{85D912EE-00DC-29AB-A387-38CDD893B9D2}"/>
          </ac:picMkLst>
        </pc:picChg>
      </pc:sldChg>
      <pc:sldChg chg="addSp del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1144327691" sldId="304"/>
        </pc:sldMkLst>
        <pc:picChg chg="add del mod">
          <ac:chgData name="ゆっくり市場調査論" userId="03e094fd-291a-4030-9f28-a3cc6b5984cc" providerId="ADAL" clId="{0B18ED93-F25B-44EE-A987-65282EB2337F}" dt="2024-01-16T02:44:53.490" v="399" actId="478"/>
          <ac:picMkLst>
            <pc:docMk/>
            <pc:sldMk cId="1144327691" sldId="304"/>
            <ac:picMk id="3" creationId="{1258FCDB-5282-20A1-07AF-0E08FD1EDE1B}"/>
          </ac:picMkLst>
        </pc:picChg>
        <pc:picChg chg="add mod">
          <ac:chgData name="ゆっくり市場調査論" userId="03e094fd-291a-4030-9f28-a3cc6b5984cc" providerId="ADAL" clId="{0B18ED93-F25B-44EE-A987-65282EB2337F}" dt="2024-01-16T12:04:54.356" v="456" actId="962"/>
          <ac:picMkLst>
            <pc:docMk/>
            <pc:sldMk cId="1144327691" sldId="304"/>
            <ac:picMk id="3" creationId="{4CA5172A-D5CE-F68F-471F-D713F9521FE5}"/>
          </ac:picMkLst>
        </pc:picChg>
        <pc:picChg chg="add del mod">
          <ac:chgData name="ゆっくり市場調査論" userId="03e094fd-291a-4030-9f28-a3cc6b5984cc" providerId="ADAL" clId="{0B18ED93-F25B-44EE-A987-65282EB2337F}" dt="2024-01-16T12:03:20.349" v="438" actId="478"/>
          <ac:picMkLst>
            <pc:docMk/>
            <pc:sldMk cId="1144327691" sldId="304"/>
            <ac:picMk id="4" creationId="{AF3643AC-5EFF-D12E-6799-A69CB19C2ECD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1:06:35.082" v="951" actId="962"/>
        <pc:sldMkLst>
          <pc:docMk/>
          <pc:sldMk cId="3341692654" sldId="304"/>
        </pc:sldMkLst>
        <pc:picChg chg="add mod">
          <ac:chgData name="ゆっくり市場調査論" userId="03e094fd-291a-4030-9f28-a3cc6b5984cc" providerId="ADAL" clId="{0B18ED93-F25B-44EE-A987-65282EB2337F}" dt="2024-02-05T01:06:35.082" v="951" actId="962"/>
          <ac:picMkLst>
            <pc:docMk/>
            <pc:sldMk cId="3341692654" sldId="304"/>
            <ac:picMk id="3" creationId="{1387E3A5-1049-E277-6818-41824C5A9CF1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4140695256" sldId="304"/>
        </pc:sldMkLst>
        <pc:picChg chg="add mod">
          <ac:chgData name="ゆっくり市場調査論" userId="03e094fd-291a-4030-9f28-a3cc6b5984cc" providerId="ADAL" clId="{0B18ED93-F25B-44EE-A987-65282EB2337F}" dt="2024-01-30T03:40:10.068" v="709" actId="962"/>
          <ac:picMkLst>
            <pc:docMk/>
            <pc:sldMk cId="4140695256" sldId="304"/>
            <ac:picMk id="3" creationId="{C450755B-9D07-9872-E50E-DFC0C74D4A62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3-12-26T00:13:02.687" v="228" actId="47"/>
        <pc:sldMkLst>
          <pc:docMk/>
          <pc:sldMk cId="4238445978" sldId="304"/>
        </pc:sldMkLst>
        <pc:picChg chg="add mod">
          <ac:chgData name="ゆっくり市場調査論" userId="03e094fd-291a-4030-9f28-a3cc6b5984cc" providerId="ADAL" clId="{0B18ED93-F25B-44EE-A987-65282EB2337F}" dt="2023-12-22T03:04:54.163" v="221" actId="962"/>
          <ac:picMkLst>
            <pc:docMk/>
            <pc:sldMk cId="4238445978" sldId="304"/>
            <ac:picMk id="3" creationId="{064C6EF3-9BD1-22D0-9C90-ED4CA950B222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4244104346" sldId="304"/>
        </pc:sldMkLst>
        <pc:picChg chg="add mod">
          <ac:chgData name="ゆっくり市場調査論" userId="03e094fd-291a-4030-9f28-a3cc6b5984cc" providerId="ADAL" clId="{0B18ED93-F25B-44EE-A987-65282EB2337F}" dt="2024-02-05T00:54:05.961" v="851" actId="962"/>
          <ac:picMkLst>
            <pc:docMk/>
            <pc:sldMk cId="4244104346" sldId="304"/>
            <ac:picMk id="3" creationId="{FDABB67B-0C9B-FC38-7205-1F29FDF96CBA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681624745" sldId="305"/>
        </pc:sldMkLst>
        <pc:picChg chg="add mod">
          <ac:chgData name="ゆっくり市場調査論" userId="03e094fd-291a-4030-9f28-a3cc6b5984cc" providerId="ADAL" clId="{0B18ED93-F25B-44EE-A987-65282EB2337F}" dt="2024-01-30T03:40:18.192" v="712" actId="962"/>
          <ac:picMkLst>
            <pc:docMk/>
            <pc:sldMk cId="681624745" sldId="305"/>
            <ac:picMk id="3" creationId="{F2633DE2-9B6D-B3C5-8ABA-12957F1522BA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1:06:38.381" v="954" actId="962"/>
        <pc:sldMkLst>
          <pc:docMk/>
          <pc:sldMk cId="2176276050" sldId="305"/>
        </pc:sldMkLst>
        <pc:picChg chg="add mod">
          <ac:chgData name="ゆっくり市場調査論" userId="03e094fd-291a-4030-9f28-a3cc6b5984cc" providerId="ADAL" clId="{0B18ED93-F25B-44EE-A987-65282EB2337F}" dt="2024-02-05T01:06:38.381" v="954" actId="962"/>
          <ac:picMkLst>
            <pc:docMk/>
            <pc:sldMk cId="2176276050" sldId="305"/>
            <ac:picMk id="3" creationId="{C335D79D-E77B-98E2-3775-7D13AFAC9294}"/>
          </ac:picMkLst>
        </pc:picChg>
      </pc:sldChg>
      <pc:sldChg chg="new del">
        <pc:chgData name="ゆっくり市場調査論" userId="03e094fd-291a-4030-9f28-a3cc6b5984cc" providerId="ADAL" clId="{0B18ED93-F25B-44EE-A987-65282EB2337F}" dt="2023-12-26T00:16:05.532" v="386" actId="47"/>
        <pc:sldMkLst>
          <pc:docMk/>
          <pc:sldMk cId="2517911908" sldId="305"/>
        </pc:sldMkLst>
      </pc:sldChg>
      <pc:sldChg chg="addSp del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2598228260" sldId="305"/>
        </pc:sldMkLst>
        <pc:picChg chg="add del mod">
          <ac:chgData name="ゆっくり市場調査論" userId="03e094fd-291a-4030-9f28-a3cc6b5984cc" providerId="ADAL" clId="{0B18ED93-F25B-44EE-A987-65282EB2337F}" dt="2024-01-16T12:03:23.019" v="439" actId="478"/>
          <ac:picMkLst>
            <pc:docMk/>
            <pc:sldMk cId="2598228260" sldId="305"/>
            <ac:picMk id="3" creationId="{AC545CC5-0254-8873-98E7-C927C6EC2861}"/>
          </ac:picMkLst>
        </pc:picChg>
        <pc:picChg chg="add mod">
          <ac:chgData name="ゆっくり市場調査論" userId="03e094fd-291a-4030-9f28-a3cc6b5984cc" providerId="ADAL" clId="{0B18ED93-F25B-44EE-A987-65282EB2337F}" dt="2024-01-16T12:05:00.417" v="459" actId="962"/>
          <ac:picMkLst>
            <pc:docMk/>
            <pc:sldMk cId="2598228260" sldId="305"/>
            <ac:picMk id="4" creationId="{DB2CDD52-4686-EDF0-B2D7-35998AEC95FC}"/>
          </ac:picMkLst>
        </pc:picChg>
      </pc:sldChg>
      <pc:sldChg chg="new del">
        <pc:chgData name="ゆっくり市場調査論" userId="03e094fd-291a-4030-9f28-a3cc6b5984cc" providerId="ADAL" clId="{0B18ED93-F25B-44EE-A987-65282EB2337F}" dt="2023-12-22T03:04:58.342" v="222" actId="47"/>
        <pc:sldMkLst>
          <pc:docMk/>
          <pc:sldMk cId="2661021414" sldId="305"/>
        </pc:sldMkLst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3860339164" sldId="305"/>
        </pc:sldMkLst>
        <pc:picChg chg="add mod">
          <ac:chgData name="ゆっくり市場調査論" userId="03e094fd-291a-4030-9f28-a3cc6b5984cc" providerId="ADAL" clId="{0B18ED93-F25B-44EE-A987-65282EB2337F}" dt="2024-02-05T00:54:08.962" v="854" actId="962"/>
          <ac:picMkLst>
            <pc:docMk/>
            <pc:sldMk cId="3860339164" sldId="305"/>
            <ac:picMk id="3" creationId="{E8855E3C-451C-A088-F141-39930A77B551}"/>
          </ac:picMkLst>
        </pc:picChg>
      </pc:sldChg>
      <pc:sldChg chg="new del">
        <pc:chgData name="ゆっくり市場調査論" userId="03e094fd-291a-4030-9f28-a3cc6b5984cc" providerId="ADAL" clId="{0B18ED93-F25B-44EE-A987-65282EB2337F}" dt="2023-12-22T03:04:58.342" v="222" actId="47"/>
        <pc:sldMkLst>
          <pc:docMk/>
          <pc:sldMk cId="516486193" sldId="306"/>
        </pc:sldMkLst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1415419488" sldId="306"/>
        </pc:sldMkLst>
        <pc:picChg chg="add mod">
          <ac:chgData name="ゆっくり市場調査論" userId="03e094fd-291a-4030-9f28-a3cc6b5984cc" providerId="ADAL" clId="{0B18ED93-F25B-44EE-A987-65282EB2337F}" dt="2024-01-30T03:40:22.177" v="715" actId="962"/>
          <ac:picMkLst>
            <pc:docMk/>
            <pc:sldMk cId="1415419488" sldId="306"/>
            <ac:picMk id="3" creationId="{3216FB35-3F91-B5C0-7913-F8A494FCA73D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1711132013" sldId="306"/>
        </pc:sldMkLst>
        <pc:picChg chg="add mod">
          <ac:chgData name="ゆっくり市場調査論" userId="03e094fd-291a-4030-9f28-a3cc6b5984cc" providerId="ADAL" clId="{0B18ED93-F25B-44EE-A987-65282EB2337F}" dt="2024-02-05T00:54:12.426" v="857" actId="962"/>
          <ac:picMkLst>
            <pc:docMk/>
            <pc:sldMk cId="1711132013" sldId="306"/>
            <ac:picMk id="3" creationId="{37B7A08A-6338-2E78-1338-035CF82517FF}"/>
          </ac:picMkLst>
        </pc:picChg>
      </pc:sldChg>
      <pc:sldChg chg="new del">
        <pc:chgData name="ゆっくり市場調査論" userId="03e094fd-291a-4030-9f28-a3cc6b5984cc" providerId="ADAL" clId="{0B18ED93-F25B-44EE-A987-65282EB2337F}" dt="2023-12-26T00:16:05.532" v="386" actId="47"/>
        <pc:sldMkLst>
          <pc:docMk/>
          <pc:sldMk cId="2609095712" sldId="306"/>
        </pc:sldMkLst>
      </pc:sldChg>
      <pc:sldChg chg="addSp del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3589807031" sldId="306"/>
        </pc:sldMkLst>
        <pc:picChg chg="add del mod">
          <ac:chgData name="ゆっくり市場調査論" userId="03e094fd-291a-4030-9f28-a3cc6b5984cc" providerId="ADAL" clId="{0B18ED93-F25B-44EE-A987-65282EB2337F}" dt="2024-01-16T12:03:24.895" v="440" actId="478"/>
          <ac:picMkLst>
            <pc:docMk/>
            <pc:sldMk cId="3589807031" sldId="306"/>
            <ac:picMk id="3" creationId="{F7005A08-8560-DA97-4999-B7A7FA83C6EF}"/>
          </ac:picMkLst>
        </pc:picChg>
        <pc:picChg chg="add mod">
          <ac:chgData name="ゆっくり市場調査論" userId="03e094fd-291a-4030-9f28-a3cc6b5984cc" providerId="ADAL" clId="{0B18ED93-F25B-44EE-A987-65282EB2337F}" dt="2024-01-16T12:05:06.358" v="462" actId="962"/>
          <ac:picMkLst>
            <pc:docMk/>
            <pc:sldMk cId="3589807031" sldId="306"/>
            <ac:picMk id="4" creationId="{BCB4CE3E-C4E9-E363-27C1-B0592A3D52B5}"/>
          </ac:picMkLst>
        </pc:picChg>
      </pc:sldChg>
      <pc:sldChg chg="addSp delSp modSp new mod">
        <pc:chgData name="ゆっくり市場調査論" userId="03e094fd-291a-4030-9f28-a3cc6b5984cc" providerId="ADAL" clId="{0B18ED93-F25B-44EE-A987-65282EB2337F}" dt="2024-02-05T04:09:17.270" v="997" actId="962"/>
        <pc:sldMkLst>
          <pc:docMk/>
          <pc:sldMk cId="4015725705" sldId="306"/>
        </pc:sldMkLst>
        <pc:picChg chg="add del mod">
          <ac:chgData name="ゆっくり市場調査論" userId="03e094fd-291a-4030-9f28-a3cc6b5984cc" providerId="ADAL" clId="{0B18ED93-F25B-44EE-A987-65282EB2337F}" dt="2024-02-05T04:06:43.159" v="988" actId="478"/>
          <ac:picMkLst>
            <pc:docMk/>
            <pc:sldMk cId="4015725705" sldId="306"/>
            <ac:picMk id="3" creationId="{1AA53334-95FC-CB7D-3000-712BFE05054C}"/>
          </ac:picMkLst>
        </pc:picChg>
        <pc:picChg chg="add mod">
          <ac:chgData name="ゆっくり市場調査論" userId="03e094fd-291a-4030-9f28-a3cc6b5984cc" providerId="ADAL" clId="{0B18ED93-F25B-44EE-A987-65282EB2337F}" dt="2024-02-05T04:09:17.270" v="997" actId="962"/>
          <ac:picMkLst>
            <pc:docMk/>
            <pc:sldMk cId="4015725705" sldId="306"/>
            <ac:picMk id="5" creationId="{750F9246-D4A9-634F-FC2F-C4CB436759C3}"/>
          </ac:picMkLst>
        </pc:picChg>
      </pc:sldChg>
      <pc:sldChg chg="addSp del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1025186569" sldId="307"/>
        </pc:sldMkLst>
        <pc:picChg chg="add del mod">
          <ac:chgData name="ゆっくり市場調査論" userId="03e094fd-291a-4030-9f28-a3cc6b5984cc" providerId="ADAL" clId="{0B18ED93-F25B-44EE-A987-65282EB2337F}" dt="2024-01-16T12:03:27.196" v="441" actId="478"/>
          <ac:picMkLst>
            <pc:docMk/>
            <pc:sldMk cId="1025186569" sldId="307"/>
            <ac:picMk id="3" creationId="{551FB329-A618-D9B5-9969-D41872F152A5}"/>
          </ac:picMkLst>
        </pc:picChg>
        <pc:picChg chg="add mod">
          <ac:chgData name="ゆっくり市場調査論" userId="03e094fd-291a-4030-9f28-a3cc6b5984cc" providerId="ADAL" clId="{0B18ED93-F25B-44EE-A987-65282EB2337F}" dt="2024-01-16T12:05:13.998" v="465" actId="962"/>
          <ac:picMkLst>
            <pc:docMk/>
            <pc:sldMk cId="1025186569" sldId="307"/>
            <ac:picMk id="4" creationId="{D02DBE94-D88B-C99B-41BD-B326E6F82031}"/>
          </ac:picMkLst>
        </pc:picChg>
      </pc:sldChg>
      <pc:sldChg chg="new del">
        <pc:chgData name="ゆっくり市場調査論" userId="03e094fd-291a-4030-9f28-a3cc6b5984cc" providerId="ADAL" clId="{0B18ED93-F25B-44EE-A987-65282EB2337F}" dt="2023-12-22T03:04:58.342" v="222" actId="47"/>
        <pc:sldMkLst>
          <pc:docMk/>
          <pc:sldMk cId="1653430782" sldId="307"/>
        </pc:sldMkLst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2591559150" sldId="307"/>
        </pc:sldMkLst>
        <pc:picChg chg="add mod">
          <ac:chgData name="ゆっくり市場調査論" userId="03e094fd-291a-4030-9f28-a3cc6b5984cc" providerId="ADAL" clId="{0B18ED93-F25B-44EE-A987-65282EB2337F}" dt="2024-02-05T00:54:17.378" v="860" actId="962"/>
          <ac:picMkLst>
            <pc:docMk/>
            <pc:sldMk cId="2591559150" sldId="307"/>
            <ac:picMk id="3" creationId="{2680B5BE-A57B-3AFE-0E72-137AA998F16E}"/>
          </ac:picMkLst>
        </pc:picChg>
      </pc:sldChg>
      <pc:sldChg chg="new del">
        <pc:chgData name="ゆっくり市場調査論" userId="03e094fd-291a-4030-9f28-a3cc6b5984cc" providerId="ADAL" clId="{0B18ED93-F25B-44EE-A987-65282EB2337F}" dt="2023-12-26T00:16:05.532" v="386" actId="47"/>
        <pc:sldMkLst>
          <pc:docMk/>
          <pc:sldMk cId="3294526166" sldId="307"/>
        </pc:sldMkLst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3596784238" sldId="307"/>
        </pc:sldMkLst>
        <pc:picChg chg="add mod">
          <ac:chgData name="ゆっくり市場調査論" userId="03e094fd-291a-4030-9f28-a3cc6b5984cc" providerId="ADAL" clId="{0B18ED93-F25B-44EE-A987-65282EB2337F}" dt="2024-01-30T03:40:25.859" v="718" actId="962"/>
          <ac:picMkLst>
            <pc:docMk/>
            <pc:sldMk cId="3596784238" sldId="307"/>
            <ac:picMk id="3" creationId="{CB489987-E6C2-419E-162D-865D6B02A5D7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1:06:45.955" v="960" actId="962"/>
        <pc:sldMkLst>
          <pc:docMk/>
          <pc:sldMk cId="3838437408" sldId="307"/>
        </pc:sldMkLst>
        <pc:picChg chg="add mod">
          <ac:chgData name="ゆっくり市場調査論" userId="03e094fd-291a-4030-9f28-a3cc6b5984cc" providerId="ADAL" clId="{0B18ED93-F25B-44EE-A987-65282EB2337F}" dt="2024-02-05T01:06:45.955" v="960" actId="962"/>
          <ac:picMkLst>
            <pc:docMk/>
            <pc:sldMk cId="3838437408" sldId="307"/>
            <ac:picMk id="3" creationId="{F01CD0F8-BED4-E598-FFC0-322FC5A87CB8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1059350218" sldId="308"/>
        </pc:sldMkLst>
        <pc:picChg chg="add mod">
          <ac:chgData name="ゆっくり市場調査論" userId="03e094fd-291a-4030-9f28-a3cc6b5984cc" providerId="ADAL" clId="{0B18ED93-F25B-44EE-A987-65282EB2337F}" dt="2024-02-05T00:54:20.936" v="863" actId="962"/>
          <ac:picMkLst>
            <pc:docMk/>
            <pc:sldMk cId="1059350218" sldId="308"/>
            <ac:picMk id="3" creationId="{D2217FAC-911E-998C-FD45-EF56235DA414}"/>
          </ac:picMkLst>
        </pc:picChg>
      </pc:sldChg>
      <pc:sldChg chg="new del">
        <pc:chgData name="ゆっくり市場調査論" userId="03e094fd-291a-4030-9f28-a3cc6b5984cc" providerId="ADAL" clId="{0B18ED93-F25B-44EE-A987-65282EB2337F}" dt="2023-12-26T00:16:05.532" v="386" actId="47"/>
        <pc:sldMkLst>
          <pc:docMk/>
          <pc:sldMk cId="1089908227" sldId="308"/>
        </pc:sldMkLst>
      </pc:sldChg>
      <pc:sldChg chg="new del">
        <pc:chgData name="ゆっくり市場調査論" userId="03e094fd-291a-4030-9f28-a3cc6b5984cc" providerId="ADAL" clId="{0B18ED93-F25B-44EE-A987-65282EB2337F}" dt="2023-12-22T03:04:58.342" v="222" actId="47"/>
        <pc:sldMkLst>
          <pc:docMk/>
          <pc:sldMk cId="1916377443" sldId="308"/>
        </pc:sldMkLst>
      </pc:sldChg>
      <pc:sldChg chg="addSp modSp new mod">
        <pc:chgData name="ゆっくり市場調査論" userId="03e094fd-291a-4030-9f28-a3cc6b5984cc" providerId="ADAL" clId="{0B18ED93-F25B-44EE-A987-65282EB2337F}" dt="2024-02-05T01:06:51.754" v="963" actId="962"/>
        <pc:sldMkLst>
          <pc:docMk/>
          <pc:sldMk cId="2644568228" sldId="308"/>
        </pc:sldMkLst>
        <pc:picChg chg="add mod">
          <ac:chgData name="ゆっくり市場調査論" userId="03e094fd-291a-4030-9f28-a3cc6b5984cc" providerId="ADAL" clId="{0B18ED93-F25B-44EE-A987-65282EB2337F}" dt="2024-02-05T01:06:51.754" v="963" actId="962"/>
          <ac:picMkLst>
            <pc:docMk/>
            <pc:sldMk cId="2644568228" sldId="308"/>
            <ac:picMk id="3" creationId="{B0007E71-5CFC-6E86-5BAE-D91CCBB95945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3623491945" sldId="308"/>
        </pc:sldMkLst>
        <pc:picChg chg="add mod">
          <ac:chgData name="ゆっくり市場調査論" userId="03e094fd-291a-4030-9f28-a3cc6b5984cc" providerId="ADAL" clId="{0B18ED93-F25B-44EE-A987-65282EB2337F}" dt="2024-01-16T02:45:25.224" v="424" actId="962"/>
          <ac:picMkLst>
            <pc:docMk/>
            <pc:sldMk cId="3623491945" sldId="308"/>
            <ac:picMk id="3" creationId="{FFA71AEC-989B-DC84-BADF-C9C46FD88A30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3934223350" sldId="308"/>
        </pc:sldMkLst>
        <pc:picChg chg="add mod">
          <ac:chgData name="ゆっくり市場調査論" userId="03e094fd-291a-4030-9f28-a3cc6b5984cc" providerId="ADAL" clId="{0B18ED93-F25B-44EE-A987-65282EB2337F}" dt="2024-01-30T03:40:29.085" v="721" actId="962"/>
          <ac:picMkLst>
            <pc:docMk/>
            <pc:sldMk cId="3934223350" sldId="308"/>
            <ac:picMk id="3" creationId="{E17ED8E5-0913-2CF5-0F37-B9A424C86D8D}"/>
          </ac:picMkLst>
        </pc:picChg>
      </pc:sldChg>
      <pc:sldChg chg="new del">
        <pc:chgData name="ゆっくり市場調査論" userId="03e094fd-291a-4030-9f28-a3cc6b5984cc" providerId="ADAL" clId="{0B18ED93-F25B-44EE-A987-65282EB2337F}" dt="2024-01-16T02:45:32.600" v="425" actId="47"/>
        <pc:sldMkLst>
          <pc:docMk/>
          <pc:sldMk cId="1128385235" sldId="309"/>
        </pc:sldMkLst>
      </pc:sldChg>
      <pc:sldChg chg="addSp delSp modSp new del mod or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1152728942" sldId="309"/>
        </pc:sldMkLst>
        <pc:picChg chg="add del mod">
          <ac:chgData name="ゆっくり市場調査論" userId="03e094fd-291a-4030-9f28-a3cc6b5984cc" providerId="ADAL" clId="{0B18ED93-F25B-44EE-A987-65282EB2337F}" dt="2024-01-30T02:15:53.725" v="471" actId="478"/>
          <ac:picMkLst>
            <pc:docMk/>
            <pc:sldMk cId="1152728942" sldId="309"/>
            <ac:picMk id="3" creationId="{434C2877-DAED-9780-1CDB-4B883B54CC8A}"/>
          </ac:picMkLst>
        </pc:picChg>
        <pc:picChg chg="add del mod">
          <ac:chgData name="ゆっくり市場調査論" userId="03e094fd-291a-4030-9f28-a3cc6b5984cc" providerId="ADAL" clId="{0B18ED93-F25B-44EE-A987-65282EB2337F}" dt="2024-01-30T02:58:15.456" v="488" actId="478"/>
          <ac:picMkLst>
            <pc:docMk/>
            <pc:sldMk cId="1152728942" sldId="309"/>
            <ac:picMk id="5" creationId="{2FA02146-006D-411E-2196-B6CF6D86ED95}"/>
          </ac:picMkLst>
        </pc:picChg>
        <pc:picChg chg="add mod">
          <ac:chgData name="ゆっくり市場調査論" userId="03e094fd-291a-4030-9f28-a3cc6b5984cc" providerId="ADAL" clId="{0B18ED93-F25B-44EE-A987-65282EB2337F}" dt="2024-01-30T02:58:29.464" v="495" actId="962"/>
          <ac:picMkLst>
            <pc:docMk/>
            <pc:sldMk cId="1152728942" sldId="309"/>
            <ac:picMk id="7" creationId="{B01B9F68-704E-9437-F6CF-3D14B5E1D31B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1398823012" sldId="309"/>
        </pc:sldMkLst>
        <pc:picChg chg="add mod">
          <ac:chgData name="ゆっくり市場調査論" userId="03e094fd-291a-4030-9f28-a3cc6b5984cc" providerId="ADAL" clId="{0B18ED93-F25B-44EE-A987-65282EB2337F}" dt="2024-01-30T03:40:32.679" v="724" actId="962"/>
          <ac:picMkLst>
            <pc:docMk/>
            <pc:sldMk cId="1398823012" sldId="309"/>
            <ac:picMk id="3" creationId="{CDBF85F2-9890-1831-9CDE-1C836BFB7556}"/>
          </ac:picMkLst>
        </pc:picChg>
      </pc:sldChg>
      <pc:sldChg chg="new del">
        <pc:chgData name="ゆっくり市場調査論" userId="03e094fd-291a-4030-9f28-a3cc6b5984cc" providerId="ADAL" clId="{0B18ED93-F25B-44EE-A987-65282EB2337F}" dt="2023-12-26T00:16:05.532" v="386" actId="47"/>
        <pc:sldMkLst>
          <pc:docMk/>
          <pc:sldMk cId="1416367719" sldId="309"/>
        </pc:sldMkLst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2377568035" sldId="309"/>
        </pc:sldMkLst>
        <pc:picChg chg="add mod">
          <ac:chgData name="ゆっくり市場調査論" userId="03e094fd-291a-4030-9f28-a3cc6b5984cc" providerId="ADAL" clId="{0B18ED93-F25B-44EE-A987-65282EB2337F}" dt="2024-02-05T00:54:24.332" v="866" actId="962"/>
          <ac:picMkLst>
            <pc:docMk/>
            <pc:sldMk cId="2377568035" sldId="309"/>
            <ac:picMk id="3" creationId="{A9E35C46-CE5E-7BB4-6DDA-5A41CBF4F833}"/>
          </ac:picMkLst>
        </pc:picChg>
      </pc:sldChg>
      <pc:sldChg chg="addSp modSp new mod">
        <pc:chgData name="ゆっくり市場調査論" userId="03e094fd-291a-4030-9f28-a3cc6b5984cc" providerId="ADAL" clId="{0B18ED93-F25B-44EE-A987-65282EB2337F}" dt="2024-02-05T01:06:55.725" v="966" actId="962"/>
        <pc:sldMkLst>
          <pc:docMk/>
          <pc:sldMk cId="3625338091" sldId="309"/>
        </pc:sldMkLst>
        <pc:picChg chg="add mod">
          <ac:chgData name="ゆっくり市場調査論" userId="03e094fd-291a-4030-9f28-a3cc6b5984cc" providerId="ADAL" clId="{0B18ED93-F25B-44EE-A987-65282EB2337F}" dt="2024-02-05T01:06:55.725" v="966" actId="962"/>
          <ac:picMkLst>
            <pc:docMk/>
            <pc:sldMk cId="3625338091" sldId="309"/>
            <ac:picMk id="3" creationId="{295E0A52-7DD2-72BF-90D1-DE9034FAF5DF}"/>
          </ac:picMkLst>
        </pc:picChg>
      </pc:sldChg>
      <pc:sldChg chg="new del">
        <pc:chgData name="ゆっくり市場調査論" userId="03e094fd-291a-4030-9f28-a3cc6b5984cc" providerId="ADAL" clId="{0B18ED93-F25B-44EE-A987-65282EB2337F}" dt="2023-12-22T03:04:58.342" v="222" actId="47"/>
        <pc:sldMkLst>
          <pc:docMk/>
          <pc:sldMk cId="3777633770" sldId="309"/>
        </pc:sldMkLst>
      </pc:sldChg>
      <pc:sldChg chg="new del">
        <pc:chgData name="ゆっくり市場調査論" userId="03e094fd-291a-4030-9f28-a3cc6b5984cc" providerId="ADAL" clId="{0B18ED93-F25B-44EE-A987-65282EB2337F}" dt="2024-01-16T02:45:32.600" v="425" actId="47"/>
        <pc:sldMkLst>
          <pc:docMk/>
          <pc:sldMk cId="492201640" sldId="310"/>
        </pc:sldMkLst>
      </pc:sldChg>
      <pc:sldChg chg="new del">
        <pc:chgData name="ゆっくり市場調査論" userId="03e094fd-291a-4030-9f28-a3cc6b5984cc" providerId="ADAL" clId="{0B18ED93-F25B-44EE-A987-65282EB2337F}" dt="2023-12-26T00:16:05.532" v="386" actId="47"/>
        <pc:sldMkLst>
          <pc:docMk/>
          <pc:sldMk cId="1026067759" sldId="310"/>
        </pc:sldMkLst>
      </pc:sldChg>
      <pc:sldChg chg="new del">
        <pc:chgData name="ゆっくり市場調査論" userId="03e094fd-291a-4030-9f28-a3cc6b5984cc" providerId="ADAL" clId="{0B18ED93-F25B-44EE-A987-65282EB2337F}" dt="2023-12-22T03:04:58.342" v="222" actId="47"/>
        <pc:sldMkLst>
          <pc:docMk/>
          <pc:sldMk cId="1241128670" sldId="310"/>
        </pc:sldMkLst>
      </pc:sldChg>
      <pc:sldChg chg="addSp modSp new mod">
        <pc:chgData name="ゆっくり市場調査論" userId="03e094fd-291a-4030-9f28-a3cc6b5984cc" providerId="ADAL" clId="{0B18ED93-F25B-44EE-A987-65282EB2337F}" dt="2024-02-05T01:06:58.686" v="969" actId="962"/>
        <pc:sldMkLst>
          <pc:docMk/>
          <pc:sldMk cId="1456953893" sldId="310"/>
        </pc:sldMkLst>
        <pc:picChg chg="add mod">
          <ac:chgData name="ゆっくり市場調査論" userId="03e094fd-291a-4030-9f28-a3cc6b5984cc" providerId="ADAL" clId="{0B18ED93-F25B-44EE-A987-65282EB2337F}" dt="2024-02-05T01:06:58.686" v="969" actId="962"/>
          <ac:picMkLst>
            <pc:docMk/>
            <pc:sldMk cId="1456953893" sldId="310"/>
            <ac:picMk id="3" creationId="{4B01A52B-A8A6-3BBD-C609-F81F9960AB21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2983058062" sldId="310"/>
        </pc:sldMkLst>
        <pc:picChg chg="add mod">
          <ac:chgData name="ゆっくり市場調査論" userId="03e094fd-291a-4030-9f28-a3cc6b5984cc" providerId="ADAL" clId="{0B18ED93-F25B-44EE-A987-65282EB2337F}" dt="2024-01-30T03:40:36.366" v="727" actId="962"/>
          <ac:picMkLst>
            <pc:docMk/>
            <pc:sldMk cId="2983058062" sldId="310"/>
            <ac:picMk id="3" creationId="{33347F7B-0FCF-5C87-4B3E-B8C11A43DCDE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3533395464" sldId="310"/>
        </pc:sldMkLst>
        <pc:picChg chg="add mod">
          <ac:chgData name="ゆっくり市場調査論" userId="03e094fd-291a-4030-9f28-a3cc6b5984cc" providerId="ADAL" clId="{0B18ED93-F25B-44EE-A987-65282EB2337F}" dt="2024-02-05T00:54:28.431" v="869" actId="962"/>
          <ac:picMkLst>
            <pc:docMk/>
            <pc:sldMk cId="3533395464" sldId="310"/>
            <ac:picMk id="3" creationId="{30AEAF4A-76C4-E319-1C37-5D46145319EA}"/>
          </ac:picMkLst>
        </pc:picChg>
      </pc:sldChg>
      <pc:sldChg chg="addSp del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3970874802" sldId="310"/>
        </pc:sldMkLst>
        <pc:picChg chg="add del mod">
          <ac:chgData name="ゆっくり市場調査論" userId="03e094fd-291a-4030-9f28-a3cc6b5984cc" providerId="ADAL" clId="{0B18ED93-F25B-44EE-A987-65282EB2337F}" dt="2024-01-30T02:58:18.932" v="489" actId="478"/>
          <ac:picMkLst>
            <pc:docMk/>
            <pc:sldMk cId="3970874802" sldId="310"/>
            <ac:picMk id="3" creationId="{4B7E6105-49E2-AC14-C666-4D64482F4924}"/>
          </ac:picMkLst>
        </pc:picChg>
        <pc:picChg chg="add mod">
          <ac:chgData name="ゆっくり市場調査論" userId="03e094fd-291a-4030-9f28-a3cc6b5984cc" providerId="ADAL" clId="{0B18ED93-F25B-44EE-A987-65282EB2337F}" dt="2024-01-30T02:58:26.094" v="492" actId="962"/>
          <ac:picMkLst>
            <pc:docMk/>
            <pc:sldMk cId="3970874802" sldId="310"/>
            <ac:picMk id="5" creationId="{D0291126-FE9D-CBC9-84DD-88C6ACCC7752}"/>
          </ac:picMkLst>
        </pc:picChg>
      </pc:sldChg>
      <pc:sldChg chg="new del">
        <pc:chgData name="ゆっくり市場調査論" userId="03e094fd-291a-4030-9f28-a3cc6b5984cc" providerId="ADAL" clId="{0B18ED93-F25B-44EE-A987-65282EB2337F}" dt="2024-01-16T02:45:32.600" v="425" actId="47"/>
        <pc:sldMkLst>
          <pc:docMk/>
          <pc:sldMk cId="183138360" sldId="311"/>
        </pc:sldMkLst>
      </pc:sldChg>
      <pc:sldChg chg="addSp modSp new mod">
        <pc:chgData name="ゆっくり市場調査論" userId="03e094fd-291a-4030-9f28-a3cc6b5984cc" providerId="ADAL" clId="{0B18ED93-F25B-44EE-A987-65282EB2337F}" dt="2024-02-05T01:07:01.960" v="972" actId="962"/>
        <pc:sldMkLst>
          <pc:docMk/>
          <pc:sldMk cId="833679253" sldId="311"/>
        </pc:sldMkLst>
        <pc:picChg chg="add mod">
          <ac:chgData name="ゆっくり市場調査論" userId="03e094fd-291a-4030-9f28-a3cc6b5984cc" providerId="ADAL" clId="{0B18ED93-F25B-44EE-A987-65282EB2337F}" dt="2024-02-05T01:07:01.960" v="972" actId="962"/>
          <ac:picMkLst>
            <pc:docMk/>
            <pc:sldMk cId="833679253" sldId="311"/>
            <ac:picMk id="3" creationId="{21F251B5-F527-4957-0D55-460CB877C7F0}"/>
          </ac:picMkLst>
        </pc:picChg>
      </pc:sldChg>
      <pc:sldChg chg="addSp modSp new del mod or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1644814554" sldId="311"/>
        </pc:sldMkLst>
        <pc:picChg chg="add mod">
          <ac:chgData name="ゆっくり市場調査論" userId="03e094fd-291a-4030-9f28-a3cc6b5984cc" providerId="ADAL" clId="{0B18ED93-F25B-44EE-A987-65282EB2337F}" dt="2024-01-30T02:57:58.245" v="487" actId="962"/>
          <ac:picMkLst>
            <pc:docMk/>
            <pc:sldMk cId="1644814554" sldId="311"/>
            <ac:picMk id="3" creationId="{3F8D8E97-B689-E75B-F6A8-69ADBD2C3501}"/>
          </ac:picMkLst>
        </pc:picChg>
      </pc:sldChg>
      <pc:sldChg chg="new del">
        <pc:chgData name="ゆっくり市場調査論" userId="03e094fd-291a-4030-9f28-a3cc6b5984cc" providerId="ADAL" clId="{0B18ED93-F25B-44EE-A987-65282EB2337F}" dt="2023-12-26T00:16:05.532" v="386" actId="47"/>
        <pc:sldMkLst>
          <pc:docMk/>
          <pc:sldMk cId="2876488544" sldId="311"/>
        </pc:sldMkLst>
      </pc:sldChg>
      <pc:sldChg chg="new del">
        <pc:chgData name="ゆっくり市場調査論" userId="03e094fd-291a-4030-9f28-a3cc6b5984cc" providerId="ADAL" clId="{0B18ED93-F25B-44EE-A987-65282EB2337F}" dt="2023-12-22T03:04:58.342" v="222" actId="47"/>
        <pc:sldMkLst>
          <pc:docMk/>
          <pc:sldMk cId="3074168877" sldId="311"/>
        </pc:sldMkLst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3286064018" sldId="311"/>
        </pc:sldMkLst>
        <pc:picChg chg="add mod">
          <ac:chgData name="ゆっくり市場調査論" userId="03e094fd-291a-4030-9f28-a3cc6b5984cc" providerId="ADAL" clId="{0B18ED93-F25B-44EE-A987-65282EB2337F}" dt="2024-01-30T03:40:40.395" v="730" actId="962"/>
          <ac:picMkLst>
            <pc:docMk/>
            <pc:sldMk cId="3286064018" sldId="311"/>
            <ac:picMk id="3" creationId="{0116FFD7-EFCC-8EE1-D98A-33F10BE4F9EB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2-05T01:04:48.441" v="874" actId="47"/>
        <pc:sldMkLst>
          <pc:docMk/>
          <pc:sldMk cId="3423322931" sldId="311"/>
        </pc:sldMkLst>
        <pc:picChg chg="add mod">
          <ac:chgData name="ゆっくり市場調査論" userId="03e094fd-291a-4030-9f28-a3cc6b5984cc" providerId="ADAL" clId="{0B18ED93-F25B-44EE-A987-65282EB2337F}" dt="2024-02-05T00:54:32.193" v="872" actId="962"/>
          <ac:picMkLst>
            <pc:docMk/>
            <pc:sldMk cId="3423322931" sldId="311"/>
            <ac:picMk id="3" creationId="{28BA6B28-0BDD-E032-09A4-B4950B3CEDE3}"/>
          </ac:picMkLst>
        </pc:picChg>
      </pc:sldChg>
      <pc:sldChg chg="new del">
        <pc:chgData name="ゆっくり市場調査論" userId="03e094fd-291a-4030-9f28-a3cc6b5984cc" providerId="ADAL" clId="{0B18ED93-F25B-44EE-A987-65282EB2337F}" dt="2024-02-05T01:07:04.973" v="973" actId="47"/>
        <pc:sldMkLst>
          <pc:docMk/>
          <pc:sldMk cId="8351704" sldId="312"/>
        </pc:sldMkLst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408756252" sldId="312"/>
        </pc:sldMkLst>
        <pc:picChg chg="add mod">
          <ac:chgData name="ゆっくり市場調査論" userId="03e094fd-291a-4030-9f28-a3cc6b5984cc" providerId="ADAL" clId="{0B18ED93-F25B-44EE-A987-65282EB2337F}" dt="2024-01-30T03:40:44.812" v="733" actId="962"/>
          <ac:picMkLst>
            <pc:docMk/>
            <pc:sldMk cId="408756252" sldId="312"/>
            <ac:picMk id="3" creationId="{43BA1460-EC41-296D-7231-2096912A466C}"/>
          </ac:picMkLst>
        </pc:picChg>
      </pc:sldChg>
      <pc:sldChg chg="add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841749175" sldId="312"/>
        </pc:sldMkLst>
        <pc:picChg chg="add mod">
          <ac:chgData name="ゆっくり市場調査論" userId="03e094fd-291a-4030-9f28-a3cc6b5984cc" providerId="ADAL" clId="{0B18ED93-F25B-44EE-A987-65282EB2337F}" dt="2024-01-30T02:57:54.244" v="482" actId="962"/>
          <ac:picMkLst>
            <pc:docMk/>
            <pc:sldMk cId="841749175" sldId="312"/>
            <ac:picMk id="3" creationId="{52639169-DE74-3C83-1771-79F7EF8CCBD1}"/>
          </ac:picMkLst>
        </pc:picChg>
      </pc:sldChg>
      <pc:sldChg chg="new del">
        <pc:chgData name="ゆっくり市場調査論" userId="03e094fd-291a-4030-9f28-a3cc6b5984cc" providerId="ADAL" clId="{0B18ED93-F25B-44EE-A987-65282EB2337F}" dt="2024-02-05T00:54:35.942" v="873" actId="47"/>
        <pc:sldMkLst>
          <pc:docMk/>
          <pc:sldMk cId="1722593729" sldId="312"/>
        </pc:sldMkLst>
      </pc:sldChg>
      <pc:sldChg chg="new del">
        <pc:chgData name="ゆっくり市場調査論" userId="03e094fd-291a-4030-9f28-a3cc6b5984cc" providerId="ADAL" clId="{0B18ED93-F25B-44EE-A987-65282EB2337F}" dt="2024-01-16T02:45:32.600" v="425" actId="47"/>
        <pc:sldMkLst>
          <pc:docMk/>
          <pc:sldMk cId="2232470282" sldId="312"/>
        </pc:sldMkLst>
      </pc:sldChg>
      <pc:sldChg chg="new del">
        <pc:chgData name="ゆっくり市場調査論" userId="03e094fd-291a-4030-9f28-a3cc6b5984cc" providerId="ADAL" clId="{0B18ED93-F25B-44EE-A987-65282EB2337F}" dt="2023-12-22T03:04:58.342" v="222" actId="47"/>
        <pc:sldMkLst>
          <pc:docMk/>
          <pc:sldMk cId="3670598905" sldId="312"/>
        </pc:sldMkLst>
      </pc:sldChg>
      <pc:sldChg chg="new del">
        <pc:chgData name="ゆっくり市場調査論" userId="03e094fd-291a-4030-9f28-a3cc6b5984cc" providerId="ADAL" clId="{0B18ED93-F25B-44EE-A987-65282EB2337F}" dt="2024-01-16T02:45:32.600" v="425" actId="47"/>
        <pc:sldMkLst>
          <pc:docMk/>
          <pc:sldMk cId="829770755" sldId="313"/>
        </pc:sldMkLst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1428856234" sldId="313"/>
        </pc:sldMkLst>
        <pc:picChg chg="add mod">
          <ac:chgData name="ゆっくり市場調査論" userId="03e094fd-291a-4030-9f28-a3cc6b5984cc" providerId="ADAL" clId="{0B18ED93-F25B-44EE-A987-65282EB2337F}" dt="2024-01-30T03:40:48.244" v="736" actId="962"/>
          <ac:picMkLst>
            <pc:docMk/>
            <pc:sldMk cId="1428856234" sldId="313"/>
            <ac:picMk id="3" creationId="{B51D9F32-8632-C898-D4F4-FAD2345EDC8B}"/>
          </ac:picMkLst>
        </pc:picChg>
      </pc:sldChg>
      <pc:sldChg chg="addSp delSp modSp new del mod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1666130394" sldId="313"/>
        </pc:sldMkLst>
        <pc:picChg chg="add del mod">
          <ac:chgData name="ゆっくり市場調査論" userId="03e094fd-291a-4030-9f28-a3cc6b5984cc" providerId="ADAL" clId="{0B18ED93-F25B-44EE-A987-65282EB2337F}" dt="2024-01-30T03:36:12.530" v="504" actId="478"/>
          <ac:picMkLst>
            <pc:docMk/>
            <pc:sldMk cId="1666130394" sldId="313"/>
            <ac:picMk id="3" creationId="{DDDBF7FC-7448-F88A-FF66-38CB70AFCB6A}"/>
          </ac:picMkLst>
        </pc:picChg>
      </pc:sldChg>
      <pc:sldChg chg="new del">
        <pc:chgData name="ゆっくり市場調査論" userId="03e094fd-291a-4030-9f28-a3cc6b5984cc" providerId="ADAL" clId="{0B18ED93-F25B-44EE-A987-65282EB2337F}" dt="2024-02-05T01:07:04.973" v="973" actId="47"/>
        <pc:sldMkLst>
          <pc:docMk/>
          <pc:sldMk cId="1666574309" sldId="313"/>
        </pc:sldMkLst>
      </pc:sldChg>
      <pc:sldChg chg="new del">
        <pc:chgData name="ゆっくり市場調査論" userId="03e094fd-291a-4030-9f28-a3cc6b5984cc" providerId="ADAL" clId="{0B18ED93-F25B-44EE-A987-65282EB2337F}" dt="2023-12-22T03:04:58.342" v="222" actId="47"/>
        <pc:sldMkLst>
          <pc:docMk/>
          <pc:sldMk cId="2098172259" sldId="313"/>
        </pc:sldMkLst>
      </pc:sldChg>
      <pc:sldChg chg="new del">
        <pc:chgData name="ゆっくり市場調査論" userId="03e094fd-291a-4030-9f28-a3cc6b5984cc" providerId="ADAL" clId="{0B18ED93-F25B-44EE-A987-65282EB2337F}" dt="2024-02-05T00:54:35.942" v="873" actId="47"/>
        <pc:sldMkLst>
          <pc:docMk/>
          <pc:sldMk cId="3502021043" sldId="313"/>
        </pc:sldMkLst>
      </pc:sldChg>
      <pc:sldChg chg="new del">
        <pc:chgData name="ゆっくり市場調査論" userId="03e094fd-291a-4030-9f28-a3cc6b5984cc" providerId="ADAL" clId="{0B18ED93-F25B-44EE-A987-65282EB2337F}" dt="2024-02-05T00:54:35.942" v="873" actId="47"/>
        <pc:sldMkLst>
          <pc:docMk/>
          <pc:sldMk cId="513448050" sldId="314"/>
        </pc:sldMkLst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2473922136" sldId="314"/>
        </pc:sldMkLst>
        <pc:picChg chg="add mod">
          <ac:chgData name="ゆっくり市場調査論" userId="03e094fd-291a-4030-9f28-a3cc6b5984cc" providerId="ADAL" clId="{0B18ED93-F25B-44EE-A987-65282EB2337F}" dt="2024-01-30T03:40:51.786" v="739" actId="962"/>
          <ac:picMkLst>
            <pc:docMk/>
            <pc:sldMk cId="2473922136" sldId="314"/>
            <ac:picMk id="3" creationId="{08019F95-3353-8F11-389F-4F35812164F5}"/>
          </ac:picMkLst>
        </pc:picChg>
      </pc:sldChg>
      <pc:sldChg chg="new del">
        <pc:chgData name="ゆっくり市場調査論" userId="03e094fd-291a-4030-9f28-a3cc6b5984cc" providerId="ADAL" clId="{0B18ED93-F25B-44EE-A987-65282EB2337F}" dt="2024-01-16T02:45:32.600" v="425" actId="47"/>
        <pc:sldMkLst>
          <pc:docMk/>
          <pc:sldMk cId="3150114323" sldId="314"/>
        </pc:sldMkLst>
      </pc:sldChg>
      <pc:sldChg chg="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4129418994" sldId="314"/>
        </pc:sldMkLst>
      </pc:sldChg>
      <pc:sldChg chg="new del">
        <pc:chgData name="ゆっくり市場調査論" userId="03e094fd-291a-4030-9f28-a3cc6b5984cc" providerId="ADAL" clId="{0B18ED93-F25B-44EE-A987-65282EB2337F}" dt="2024-02-05T00:54:35.942" v="873" actId="47"/>
        <pc:sldMkLst>
          <pc:docMk/>
          <pc:sldMk cId="1146826334" sldId="315"/>
        </pc:sldMkLst>
      </pc:sldChg>
      <pc:sldChg chg="addSp modSp new del mod">
        <pc:chgData name="ゆっくり市場調査論" userId="03e094fd-291a-4030-9f28-a3cc6b5984cc" providerId="ADAL" clId="{0B18ED93-F25B-44EE-A987-65282EB2337F}" dt="2024-02-05T00:50:23.269" v="744" actId="47"/>
        <pc:sldMkLst>
          <pc:docMk/>
          <pc:sldMk cId="1617202978" sldId="315"/>
        </pc:sldMkLst>
        <pc:picChg chg="add mod">
          <ac:chgData name="ゆっくり市場調査論" userId="03e094fd-291a-4030-9f28-a3cc6b5984cc" providerId="ADAL" clId="{0B18ED93-F25B-44EE-A987-65282EB2337F}" dt="2024-01-30T03:40:55.119" v="742" actId="962"/>
          <ac:picMkLst>
            <pc:docMk/>
            <pc:sldMk cId="1617202978" sldId="315"/>
            <ac:picMk id="3" creationId="{3D353FD9-1892-8EF3-9A20-CE955D30AE2F}"/>
          </ac:picMkLst>
        </pc:picChg>
      </pc:sldChg>
      <pc:sldChg chg="new del">
        <pc:chgData name="ゆっくり市場調査論" userId="03e094fd-291a-4030-9f28-a3cc6b5984cc" providerId="ADAL" clId="{0B18ED93-F25B-44EE-A987-65282EB2337F}" dt="2024-01-30T03:37:00.451" v="505" actId="47"/>
        <pc:sldMkLst>
          <pc:docMk/>
          <pc:sldMk cId="4027833851" sldId="315"/>
        </pc:sldMkLst>
      </pc:sldChg>
      <pc:sldChg chg="new del">
        <pc:chgData name="ゆっくり市場調査論" userId="03e094fd-291a-4030-9f28-a3cc6b5984cc" providerId="ADAL" clId="{0B18ED93-F25B-44EE-A987-65282EB2337F}" dt="2024-01-30T03:40:59.321" v="743" actId="47"/>
        <pc:sldMkLst>
          <pc:docMk/>
          <pc:sldMk cId="1092172134" sldId="316"/>
        </pc:sldMkLst>
      </pc:sldChg>
      <pc:sldChg chg="new del">
        <pc:chgData name="ゆっくり市場調査論" userId="03e094fd-291a-4030-9f28-a3cc6b5984cc" providerId="ADAL" clId="{0B18ED93-F25B-44EE-A987-65282EB2337F}" dt="2024-02-05T00:54:35.942" v="873" actId="47"/>
        <pc:sldMkLst>
          <pc:docMk/>
          <pc:sldMk cId="3496344878" sldId="316"/>
        </pc:sldMkLst>
      </pc:sldChg>
      <pc:sldChg chg="new del">
        <pc:chgData name="ゆっくり市場調査論" userId="03e094fd-291a-4030-9f28-a3cc6b5984cc" providerId="ADAL" clId="{0B18ED93-F25B-44EE-A987-65282EB2337F}" dt="2024-01-30T03:40:59.321" v="743" actId="47"/>
        <pc:sldMkLst>
          <pc:docMk/>
          <pc:sldMk cId="2076092299" sldId="317"/>
        </pc:sldMkLst>
      </pc:sldChg>
      <pc:sldChg chg="new del">
        <pc:chgData name="ゆっくり市場調査論" userId="03e094fd-291a-4030-9f28-a3cc6b5984cc" providerId="ADAL" clId="{0B18ED93-F25B-44EE-A987-65282EB2337F}" dt="2024-02-05T00:54:35.942" v="873" actId="47"/>
        <pc:sldMkLst>
          <pc:docMk/>
          <pc:sldMk cId="3842582776" sldId="317"/>
        </pc:sldMkLst>
      </pc:sldChg>
      <pc:sldChg chg="new del">
        <pc:chgData name="ゆっくり市場調査論" userId="03e094fd-291a-4030-9f28-a3cc6b5984cc" providerId="ADAL" clId="{0B18ED93-F25B-44EE-A987-65282EB2337F}" dt="2024-01-30T03:40:59.321" v="743" actId="47"/>
        <pc:sldMkLst>
          <pc:docMk/>
          <pc:sldMk cId="2394715033" sldId="318"/>
        </pc:sldMkLst>
      </pc:sldChg>
      <pc:sldChg chg="new del">
        <pc:chgData name="ゆっくり市場調査論" userId="03e094fd-291a-4030-9f28-a3cc6b5984cc" providerId="ADAL" clId="{0B18ED93-F25B-44EE-A987-65282EB2337F}" dt="2024-02-05T00:54:35.942" v="873" actId="47"/>
        <pc:sldMkLst>
          <pc:docMk/>
          <pc:sldMk cId="4239944514" sldId="318"/>
        </pc:sldMkLst>
      </pc:sldChg>
      <pc:sldChg chg="new del">
        <pc:chgData name="ゆっくり市場調査論" userId="03e094fd-291a-4030-9f28-a3cc6b5984cc" providerId="ADAL" clId="{0B18ED93-F25B-44EE-A987-65282EB2337F}" dt="2024-02-05T00:54:35.942" v="873" actId="47"/>
        <pc:sldMkLst>
          <pc:docMk/>
          <pc:sldMk cId="1873836147" sldId="319"/>
        </pc:sldMkLst>
      </pc:sldChg>
      <pc:sldChg chg="new del">
        <pc:chgData name="ゆっくり市場調査論" userId="03e094fd-291a-4030-9f28-a3cc6b5984cc" providerId="ADAL" clId="{0B18ED93-F25B-44EE-A987-65282EB2337F}" dt="2024-01-30T03:40:59.321" v="743" actId="47"/>
        <pc:sldMkLst>
          <pc:docMk/>
          <pc:sldMk cId="3394815775" sldId="319"/>
        </pc:sldMkLst>
      </pc:sldChg>
      <pc:sldChg chg="new del">
        <pc:chgData name="ゆっくり市場調査論" userId="03e094fd-291a-4030-9f28-a3cc6b5984cc" providerId="ADAL" clId="{0B18ED93-F25B-44EE-A987-65282EB2337F}" dt="2024-01-30T03:40:59.321" v="743" actId="47"/>
        <pc:sldMkLst>
          <pc:docMk/>
          <pc:sldMk cId="1956916968" sldId="320"/>
        </pc:sldMkLst>
      </pc:sldChg>
    </pc:docChg>
  </pc:docChgLst>
  <pc:docChgLst>
    <pc:chgData name="市場調査論 ゆっくり" userId="03e094fd-291a-4030-9f28-a3cc6b5984cc" providerId="ADAL" clId="{4815ED6F-1CE5-C945-97C8-3A9C7E67EC9C}"/>
    <pc:docChg chg="modSld">
      <pc:chgData name="市場調査論 ゆっくり" userId="03e094fd-291a-4030-9f28-a3cc6b5984cc" providerId="ADAL" clId="{4815ED6F-1CE5-C945-97C8-3A9C7E67EC9C}" dt="2024-01-26T23:40:24.764" v="269" actId="20577"/>
      <pc:docMkLst>
        <pc:docMk/>
      </pc:docMkLst>
      <pc:sldChg chg="modNotesTx">
        <pc:chgData name="市場調査論 ゆっくり" userId="03e094fd-291a-4030-9f28-a3cc6b5984cc" providerId="ADAL" clId="{4815ED6F-1CE5-C945-97C8-3A9C7E67EC9C}" dt="2024-01-26T23:40:24.764" v="269" actId="20577"/>
        <pc:sldMkLst>
          <pc:docMk/>
          <pc:sldMk cId="1025186569" sldId="307"/>
        </pc:sldMkLst>
      </pc:sldChg>
    </pc:docChg>
  </pc:docChgLst>
  <pc:docChgLst>
    <pc:chgData name="ゆっくり市場調査論" userId="03e094fd-291a-4030-9f28-a3cc6b5984cc" providerId="ADAL" clId="{B6A72CC7-D869-422E-AA19-B7B721E6E0A8}"/>
    <pc:docChg chg="custSel addSld delSld modSld sldOrd">
      <pc:chgData name="ゆっくり市場調査論" userId="03e094fd-291a-4030-9f28-a3cc6b5984cc" providerId="ADAL" clId="{B6A72CC7-D869-422E-AA19-B7B721E6E0A8}" dt="2024-03-04T12:38:16.953" v="239" actId="47"/>
      <pc:docMkLst>
        <pc:docMk/>
      </pc:docMkLst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464734526" sldId="258"/>
        </pc:sldMkLst>
      </pc:sldChg>
      <pc:sldChg chg="addSp modSp new mod">
        <pc:chgData name="ゆっくり市場調査論" userId="03e094fd-291a-4030-9f28-a3cc6b5984cc" providerId="ADAL" clId="{B6A72CC7-D869-422E-AA19-B7B721E6E0A8}" dt="2024-03-04T12:33:59.583" v="63" actId="962"/>
        <pc:sldMkLst>
          <pc:docMk/>
          <pc:sldMk cId="1641463918" sldId="258"/>
        </pc:sldMkLst>
        <pc:picChg chg="add mod">
          <ac:chgData name="ゆっくり市場調査論" userId="03e094fd-291a-4030-9f28-a3cc6b5984cc" providerId="ADAL" clId="{B6A72CC7-D869-422E-AA19-B7B721E6E0A8}" dt="2024-03-04T12:33:59.583" v="63" actId="962"/>
          <ac:picMkLst>
            <pc:docMk/>
            <pc:sldMk cId="1641463918" sldId="258"/>
            <ac:picMk id="3" creationId="{8B66E714-9F7B-80F3-49B1-BB8AC72E0D04}"/>
          </ac:picMkLst>
        </pc:picChg>
      </pc:sldChg>
      <pc:sldChg chg="addSp modSp new mod">
        <pc:chgData name="ゆっくり市場調査論" userId="03e094fd-291a-4030-9f28-a3cc6b5984cc" providerId="ADAL" clId="{B6A72CC7-D869-422E-AA19-B7B721E6E0A8}" dt="2024-03-04T12:34:02.476" v="66" actId="962"/>
        <pc:sldMkLst>
          <pc:docMk/>
          <pc:sldMk cId="2278308702" sldId="259"/>
        </pc:sldMkLst>
        <pc:picChg chg="add mod">
          <ac:chgData name="ゆっくり市場調査論" userId="03e094fd-291a-4030-9f28-a3cc6b5984cc" providerId="ADAL" clId="{B6A72CC7-D869-422E-AA19-B7B721E6E0A8}" dt="2024-03-04T12:34:02.476" v="66" actId="962"/>
          <ac:picMkLst>
            <pc:docMk/>
            <pc:sldMk cId="2278308702" sldId="259"/>
            <ac:picMk id="3" creationId="{CCD76EC7-DE68-02E3-D2CB-654374304CF3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2905142018" sldId="259"/>
        </pc:sldMkLst>
      </pc:sldChg>
      <pc:sldChg chg="addSp modSp new mod">
        <pc:chgData name="ゆっくり市場調査論" userId="03e094fd-291a-4030-9f28-a3cc6b5984cc" providerId="ADAL" clId="{B6A72CC7-D869-422E-AA19-B7B721E6E0A8}" dt="2024-03-04T12:34:05.400" v="69" actId="962"/>
        <pc:sldMkLst>
          <pc:docMk/>
          <pc:sldMk cId="2419758372" sldId="260"/>
        </pc:sldMkLst>
        <pc:picChg chg="add mod">
          <ac:chgData name="ゆっくり市場調査論" userId="03e094fd-291a-4030-9f28-a3cc6b5984cc" providerId="ADAL" clId="{B6A72CC7-D869-422E-AA19-B7B721E6E0A8}" dt="2024-03-04T12:34:05.400" v="69" actId="962"/>
          <ac:picMkLst>
            <pc:docMk/>
            <pc:sldMk cId="2419758372" sldId="260"/>
            <ac:picMk id="3" creationId="{41F3AE08-2349-209E-1595-80C4A547FC17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3811501725" sldId="260"/>
        </pc:sldMkLst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3882010488" sldId="261"/>
        </pc:sldMkLst>
      </pc:sldChg>
      <pc:sldChg chg="addSp modSp new mod">
        <pc:chgData name="ゆっくり市場調査論" userId="03e094fd-291a-4030-9f28-a3cc6b5984cc" providerId="ADAL" clId="{B6A72CC7-D869-422E-AA19-B7B721E6E0A8}" dt="2024-03-04T12:34:08.700" v="72" actId="962"/>
        <pc:sldMkLst>
          <pc:docMk/>
          <pc:sldMk cId="3977248499" sldId="261"/>
        </pc:sldMkLst>
        <pc:picChg chg="add mod">
          <ac:chgData name="ゆっくり市場調査論" userId="03e094fd-291a-4030-9f28-a3cc6b5984cc" providerId="ADAL" clId="{B6A72CC7-D869-422E-AA19-B7B721E6E0A8}" dt="2024-03-04T12:34:08.700" v="72" actId="962"/>
          <ac:picMkLst>
            <pc:docMk/>
            <pc:sldMk cId="3977248499" sldId="261"/>
            <ac:picMk id="3" creationId="{10D35508-299A-3562-3169-134213F2282E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761123948" sldId="262"/>
        </pc:sldMkLst>
      </pc:sldChg>
      <pc:sldChg chg="addSp modSp new mod">
        <pc:chgData name="ゆっくり市場調査論" userId="03e094fd-291a-4030-9f28-a3cc6b5984cc" providerId="ADAL" clId="{B6A72CC7-D869-422E-AA19-B7B721E6E0A8}" dt="2024-03-04T12:34:11.763" v="75" actId="962"/>
        <pc:sldMkLst>
          <pc:docMk/>
          <pc:sldMk cId="3795929889" sldId="262"/>
        </pc:sldMkLst>
        <pc:picChg chg="add mod">
          <ac:chgData name="ゆっくり市場調査論" userId="03e094fd-291a-4030-9f28-a3cc6b5984cc" providerId="ADAL" clId="{B6A72CC7-D869-422E-AA19-B7B721E6E0A8}" dt="2024-03-04T12:34:11.763" v="75" actId="962"/>
          <ac:picMkLst>
            <pc:docMk/>
            <pc:sldMk cId="3795929889" sldId="262"/>
            <ac:picMk id="3" creationId="{9185ECE0-E86D-FE6D-8935-DBF739D206D2}"/>
          </ac:picMkLst>
        </pc:picChg>
      </pc:sldChg>
      <pc:sldChg chg="addSp modSp new mod">
        <pc:chgData name="ゆっくり市場調査論" userId="03e094fd-291a-4030-9f28-a3cc6b5984cc" providerId="ADAL" clId="{B6A72CC7-D869-422E-AA19-B7B721E6E0A8}" dt="2024-03-04T12:34:15.446" v="78" actId="962"/>
        <pc:sldMkLst>
          <pc:docMk/>
          <pc:sldMk cId="476544967" sldId="263"/>
        </pc:sldMkLst>
        <pc:picChg chg="add mod">
          <ac:chgData name="ゆっくり市場調査論" userId="03e094fd-291a-4030-9f28-a3cc6b5984cc" providerId="ADAL" clId="{B6A72CC7-D869-422E-AA19-B7B721E6E0A8}" dt="2024-03-04T12:34:15.446" v="78" actId="962"/>
          <ac:picMkLst>
            <pc:docMk/>
            <pc:sldMk cId="476544967" sldId="263"/>
            <ac:picMk id="3" creationId="{0D7DD34F-C5AC-FE3F-9F21-8C8B165D995D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818540907" sldId="263"/>
        </pc:sldMkLst>
      </pc:sldChg>
      <pc:sldChg chg="addSp modSp new mod">
        <pc:chgData name="ゆっくり市場調査論" userId="03e094fd-291a-4030-9f28-a3cc6b5984cc" providerId="ADAL" clId="{B6A72CC7-D869-422E-AA19-B7B721E6E0A8}" dt="2024-03-04T12:34:19.348" v="81" actId="962"/>
        <pc:sldMkLst>
          <pc:docMk/>
          <pc:sldMk cId="1322420423" sldId="264"/>
        </pc:sldMkLst>
        <pc:picChg chg="add mod">
          <ac:chgData name="ゆっくり市場調査論" userId="03e094fd-291a-4030-9f28-a3cc6b5984cc" providerId="ADAL" clId="{B6A72CC7-D869-422E-AA19-B7B721E6E0A8}" dt="2024-03-04T12:34:19.348" v="81" actId="962"/>
          <ac:picMkLst>
            <pc:docMk/>
            <pc:sldMk cId="1322420423" sldId="264"/>
            <ac:picMk id="3" creationId="{1EB0E3D8-C0B4-5F2D-A3CF-501E790D3C56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2207298895" sldId="264"/>
        </pc:sldMkLst>
      </pc:sldChg>
      <pc:sldChg chg="addSp modSp new mod">
        <pc:chgData name="ゆっくり市場調査論" userId="03e094fd-291a-4030-9f28-a3cc6b5984cc" providerId="ADAL" clId="{B6A72CC7-D869-422E-AA19-B7B721E6E0A8}" dt="2024-03-04T12:34:23.141" v="84" actId="962"/>
        <pc:sldMkLst>
          <pc:docMk/>
          <pc:sldMk cId="504897603" sldId="265"/>
        </pc:sldMkLst>
        <pc:picChg chg="add mod">
          <ac:chgData name="ゆっくり市場調査論" userId="03e094fd-291a-4030-9f28-a3cc6b5984cc" providerId="ADAL" clId="{B6A72CC7-D869-422E-AA19-B7B721E6E0A8}" dt="2024-03-04T12:34:23.141" v="84" actId="962"/>
          <ac:picMkLst>
            <pc:docMk/>
            <pc:sldMk cId="504897603" sldId="265"/>
            <ac:picMk id="3" creationId="{FB79AD1F-27AF-78DC-539B-248F35741EB0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747283502" sldId="265"/>
        </pc:sldMkLst>
      </pc:sldChg>
      <pc:sldChg chg="addSp modSp new mod">
        <pc:chgData name="ゆっくり市場調査論" userId="03e094fd-291a-4030-9f28-a3cc6b5984cc" providerId="ADAL" clId="{B6A72CC7-D869-422E-AA19-B7B721E6E0A8}" dt="2024-03-04T12:34:27.834" v="87" actId="962"/>
        <pc:sldMkLst>
          <pc:docMk/>
          <pc:sldMk cId="1309857854" sldId="266"/>
        </pc:sldMkLst>
        <pc:picChg chg="add mod">
          <ac:chgData name="ゆっくり市場調査論" userId="03e094fd-291a-4030-9f28-a3cc6b5984cc" providerId="ADAL" clId="{B6A72CC7-D869-422E-AA19-B7B721E6E0A8}" dt="2024-03-04T12:34:27.834" v="87" actId="962"/>
          <ac:picMkLst>
            <pc:docMk/>
            <pc:sldMk cId="1309857854" sldId="266"/>
            <ac:picMk id="3" creationId="{085DBCB5-B10F-238E-4B20-0F9E3C2150D5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2833793910" sldId="266"/>
        </pc:sldMkLst>
      </pc:sldChg>
      <pc:sldChg chg="addSp modSp new mod">
        <pc:chgData name="ゆっくり市場調査論" userId="03e094fd-291a-4030-9f28-a3cc6b5984cc" providerId="ADAL" clId="{B6A72CC7-D869-422E-AA19-B7B721E6E0A8}" dt="2024-03-04T12:34:30.844" v="90" actId="962"/>
        <pc:sldMkLst>
          <pc:docMk/>
          <pc:sldMk cId="3391453971" sldId="267"/>
        </pc:sldMkLst>
        <pc:picChg chg="add mod">
          <ac:chgData name="ゆっくり市場調査論" userId="03e094fd-291a-4030-9f28-a3cc6b5984cc" providerId="ADAL" clId="{B6A72CC7-D869-422E-AA19-B7B721E6E0A8}" dt="2024-03-04T12:34:30.844" v="90" actId="962"/>
          <ac:picMkLst>
            <pc:docMk/>
            <pc:sldMk cId="3391453971" sldId="267"/>
            <ac:picMk id="3" creationId="{36DB9601-1858-6F7F-BDA5-B683D8B79D30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4271664746" sldId="267"/>
        </pc:sldMkLst>
      </pc:sldChg>
      <pc:sldChg chg="addSp modSp new mod">
        <pc:chgData name="ゆっくり市場調査論" userId="03e094fd-291a-4030-9f28-a3cc6b5984cc" providerId="ADAL" clId="{B6A72CC7-D869-422E-AA19-B7B721E6E0A8}" dt="2024-03-04T12:34:34.390" v="93" actId="962"/>
        <pc:sldMkLst>
          <pc:docMk/>
          <pc:sldMk cId="423993387" sldId="268"/>
        </pc:sldMkLst>
        <pc:picChg chg="add mod">
          <ac:chgData name="ゆっくり市場調査論" userId="03e094fd-291a-4030-9f28-a3cc6b5984cc" providerId="ADAL" clId="{B6A72CC7-D869-422E-AA19-B7B721E6E0A8}" dt="2024-03-04T12:34:34.390" v="93" actId="962"/>
          <ac:picMkLst>
            <pc:docMk/>
            <pc:sldMk cId="423993387" sldId="268"/>
            <ac:picMk id="3" creationId="{9DCF2147-FE5A-F6CD-B5E7-069B8A7A563A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625942197" sldId="268"/>
        </pc:sldMkLst>
      </pc:sldChg>
      <pc:sldChg chg="addSp modSp new mod">
        <pc:chgData name="ゆっくり市場調査論" userId="03e094fd-291a-4030-9f28-a3cc6b5984cc" providerId="ADAL" clId="{B6A72CC7-D869-422E-AA19-B7B721E6E0A8}" dt="2024-03-04T12:34:37.831" v="96" actId="962"/>
        <pc:sldMkLst>
          <pc:docMk/>
          <pc:sldMk cId="108659915" sldId="269"/>
        </pc:sldMkLst>
        <pc:picChg chg="add mod">
          <ac:chgData name="ゆっくり市場調査論" userId="03e094fd-291a-4030-9f28-a3cc6b5984cc" providerId="ADAL" clId="{B6A72CC7-D869-422E-AA19-B7B721E6E0A8}" dt="2024-03-04T12:34:37.831" v="96" actId="962"/>
          <ac:picMkLst>
            <pc:docMk/>
            <pc:sldMk cId="108659915" sldId="269"/>
            <ac:picMk id="3" creationId="{29247ECF-DB4A-BF07-4A7A-294ABF10A6E2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2806161949" sldId="269"/>
        </pc:sldMkLst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3047903158" sldId="270"/>
        </pc:sldMkLst>
      </pc:sldChg>
      <pc:sldChg chg="addSp modSp new mod">
        <pc:chgData name="ゆっくり市場調査論" userId="03e094fd-291a-4030-9f28-a3cc6b5984cc" providerId="ADAL" clId="{B6A72CC7-D869-422E-AA19-B7B721E6E0A8}" dt="2024-03-04T12:34:41.308" v="99" actId="962"/>
        <pc:sldMkLst>
          <pc:docMk/>
          <pc:sldMk cId="3781816357" sldId="270"/>
        </pc:sldMkLst>
        <pc:picChg chg="add mod">
          <ac:chgData name="ゆっくり市場調査論" userId="03e094fd-291a-4030-9f28-a3cc6b5984cc" providerId="ADAL" clId="{B6A72CC7-D869-422E-AA19-B7B721E6E0A8}" dt="2024-03-04T12:34:41.308" v="99" actId="962"/>
          <ac:picMkLst>
            <pc:docMk/>
            <pc:sldMk cId="3781816357" sldId="270"/>
            <ac:picMk id="3" creationId="{BF89434D-78BF-BF61-4891-20A66579FDBD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283058412" sldId="271"/>
        </pc:sldMkLst>
      </pc:sldChg>
      <pc:sldChg chg="addSp modSp new mod">
        <pc:chgData name="ゆっくり市場調査論" userId="03e094fd-291a-4030-9f28-a3cc6b5984cc" providerId="ADAL" clId="{B6A72CC7-D869-422E-AA19-B7B721E6E0A8}" dt="2024-03-04T12:34:44.751" v="102" actId="962"/>
        <pc:sldMkLst>
          <pc:docMk/>
          <pc:sldMk cId="779135138" sldId="271"/>
        </pc:sldMkLst>
        <pc:picChg chg="add mod">
          <ac:chgData name="ゆっくり市場調査論" userId="03e094fd-291a-4030-9f28-a3cc6b5984cc" providerId="ADAL" clId="{B6A72CC7-D869-422E-AA19-B7B721E6E0A8}" dt="2024-03-04T12:34:44.751" v="102" actId="962"/>
          <ac:picMkLst>
            <pc:docMk/>
            <pc:sldMk cId="779135138" sldId="271"/>
            <ac:picMk id="3" creationId="{BEF537BE-BA78-F52A-CD6E-1214338996A2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167270827" sldId="272"/>
        </pc:sldMkLst>
      </pc:sldChg>
      <pc:sldChg chg="addSp modSp new mod">
        <pc:chgData name="ゆっくり市場調査論" userId="03e094fd-291a-4030-9f28-a3cc6b5984cc" providerId="ADAL" clId="{B6A72CC7-D869-422E-AA19-B7B721E6E0A8}" dt="2024-03-04T12:34:48.381" v="105" actId="962"/>
        <pc:sldMkLst>
          <pc:docMk/>
          <pc:sldMk cId="2017525078" sldId="272"/>
        </pc:sldMkLst>
        <pc:picChg chg="add mod">
          <ac:chgData name="ゆっくり市場調査論" userId="03e094fd-291a-4030-9f28-a3cc6b5984cc" providerId="ADAL" clId="{B6A72CC7-D869-422E-AA19-B7B721E6E0A8}" dt="2024-03-04T12:34:48.381" v="105" actId="962"/>
          <ac:picMkLst>
            <pc:docMk/>
            <pc:sldMk cId="2017525078" sldId="272"/>
            <ac:picMk id="3" creationId="{9E0A46F4-1E73-29AD-9DF7-29BB485BB07B}"/>
          </ac:picMkLst>
        </pc:picChg>
      </pc:sldChg>
      <pc:sldChg chg="addSp modSp new mod">
        <pc:chgData name="ゆっくり市場調査論" userId="03e094fd-291a-4030-9f28-a3cc6b5984cc" providerId="ADAL" clId="{B6A72CC7-D869-422E-AA19-B7B721E6E0A8}" dt="2024-03-04T12:34:51.211" v="108" actId="962"/>
        <pc:sldMkLst>
          <pc:docMk/>
          <pc:sldMk cId="179186231" sldId="273"/>
        </pc:sldMkLst>
        <pc:picChg chg="add mod">
          <ac:chgData name="ゆっくり市場調査論" userId="03e094fd-291a-4030-9f28-a3cc6b5984cc" providerId="ADAL" clId="{B6A72CC7-D869-422E-AA19-B7B721E6E0A8}" dt="2024-03-04T12:34:51.211" v="108" actId="962"/>
          <ac:picMkLst>
            <pc:docMk/>
            <pc:sldMk cId="179186231" sldId="273"/>
            <ac:picMk id="3" creationId="{9FE2FE7B-6439-18CE-A198-A324303A8537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822534754" sldId="273"/>
        </pc:sldMkLst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34316045" sldId="274"/>
        </pc:sldMkLst>
      </pc:sldChg>
      <pc:sldChg chg="addSp modSp new mod">
        <pc:chgData name="ゆっくり市場調査論" userId="03e094fd-291a-4030-9f28-a3cc6b5984cc" providerId="ADAL" clId="{B6A72CC7-D869-422E-AA19-B7B721E6E0A8}" dt="2024-03-04T12:34:54.569" v="111" actId="962"/>
        <pc:sldMkLst>
          <pc:docMk/>
          <pc:sldMk cId="709820955" sldId="274"/>
        </pc:sldMkLst>
        <pc:picChg chg="add mod">
          <ac:chgData name="ゆっくり市場調査論" userId="03e094fd-291a-4030-9f28-a3cc6b5984cc" providerId="ADAL" clId="{B6A72CC7-D869-422E-AA19-B7B721E6E0A8}" dt="2024-03-04T12:34:54.569" v="111" actId="962"/>
          <ac:picMkLst>
            <pc:docMk/>
            <pc:sldMk cId="709820955" sldId="274"/>
            <ac:picMk id="3" creationId="{6C200A4D-ED39-F272-C08C-ECC2B9EE88C4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387313764" sldId="275"/>
        </pc:sldMkLst>
      </pc:sldChg>
      <pc:sldChg chg="addSp modSp new mod">
        <pc:chgData name="ゆっくり市場調査論" userId="03e094fd-291a-4030-9f28-a3cc6b5984cc" providerId="ADAL" clId="{B6A72CC7-D869-422E-AA19-B7B721E6E0A8}" dt="2024-03-04T12:34:58.434" v="114" actId="962"/>
        <pc:sldMkLst>
          <pc:docMk/>
          <pc:sldMk cId="3819878663" sldId="275"/>
        </pc:sldMkLst>
        <pc:picChg chg="add mod">
          <ac:chgData name="ゆっくり市場調査論" userId="03e094fd-291a-4030-9f28-a3cc6b5984cc" providerId="ADAL" clId="{B6A72CC7-D869-422E-AA19-B7B721E6E0A8}" dt="2024-03-04T12:34:58.434" v="114" actId="962"/>
          <ac:picMkLst>
            <pc:docMk/>
            <pc:sldMk cId="3819878663" sldId="275"/>
            <ac:picMk id="3" creationId="{24D63C2A-398B-FD05-8F17-FFBD5F76E904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216859629" sldId="276"/>
        </pc:sldMkLst>
      </pc:sldChg>
      <pc:sldChg chg="addSp modSp new mod">
        <pc:chgData name="ゆっくり市場調査論" userId="03e094fd-291a-4030-9f28-a3cc6b5984cc" providerId="ADAL" clId="{B6A72CC7-D869-422E-AA19-B7B721E6E0A8}" dt="2024-03-04T12:35:01.679" v="117" actId="962"/>
        <pc:sldMkLst>
          <pc:docMk/>
          <pc:sldMk cId="3792517611" sldId="276"/>
        </pc:sldMkLst>
        <pc:picChg chg="add mod">
          <ac:chgData name="ゆっくり市場調査論" userId="03e094fd-291a-4030-9f28-a3cc6b5984cc" providerId="ADAL" clId="{B6A72CC7-D869-422E-AA19-B7B721E6E0A8}" dt="2024-03-04T12:35:01.679" v="117" actId="962"/>
          <ac:picMkLst>
            <pc:docMk/>
            <pc:sldMk cId="3792517611" sldId="276"/>
            <ac:picMk id="3" creationId="{FE5D6686-8D99-9997-B3E7-6828D78C066A}"/>
          </ac:picMkLst>
        </pc:picChg>
      </pc:sldChg>
      <pc:sldChg chg="addSp modSp new mod">
        <pc:chgData name="ゆっくり市場調査論" userId="03e094fd-291a-4030-9f28-a3cc6b5984cc" providerId="ADAL" clId="{B6A72CC7-D869-422E-AA19-B7B721E6E0A8}" dt="2024-03-04T12:35:05.281" v="120" actId="962"/>
        <pc:sldMkLst>
          <pc:docMk/>
          <pc:sldMk cId="3908617208" sldId="277"/>
        </pc:sldMkLst>
        <pc:picChg chg="add mod">
          <ac:chgData name="ゆっくり市場調査論" userId="03e094fd-291a-4030-9f28-a3cc6b5984cc" providerId="ADAL" clId="{B6A72CC7-D869-422E-AA19-B7B721E6E0A8}" dt="2024-03-04T12:35:05.281" v="120" actId="962"/>
          <ac:picMkLst>
            <pc:docMk/>
            <pc:sldMk cId="3908617208" sldId="277"/>
            <ac:picMk id="3" creationId="{95709D54-4277-63D4-224D-EB7B8D2A41C7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4051565835" sldId="277"/>
        </pc:sldMkLst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614581303" sldId="278"/>
        </pc:sldMkLst>
      </pc:sldChg>
      <pc:sldChg chg="addSp modSp new mod">
        <pc:chgData name="ゆっくり市場調査論" userId="03e094fd-291a-4030-9f28-a3cc6b5984cc" providerId="ADAL" clId="{B6A72CC7-D869-422E-AA19-B7B721E6E0A8}" dt="2024-03-04T12:35:08.672" v="123" actId="962"/>
        <pc:sldMkLst>
          <pc:docMk/>
          <pc:sldMk cId="3383933539" sldId="278"/>
        </pc:sldMkLst>
        <pc:picChg chg="add mod">
          <ac:chgData name="ゆっくり市場調査論" userId="03e094fd-291a-4030-9f28-a3cc6b5984cc" providerId="ADAL" clId="{B6A72CC7-D869-422E-AA19-B7B721E6E0A8}" dt="2024-03-04T12:35:08.672" v="123" actId="962"/>
          <ac:picMkLst>
            <pc:docMk/>
            <pc:sldMk cId="3383933539" sldId="278"/>
            <ac:picMk id="3" creationId="{4F6E3021-3F2D-96C1-FE6F-CFFB6DAC8F13}"/>
          </ac:picMkLst>
        </pc:picChg>
      </pc:sldChg>
      <pc:sldChg chg="addSp modSp new mod">
        <pc:chgData name="ゆっくり市場調査論" userId="03e094fd-291a-4030-9f28-a3cc6b5984cc" providerId="ADAL" clId="{B6A72CC7-D869-422E-AA19-B7B721E6E0A8}" dt="2024-03-04T12:35:11.301" v="126" actId="962"/>
        <pc:sldMkLst>
          <pc:docMk/>
          <pc:sldMk cId="156978931" sldId="279"/>
        </pc:sldMkLst>
        <pc:picChg chg="add mod">
          <ac:chgData name="ゆっくり市場調査論" userId="03e094fd-291a-4030-9f28-a3cc6b5984cc" providerId="ADAL" clId="{B6A72CC7-D869-422E-AA19-B7B721E6E0A8}" dt="2024-03-04T12:35:11.301" v="126" actId="962"/>
          <ac:picMkLst>
            <pc:docMk/>
            <pc:sldMk cId="156978931" sldId="279"/>
            <ac:picMk id="3" creationId="{A5B8AA06-DE98-9FC8-102A-51722EC5D3D5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4098237944" sldId="279"/>
        </pc:sldMkLst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2142015161" sldId="280"/>
        </pc:sldMkLst>
      </pc:sldChg>
      <pc:sldChg chg="addSp modSp new mod">
        <pc:chgData name="ゆっくり市場調査論" userId="03e094fd-291a-4030-9f28-a3cc6b5984cc" providerId="ADAL" clId="{B6A72CC7-D869-422E-AA19-B7B721E6E0A8}" dt="2024-03-04T12:35:14.447" v="129" actId="962"/>
        <pc:sldMkLst>
          <pc:docMk/>
          <pc:sldMk cId="4180097367" sldId="280"/>
        </pc:sldMkLst>
        <pc:picChg chg="add mod">
          <ac:chgData name="ゆっくり市場調査論" userId="03e094fd-291a-4030-9f28-a3cc6b5984cc" providerId="ADAL" clId="{B6A72CC7-D869-422E-AA19-B7B721E6E0A8}" dt="2024-03-04T12:35:14.447" v="129" actId="962"/>
          <ac:picMkLst>
            <pc:docMk/>
            <pc:sldMk cId="4180097367" sldId="280"/>
            <ac:picMk id="3" creationId="{5B169B52-0C7D-3D72-3BB1-470CB4BEB65F}"/>
          </ac:picMkLst>
        </pc:picChg>
      </pc:sldChg>
      <pc:sldChg chg="addSp modSp new mod">
        <pc:chgData name="ゆっくり市場調査論" userId="03e094fd-291a-4030-9f28-a3cc6b5984cc" providerId="ADAL" clId="{B6A72CC7-D869-422E-AA19-B7B721E6E0A8}" dt="2024-03-04T12:35:18.237" v="132" actId="962"/>
        <pc:sldMkLst>
          <pc:docMk/>
          <pc:sldMk cId="471509243" sldId="281"/>
        </pc:sldMkLst>
        <pc:picChg chg="add mod">
          <ac:chgData name="ゆっくり市場調査論" userId="03e094fd-291a-4030-9f28-a3cc6b5984cc" providerId="ADAL" clId="{B6A72CC7-D869-422E-AA19-B7B721E6E0A8}" dt="2024-03-04T12:35:18.237" v="132" actId="962"/>
          <ac:picMkLst>
            <pc:docMk/>
            <pc:sldMk cId="471509243" sldId="281"/>
            <ac:picMk id="3" creationId="{B9777885-0DCD-8522-ADA6-EA409BD7DDB4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3820628416" sldId="281"/>
        </pc:sldMkLst>
      </pc:sldChg>
      <pc:sldChg chg="addSp modSp new mod">
        <pc:chgData name="ゆっくり市場調査論" userId="03e094fd-291a-4030-9f28-a3cc6b5984cc" providerId="ADAL" clId="{B6A72CC7-D869-422E-AA19-B7B721E6E0A8}" dt="2024-03-04T12:35:21.451" v="135" actId="962"/>
        <pc:sldMkLst>
          <pc:docMk/>
          <pc:sldMk cId="232669462" sldId="282"/>
        </pc:sldMkLst>
        <pc:picChg chg="add mod">
          <ac:chgData name="ゆっくり市場調査論" userId="03e094fd-291a-4030-9f28-a3cc6b5984cc" providerId="ADAL" clId="{B6A72CC7-D869-422E-AA19-B7B721E6E0A8}" dt="2024-03-04T12:35:21.451" v="135" actId="962"/>
          <ac:picMkLst>
            <pc:docMk/>
            <pc:sldMk cId="232669462" sldId="282"/>
            <ac:picMk id="3" creationId="{B6337F4F-B8C3-4018-C86F-D8552419A519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650363342" sldId="282"/>
        </pc:sldMkLst>
      </pc:sldChg>
      <pc:sldChg chg="addSp modSp new mod">
        <pc:chgData name="ゆっくり市場調査論" userId="03e094fd-291a-4030-9f28-a3cc6b5984cc" providerId="ADAL" clId="{B6A72CC7-D869-422E-AA19-B7B721E6E0A8}" dt="2024-03-04T12:35:24.664" v="138" actId="962"/>
        <pc:sldMkLst>
          <pc:docMk/>
          <pc:sldMk cId="1199459750" sldId="283"/>
        </pc:sldMkLst>
        <pc:picChg chg="add mod">
          <ac:chgData name="ゆっくり市場調査論" userId="03e094fd-291a-4030-9f28-a3cc6b5984cc" providerId="ADAL" clId="{B6A72CC7-D869-422E-AA19-B7B721E6E0A8}" dt="2024-03-04T12:35:24.664" v="138" actId="962"/>
          <ac:picMkLst>
            <pc:docMk/>
            <pc:sldMk cId="1199459750" sldId="283"/>
            <ac:picMk id="3" creationId="{4F3316BF-C2FF-3C52-5A98-BD4E83FAB773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3480743398" sldId="283"/>
        </pc:sldMkLst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033067914" sldId="284"/>
        </pc:sldMkLst>
      </pc:sldChg>
      <pc:sldChg chg="addSp modSp new mod">
        <pc:chgData name="ゆっくり市場調査論" userId="03e094fd-291a-4030-9f28-a3cc6b5984cc" providerId="ADAL" clId="{B6A72CC7-D869-422E-AA19-B7B721E6E0A8}" dt="2024-03-04T12:35:27.897" v="141" actId="962"/>
        <pc:sldMkLst>
          <pc:docMk/>
          <pc:sldMk cId="1910707834" sldId="284"/>
        </pc:sldMkLst>
        <pc:picChg chg="add mod">
          <ac:chgData name="ゆっくり市場調査論" userId="03e094fd-291a-4030-9f28-a3cc6b5984cc" providerId="ADAL" clId="{B6A72CC7-D869-422E-AA19-B7B721E6E0A8}" dt="2024-03-04T12:35:27.897" v="141" actId="962"/>
          <ac:picMkLst>
            <pc:docMk/>
            <pc:sldMk cId="1910707834" sldId="284"/>
            <ac:picMk id="3" creationId="{B95499B6-EA2D-568D-B304-EA3671D28C3C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708336374" sldId="285"/>
        </pc:sldMkLst>
      </pc:sldChg>
      <pc:sldChg chg="addSp modSp new mod">
        <pc:chgData name="ゆっくり市場調査論" userId="03e094fd-291a-4030-9f28-a3cc6b5984cc" providerId="ADAL" clId="{B6A72CC7-D869-422E-AA19-B7B721E6E0A8}" dt="2024-03-04T12:35:31.221" v="144" actId="962"/>
        <pc:sldMkLst>
          <pc:docMk/>
          <pc:sldMk cId="2411464675" sldId="285"/>
        </pc:sldMkLst>
        <pc:picChg chg="add mod">
          <ac:chgData name="ゆっくり市場調査論" userId="03e094fd-291a-4030-9f28-a3cc6b5984cc" providerId="ADAL" clId="{B6A72CC7-D869-422E-AA19-B7B721E6E0A8}" dt="2024-03-04T12:35:31.221" v="144" actId="962"/>
          <ac:picMkLst>
            <pc:docMk/>
            <pc:sldMk cId="2411464675" sldId="285"/>
            <ac:picMk id="3" creationId="{32780AE0-878B-2E9D-2B0D-2BFFDA28B895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295999746" sldId="286"/>
        </pc:sldMkLst>
      </pc:sldChg>
      <pc:sldChg chg="addSp modSp new mod">
        <pc:chgData name="ゆっくり市場調査論" userId="03e094fd-291a-4030-9f28-a3cc6b5984cc" providerId="ADAL" clId="{B6A72CC7-D869-422E-AA19-B7B721E6E0A8}" dt="2024-03-04T12:35:34.649" v="147" actId="962"/>
        <pc:sldMkLst>
          <pc:docMk/>
          <pc:sldMk cId="2014046179" sldId="286"/>
        </pc:sldMkLst>
        <pc:picChg chg="add mod">
          <ac:chgData name="ゆっくり市場調査論" userId="03e094fd-291a-4030-9f28-a3cc6b5984cc" providerId="ADAL" clId="{B6A72CC7-D869-422E-AA19-B7B721E6E0A8}" dt="2024-03-04T12:35:34.649" v="147" actId="962"/>
          <ac:picMkLst>
            <pc:docMk/>
            <pc:sldMk cId="2014046179" sldId="286"/>
            <ac:picMk id="3" creationId="{139371E7-0451-003E-3756-15D2100F4364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284327169" sldId="287"/>
        </pc:sldMkLst>
      </pc:sldChg>
      <pc:sldChg chg="addSp modSp new mod">
        <pc:chgData name="ゆっくり市場調査論" userId="03e094fd-291a-4030-9f28-a3cc6b5984cc" providerId="ADAL" clId="{B6A72CC7-D869-422E-AA19-B7B721E6E0A8}" dt="2024-03-04T12:35:38.747" v="150" actId="962"/>
        <pc:sldMkLst>
          <pc:docMk/>
          <pc:sldMk cId="1535400081" sldId="287"/>
        </pc:sldMkLst>
        <pc:picChg chg="add mod">
          <ac:chgData name="ゆっくり市場調査論" userId="03e094fd-291a-4030-9f28-a3cc6b5984cc" providerId="ADAL" clId="{B6A72CC7-D869-422E-AA19-B7B721E6E0A8}" dt="2024-03-04T12:35:38.747" v="150" actId="962"/>
          <ac:picMkLst>
            <pc:docMk/>
            <pc:sldMk cId="1535400081" sldId="287"/>
            <ac:picMk id="3" creationId="{C4536E41-8460-9BEC-D44E-B7388C1E68C5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3424402600" sldId="288"/>
        </pc:sldMkLst>
      </pc:sldChg>
      <pc:sldChg chg="addSp modSp new mod">
        <pc:chgData name="ゆっくり市場調査論" userId="03e094fd-291a-4030-9f28-a3cc6b5984cc" providerId="ADAL" clId="{B6A72CC7-D869-422E-AA19-B7B721E6E0A8}" dt="2024-03-04T12:35:41.397" v="153" actId="962"/>
        <pc:sldMkLst>
          <pc:docMk/>
          <pc:sldMk cId="3819695190" sldId="288"/>
        </pc:sldMkLst>
        <pc:picChg chg="add mod">
          <ac:chgData name="ゆっくり市場調査論" userId="03e094fd-291a-4030-9f28-a3cc6b5984cc" providerId="ADAL" clId="{B6A72CC7-D869-422E-AA19-B7B721E6E0A8}" dt="2024-03-04T12:35:41.397" v="153" actId="962"/>
          <ac:picMkLst>
            <pc:docMk/>
            <pc:sldMk cId="3819695190" sldId="288"/>
            <ac:picMk id="3" creationId="{EB3933BB-F537-7954-AAE8-1188FAA99642}"/>
          </ac:picMkLst>
        </pc:picChg>
      </pc:sldChg>
      <pc:sldChg chg="addSp modSp new mod">
        <pc:chgData name="ゆっくり市場調査論" userId="03e094fd-291a-4030-9f28-a3cc6b5984cc" providerId="ADAL" clId="{B6A72CC7-D869-422E-AA19-B7B721E6E0A8}" dt="2024-03-04T12:35:44.782" v="156" actId="962"/>
        <pc:sldMkLst>
          <pc:docMk/>
          <pc:sldMk cId="584983847" sldId="289"/>
        </pc:sldMkLst>
        <pc:picChg chg="add mod">
          <ac:chgData name="ゆっくり市場調査論" userId="03e094fd-291a-4030-9f28-a3cc6b5984cc" providerId="ADAL" clId="{B6A72CC7-D869-422E-AA19-B7B721E6E0A8}" dt="2024-03-04T12:35:44.782" v="156" actId="962"/>
          <ac:picMkLst>
            <pc:docMk/>
            <pc:sldMk cId="584983847" sldId="289"/>
            <ac:picMk id="3" creationId="{FA4C3388-D85C-698F-3A6E-552D9A91EAB5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199268329" sldId="289"/>
        </pc:sldMkLst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2161767452" sldId="290"/>
        </pc:sldMkLst>
      </pc:sldChg>
      <pc:sldChg chg="addSp modSp new mod">
        <pc:chgData name="ゆっくり市場調査論" userId="03e094fd-291a-4030-9f28-a3cc6b5984cc" providerId="ADAL" clId="{B6A72CC7-D869-422E-AA19-B7B721E6E0A8}" dt="2024-03-04T12:35:49.260" v="159" actId="962"/>
        <pc:sldMkLst>
          <pc:docMk/>
          <pc:sldMk cId="3372865193" sldId="290"/>
        </pc:sldMkLst>
        <pc:picChg chg="add mod">
          <ac:chgData name="ゆっくり市場調査論" userId="03e094fd-291a-4030-9f28-a3cc6b5984cc" providerId="ADAL" clId="{B6A72CC7-D869-422E-AA19-B7B721E6E0A8}" dt="2024-03-04T12:35:49.260" v="159" actId="962"/>
          <ac:picMkLst>
            <pc:docMk/>
            <pc:sldMk cId="3372865193" sldId="290"/>
            <ac:picMk id="3" creationId="{105F8497-6078-58D2-DB0A-5AFB28B3D688}"/>
          </ac:picMkLst>
        </pc:picChg>
      </pc:sldChg>
      <pc:sldChg chg="addSp modSp new mod">
        <pc:chgData name="ゆっくり市場調査論" userId="03e094fd-291a-4030-9f28-a3cc6b5984cc" providerId="ADAL" clId="{B6A72CC7-D869-422E-AA19-B7B721E6E0A8}" dt="2024-03-04T12:35:52.531" v="162" actId="962"/>
        <pc:sldMkLst>
          <pc:docMk/>
          <pc:sldMk cId="2462368228" sldId="291"/>
        </pc:sldMkLst>
        <pc:picChg chg="add mod">
          <ac:chgData name="ゆっくり市場調査論" userId="03e094fd-291a-4030-9f28-a3cc6b5984cc" providerId="ADAL" clId="{B6A72CC7-D869-422E-AA19-B7B721E6E0A8}" dt="2024-03-04T12:35:52.531" v="162" actId="962"/>
          <ac:picMkLst>
            <pc:docMk/>
            <pc:sldMk cId="2462368228" sldId="291"/>
            <ac:picMk id="3" creationId="{69616B9B-7667-297A-9E04-BC85DC47F9CB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2839332482" sldId="291"/>
        </pc:sldMkLst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557040698" sldId="292"/>
        </pc:sldMkLst>
      </pc:sldChg>
      <pc:sldChg chg="addSp modSp new mod">
        <pc:chgData name="ゆっくり市場調査論" userId="03e094fd-291a-4030-9f28-a3cc6b5984cc" providerId="ADAL" clId="{B6A72CC7-D869-422E-AA19-B7B721E6E0A8}" dt="2024-03-04T12:35:55.580" v="165" actId="962"/>
        <pc:sldMkLst>
          <pc:docMk/>
          <pc:sldMk cId="3782391124" sldId="292"/>
        </pc:sldMkLst>
        <pc:picChg chg="add mod">
          <ac:chgData name="ゆっくり市場調査論" userId="03e094fd-291a-4030-9f28-a3cc6b5984cc" providerId="ADAL" clId="{B6A72CC7-D869-422E-AA19-B7B721E6E0A8}" dt="2024-03-04T12:35:55.580" v="165" actId="962"/>
          <ac:picMkLst>
            <pc:docMk/>
            <pc:sldMk cId="3782391124" sldId="292"/>
            <ac:picMk id="3" creationId="{2C090BA0-8F19-4683-B786-C76C6640F645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003566287" sldId="293"/>
        </pc:sldMkLst>
      </pc:sldChg>
      <pc:sldChg chg="addSp modSp new mod">
        <pc:chgData name="ゆっくり市場調査論" userId="03e094fd-291a-4030-9f28-a3cc6b5984cc" providerId="ADAL" clId="{B6A72CC7-D869-422E-AA19-B7B721E6E0A8}" dt="2024-03-04T12:35:58.878" v="168" actId="962"/>
        <pc:sldMkLst>
          <pc:docMk/>
          <pc:sldMk cId="4100211389" sldId="293"/>
        </pc:sldMkLst>
        <pc:picChg chg="add mod">
          <ac:chgData name="ゆっくり市場調査論" userId="03e094fd-291a-4030-9f28-a3cc6b5984cc" providerId="ADAL" clId="{B6A72CC7-D869-422E-AA19-B7B721E6E0A8}" dt="2024-03-04T12:35:58.878" v="168" actId="962"/>
          <ac:picMkLst>
            <pc:docMk/>
            <pc:sldMk cId="4100211389" sldId="293"/>
            <ac:picMk id="3" creationId="{DE2E1E5D-E902-1A6C-F694-BCBDB32BB832}"/>
          </ac:picMkLst>
        </pc:picChg>
      </pc:sldChg>
      <pc:sldChg chg="addSp modSp new mod">
        <pc:chgData name="ゆっくり市場調査論" userId="03e094fd-291a-4030-9f28-a3cc6b5984cc" providerId="ADAL" clId="{B6A72CC7-D869-422E-AA19-B7B721E6E0A8}" dt="2024-03-04T12:36:02.216" v="171" actId="962"/>
        <pc:sldMkLst>
          <pc:docMk/>
          <pc:sldMk cId="1028059132" sldId="294"/>
        </pc:sldMkLst>
        <pc:picChg chg="add mod">
          <ac:chgData name="ゆっくり市場調査論" userId="03e094fd-291a-4030-9f28-a3cc6b5984cc" providerId="ADAL" clId="{B6A72CC7-D869-422E-AA19-B7B721E6E0A8}" dt="2024-03-04T12:36:02.216" v="171" actId="962"/>
          <ac:picMkLst>
            <pc:docMk/>
            <pc:sldMk cId="1028059132" sldId="294"/>
            <ac:picMk id="3" creationId="{45BB5E26-C1C2-7966-2028-4CAA9EA126B8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077007902" sldId="294"/>
        </pc:sldMkLst>
      </pc:sldChg>
      <pc:sldChg chg="addSp modSp new mod">
        <pc:chgData name="ゆっくり市場調査論" userId="03e094fd-291a-4030-9f28-a3cc6b5984cc" providerId="ADAL" clId="{B6A72CC7-D869-422E-AA19-B7B721E6E0A8}" dt="2024-03-04T12:36:05.047" v="174" actId="962"/>
        <pc:sldMkLst>
          <pc:docMk/>
          <pc:sldMk cId="723957964" sldId="295"/>
        </pc:sldMkLst>
        <pc:picChg chg="add mod">
          <ac:chgData name="ゆっくり市場調査論" userId="03e094fd-291a-4030-9f28-a3cc6b5984cc" providerId="ADAL" clId="{B6A72CC7-D869-422E-AA19-B7B721E6E0A8}" dt="2024-03-04T12:36:05.047" v="174" actId="962"/>
          <ac:picMkLst>
            <pc:docMk/>
            <pc:sldMk cId="723957964" sldId="295"/>
            <ac:picMk id="3" creationId="{E769579E-F3C8-40E2-239F-8E6D291D8D61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775872381" sldId="295"/>
        </pc:sldMkLst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598306055" sldId="296"/>
        </pc:sldMkLst>
      </pc:sldChg>
      <pc:sldChg chg="addSp modSp new mod">
        <pc:chgData name="ゆっくり市場調査論" userId="03e094fd-291a-4030-9f28-a3cc6b5984cc" providerId="ADAL" clId="{B6A72CC7-D869-422E-AA19-B7B721E6E0A8}" dt="2024-03-04T12:36:09.410" v="177" actId="962"/>
        <pc:sldMkLst>
          <pc:docMk/>
          <pc:sldMk cId="4275807033" sldId="296"/>
        </pc:sldMkLst>
        <pc:picChg chg="add mod">
          <ac:chgData name="ゆっくり市場調査論" userId="03e094fd-291a-4030-9f28-a3cc6b5984cc" providerId="ADAL" clId="{B6A72CC7-D869-422E-AA19-B7B721E6E0A8}" dt="2024-03-04T12:36:09.410" v="177" actId="962"/>
          <ac:picMkLst>
            <pc:docMk/>
            <pc:sldMk cId="4275807033" sldId="296"/>
            <ac:picMk id="3" creationId="{C89F0619-1537-5E3A-63B5-598CC0F7E856}"/>
          </ac:picMkLst>
        </pc:picChg>
      </pc:sldChg>
      <pc:sldChg chg="addSp modSp new mod">
        <pc:chgData name="ゆっくり市場調査論" userId="03e094fd-291a-4030-9f28-a3cc6b5984cc" providerId="ADAL" clId="{B6A72CC7-D869-422E-AA19-B7B721E6E0A8}" dt="2024-03-04T12:36:12.600" v="180" actId="962"/>
        <pc:sldMkLst>
          <pc:docMk/>
          <pc:sldMk cId="137085464" sldId="297"/>
        </pc:sldMkLst>
        <pc:picChg chg="add mod">
          <ac:chgData name="ゆっくり市場調査論" userId="03e094fd-291a-4030-9f28-a3cc6b5984cc" providerId="ADAL" clId="{B6A72CC7-D869-422E-AA19-B7B721E6E0A8}" dt="2024-03-04T12:36:12.600" v="180" actId="962"/>
          <ac:picMkLst>
            <pc:docMk/>
            <pc:sldMk cId="137085464" sldId="297"/>
            <ac:picMk id="3" creationId="{E6A08FF9-4972-2504-8DBE-C3250BC84EDE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4092188660" sldId="297"/>
        </pc:sldMkLst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2437230984" sldId="298"/>
        </pc:sldMkLst>
      </pc:sldChg>
      <pc:sldChg chg="addSp modSp new mod">
        <pc:chgData name="ゆっくり市場調査論" userId="03e094fd-291a-4030-9f28-a3cc6b5984cc" providerId="ADAL" clId="{B6A72CC7-D869-422E-AA19-B7B721E6E0A8}" dt="2024-03-04T12:36:57.798" v="183" actId="962"/>
        <pc:sldMkLst>
          <pc:docMk/>
          <pc:sldMk cId="4168932715" sldId="298"/>
        </pc:sldMkLst>
        <pc:picChg chg="add mod">
          <ac:chgData name="ゆっくり市場調査論" userId="03e094fd-291a-4030-9f28-a3cc6b5984cc" providerId="ADAL" clId="{B6A72CC7-D869-422E-AA19-B7B721E6E0A8}" dt="2024-03-04T12:36:57.798" v="183" actId="962"/>
          <ac:picMkLst>
            <pc:docMk/>
            <pc:sldMk cId="4168932715" sldId="298"/>
            <ac:picMk id="3" creationId="{0D54DDB7-88BF-C0B4-DCC0-653EF90BB829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221941599" sldId="299"/>
        </pc:sldMkLst>
      </pc:sldChg>
      <pc:sldChg chg="addSp modSp new mod">
        <pc:chgData name="ゆっくり市場調査論" userId="03e094fd-291a-4030-9f28-a3cc6b5984cc" providerId="ADAL" clId="{B6A72CC7-D869-422E-AA19-B7B721E6E0A8}" dt="2024-03-04T12:37:02.626" v="186" actId="962"/>
        <pc:sldMkLst>
          <pc:docMk/>
          <pc:sldMk cId="3226677823" sldId="299"/>
        </pc:sldMkLst>
        <pc:picChg chg="add mod">
          <ac:chgData name="ゆっくり市場調査論" userId="03e094fd-291a-4030-9f28-a3cc6b5984cc" providerId="ADAL" clId="{B6A72CC7-D869-422E-AA19-B7B721E6E0A8}" dt="2024-03-04T12:37:02.626" v="186" actId="962"/>
          <ac:picMkLst>
            <pc:docMk/>
            <pc:sldMk cId="3226677823" sldId="299"/>
            <ac:picMk id="3" creationId="{9300C098-7F76-AE4E-4CD1-9BD644E99E1E}"/>
          </ac:picMkLst>
        </pc:picChg>
      </pc:sldChg>
      <pc:sldChg chg="addSp modSp new mod">
        <pc:chgData name="ゆっくり市場調査論" userId="03e094fd-291a-4030-9f28-a3cc6b5984cc" providerId="ADAL" clId="{B6A72CC7-D869-422E-AA19-B7B721E6E0A8}" dt="2024-03-04T12:37:05.615" v="189" actId="962"/>
        <pc:sldMkLst>
          <pc:docMk/>
          <pc:sldMk cId="1085007617" sldId="300"/>
        </pc:sldMkLst>
        <pc:picChg chg="add mod">
          <ac:chgData name="ゆっくり市場調査論" userId="03e094fd-291a-4030-9f28-a3cc6b5984cc" providerId="ADAL" clId="{B6A72CC7-D869-422E-AA19-B7B721E6E0A8}" dt="2024-03-04T12:37:05.615" v="189" actId="962"/>
          <ac:picMkLst>
            <pc:docMk/>
            <pc:sldMk cId="1085007617" sldId="300"/>
            <ac:picMk id="3" creationId="{D8A8B331-A51D-DC4C-C39F-E5D3F5420EE9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3248951169" sldId="300"/>
        </pc:sldMkLst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2193585134" sldId="301"/>
        </pc:sldMkLst>
      </pc:sldChg>
      <pc:sldChg chg="addSp modSp new mod">
        <pc:chgData name="ゆっくり市場調査論" userId="03e094fd-291a-4030-9f28-a3cc6b5984cc" providerId="ADAL" clId="{B6A72CC7-D869-422E-AA19-B7B721E6E0A8}" dt="2024-03-04T12:37:09.262" v="192" actId="962"/>
        <pc:sldMkLst>
          <pc:docMk/>
          <pc:sldMk cId="3541836439" sldId="301"/>
        </pc:sldMkLst>
        <pc:picChg chg="add mod">
          <ac:chgData name="ゆっくり市場調査論" userId="03e094fd-291a-4030-9f28-a3cc6b5984cc" providerId="ADAL" clId="{B6A72CC7-D869-422E-AA19-B7B721E6E0A8}" dt="2024-03-04T12:37:09.262" v="192" actId="962"/>
          <ac:picMkLst>
            <pc:docMk/>
            <pc:sldMk cId="3541836439" sldId="301"/>
            <ac:picMk id="3" creationId="{4B3682B6-1484-26F7-4AFE-1C264B9025FA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121335843" sldId="302"/>
        </pc:sldMkLst>
      </pc:sldChg>
      <pc:sldChg chg="addSp modSp new mod">
        <pc:chgData name="ゆっくり市場調査論" userId="03e094fd-291a-4030-9f28-a3cc6b5984cc" providerId="ADAL" clId="{B6A72CC7-D869-422E-AA19-B7B721E6E0A8}" dt="2024-03-04T12:37:19.938" v="195" actId="962"/>
        <pc:sldMkLst>
          <pc:docMk/>
          <pc:sldMk cId="3732432165" sldId="302"/>
        </pc:sldMkLst>
        <pc:picChg chg="add mod">
          <ac:chgData name="ゆっくり市場調査論" userId="03e094fd-291a-4030-9f28-a3cc6b5984cc" providerId="ADAL" clId="{B6A72CC7-D869-422E-AA19-B7B721E6E0A8}" dt="2024-03-04T12:37:19.938" v="195" actId="962"/>
          <ac:picMkLst>
            <pc:docMk/>
            <pc:sldMk cId="3732432165" sldId="302"/>
            <ac:picMk id="3" creationId="{0AEFDE4E-36D0-3F15-1E7A-F80C4F731EC2}"/>
          </ac:picMkLst>
        </pc:picChg>
      </pc:sldChg>
      <pc:sldChg chg="addSp modSp new mod">
        <pc:chgData name="ゆっくり市場調査論" userId="03e094fd-291a-4030-9f28-a3cc6b5984cc" providerId="ADAL" clId="{B6A72CC7-D869-422E-AA19-B7B721E6E0A8}" dt="2024-03-04T12:37:22.815" v="198" actId="962"/>
        <pc:sldMkLst>
          <pc:docMk/>
          <pc:sldMk cId="1344906765" sldId="303"/>
        </pc:sldMkLst>
        <pc:picChg chg="add mod">
          <ac:chgData name="ゆっくり市場調査論" userId="03e094fd-291a-4030-9f28-a3cc6b5984cc" providerId="ADAL" clId="{B6A72CC7-D869-422E-AA19-B7B721E6E0A8}" dt="2024-03-04T12:37:22.815" v="198" actId="962"/>
          <ac:picMkLst>
            <pc:docMk/>
            <pc:sldMk cId="1344906765" sldId="303"/>
            <ac:picMk id="3" creationId="{1351A463-77C9-5DBE-4D50-CA7520A87093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2189859436" sldId="303"/>
        </pc:sldMkLst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3341692654" sldId="304"/>
        </pc:sldMkLst>
      </pc:sldChg>
      <pc:sldChg chg="addSp modSp new mod">
        <pc:chgData name="ゆっくり市場調査論" userId="03e094fd-291a-4030-9f28-a3cc6b5984cc" providerId="ADAL" clId="{B6A72CC7-D869-422E-AA19-B7B721E6E0A8}" dt="2024-03-04T12:37:26.750" v="201" actId="962"/>
        <pc:sldMkLst>
          <pc:docMk/>
          <pc:sldMk cId="3810324314" sldId="304"/>
        </pc:sldMkLst>
        <pc:picChg chg="add mod">
          <ac:chgData name="ゆっくり市場調査論" userId="03e094fd-291a-4030-9f28-a3cc6b5984cc" providerId="ADAL" clId="{B6A72CC7-D869-422E-AA19-B7B721E6E0A8}" dt="2024-03-04T12:37:26.750" v="201" actId="962"/>
          <ac:picMkLst>
            <pc:docMk/>
            <pc:sldMk cId="3810324314" sldId="304"/>
            <ac:picMk id="3" creationId="{FE68AEE4-1687-AE3A-3E51-072FF17684D3}"/>
          </ac:picMkLst>
        </pc:picChg>
      </pc:sldChg>
      <pc:sldChg chg="addSp modSp new mod">
        <pc:chgData name="ゆっくり市場調査論" userId="03e094fd-291a-4030-9f28-a3cc6b5984cc" providerId="ADAL" clId="{B6A72CC7-D869-422E-AA19-B7B721E6E0A8}" dt="2024-03-04T12:37:30.857" v="204" actId="962"/>
        <pc:sldMkLst>
          <pc:docMk/>
          <pc:sldMk cId="355172214" sldId="305"/>
        </pc:sldMkLst>
        <pc:picChg chg="add mod">
          <ac:chgData name="ゆっくり市場調査論" userId="03e094fd-291a-4030-9f28-a3cc6b5984cc" providerId="ADAL" clId="{B6A72CC7-D869-422E-AA19-B7B721E6E0A8}" dt="2024-03-04T12:37:30.857" v="204" actId="962"/>
          <ac:picMkLst>
            <pc:docMk/>
            <pc:sldMk cId="355172214" sldId="305"/>
            <ac:picMk id="3" creationId="{38D852F2-EB3C-2D3E-7B21-BE46A8249DEC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2176276050" sldId="305"/>
        </pc:sldMkLst>
      </pc:sldChg>
      <pc:sldChg chg="addSp modSp new mod">
        <pc:chgData name="ゆっくり市場調査論" userId="03e094fd-291a-4030-9f28-a3cc6b5984cc" providerId="ADAL" clId="{B6A72CC7-D869-422E-AA19-B7B721E6E0A8}" dt="2024-03-04T12:37:33.813" v="207" actId="962"/>
        <pc:sldMkLst>
          <pc:docMk/>
          <pc:sldMk cId="1587009329" sldId="306"/>
        </pc:sldMkLst>
        <pc:picChg chg="add mod">
          <ac:chgData name="ゆっくり市場調査論" userId="03e094fd-291a-4030-9f28-a3cc6b5984cc" providerId="ADAL" clId="{B6A72CC7-D869-422E-AA19-B7B721E6E0A8}" dt="2024-03-04T12:37:33.813" v="207" actId="962"/>
          <ac:picMkLst>
            <pc:docMk/>
            <pc:sldMk cId="1587009329" sldId="306"/>
            <ac:picMk id="3" creationId="{2E69911A-AB48-AB71-F5C7-E2F1F5032B51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4015725705" sldId="306"/>
        </pc:sldMkLst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3838437408" sldId="307"/>
        </pc:sldMkLst>
      </pc:sldChg>
      <pc:sldChg chg="addSp modSp new mod">
        <pc:chgData name="ゆっくり市場調査論" userId="03e094fd-291a-4030-9f28-a3cc6b5984cc" providerId="ADAL" clId="{B6A72CC7-D869-422E-AA19-B7B721E6E0A8}" dt="2024-03-04T12:37:36.980" v="210" actId="962"/>
        <pc:sldMkLst>
          <pc:docMk/>
          <pc:sldMk cId="4030451088" sldId="307"/>
        </pc:sldMkLst>
        <pc:picChg chg="add mod">
          <ac:chgData name="ゆっくり市場調査論" userId="03e094fd-291a-4030-9f28-a3cc6b5984cc" providerId="ADAL" clId="{B6A72CC7-D869-422E-AA19-B7B721E6E0A8}" dt="2024-03-04T12:37:36.980" v="210" actId="962"/>
          <ac:picMkLst>
            <pc:docMk/>
            <pc:sldMk cId="4030451088" sldId="307"/>
            <ac:picMk id="3" creationId="{AF9C8917-54B6-EBBA-FC94-879777628EC9}"/>
          </ac:picMkLst>
        </pc:picChg>
      </pc:sldChg>
      <pc:sldChg chg="addSp modSp new mod">
        <pc:chgData name="ゆっくり市場調査論" userId="03e094fd-291a-4030-9f28-a3cc6b5984cc" providerId="ADAL" clId="{B6A72CC7-D869-422E-AA19-B7B721E6E0A8}" dt="2024-03-04T12:37:40.176" v="213" actId="962"/>
        <pc:sldMkLst>
          <pc:docMk/>
          <pc:sldMk cId="1404879333" sldId="308"/>
        </pc:sldMkLst>
        <pc:picChg chg="add mod">
          <ac:chgData name="ゆっくり市場調査論" userId="03e094fd-291a-4030-9f28-a3cc6b5984cc" providerId="ADAL" clId="{B6A72CC7-D869-422E-AA19-B7B721E6E0A8}" dt="2024-03-04T12:37:40.176" v="213" actId="962"/>
          <ac:picMkLst>
            <pc:docMk/>
            <pc:sldMk cId="1404879333" sldId="308"/>
            <ac:picMk id="3" creationId="{82CD33A2-194F-3B22-3805-F2D89138147E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2644568228" sldId="308"/>
        </pc:sldMkLst>
      </pc:sldChg>
      <pc:sldChg chg="addSp modSp new mod ord">
        <pc:chgData name="ゆっくり市場調査論" userId="03e094fd-291a-4030-9f28-a3cc6b5984cc" providerId="ADAL" clId="{B6A72CC7-D869-422E-AA19-B7B721E6E0A8}" dt="2024-03-04T12:38:06.890" v="232" actId="962"/>
        <pc:sldMkLst>
          <pc:docMk/>
          <pc:sldMk cId="900683657" sldId="309"/>
        </pc:sldMkLst>
        <pc:picChg chg="add mod">
          <ac:chgData name="ゆっくり市場調査論" userId="03e094fd-291a-4030-9f28-a3cc6b5984cc" providerId="ADAL" clId="{B6A72CC7-D869-422E-AA19-B7B721E6E0A8}" dt="2024-03-04T12:37:42.712" v="216" actId="962"/>
          <ac:picMkLst>
            <pc:docMk/>
            <pc:sldMk cId="900683657" sldId="309"/>
            <ac:picMk id="3" creationId="{7B4752D3-A06C-16E0-5E5A-780155AF6C48}"/>
          </ac:picMkLst>
        </pc:picChg>
        <pc:picChg chg="add mod">
          <ac:chgData name="ゆっくり市場調査論" userId="03e094fd-291a-4030-9f28-a3cc6b5984cc" providerId="ADAL" clId="{B6A72CC7-D869-422E-AA19-B7B721E6E0A8}" dt="2024-03-04T12:38:06.890" v="232" actId="962"/>
          <ac:picMkLst>
            <pc:docMk/>
            <pc:sldMk cId="900683657" sldId="309"/>
            <ac:picMk id="5" creationId="{94538CF1-00CB-0FF3-A4E9-075C63AA8CAC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3625338091" sldId="309"/>
        </pc:sldMkLst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1456953893" sldId="310"/>
        </pc:sldMkLst>
      </pc:sldChg>
      <pc:sldChg chg="addSp delSp modSp new mod">
        <pc:chgData name="ゆっくり市場調査論" userId="03e094fd-291a-4030-9f28-a3cc6b5984cc" providerId="ADAL" clId="{B6A72CC7-D869-422E-AA19-B7B721E6E0A8}" dt="2024-03-04T12:37:55.905" v="224" actId="962"/>
        <pc:sldMkLst>
          <pc:docMk/>
          <pc:sldMk cId="1493574400" sldId="310"/>
        </pc:sldMkLst>
        <pc:picChg chg="add del mod">
          <ac:chgData name="ゆっくり市場調査論" userId="03e094fd-291a-4030-9f28-a3cc6b5984cc" providerId="ADAL" clId="{B6A72CC7-D869-422E-AA19-B7B721E6E0A8}" dt="2024-03-04T12:37:49.695" v="221" actId="478"/>
          <ac:picMkLst>
            <pc:docMk/>
            <pc:sldMk cId="1493574400" sldId="310"/>
            <ac:picMk id="3" creationId="{E22FDFDE-B359-181E-2645-D3EBDF2B57CE}"/>
          </ac:picMkLst>
        </pc:picChg>
        <pc:picChg chg="add mod">
          <ac:chgData name="ゆっくり市場調査論" userId="03e094fd-291a-4030-9f28-a3cc6b5984cc" providerId="ADAL" clId="{B6A72CC7-D869-422E-AA19-B7B721E6E0A8}" dt="2024-03-04T12:37:55.905" v="224" actId="962"/>
          <ac:picMkLst>
            <pc:docMk/>
            <pc:sldMk cId="1493574400" sldId="310"/>
            <ac:picMk id="5" creationId="{E5CFDF37-3A3F-BADB-C587-F1761BC6CA0C}"/>
          </ac:picMkLst>
        </pc:picChg>
      </pc:sldChg>
      <pc:sldChg chg="del">
        <pc:chgData name="ゆっくり市場調査論" userId="03e094fd-291a-4030-9f28-a3cc6b5984cc" providerId="ADAL" clId="{B6A72CC7-D869-422E-AA19-B7B721E6E0A8}" dt="2024-03-04T12:33:33.175" v="0" actId="2696"/>
        <pc:sldMkLst>
          <pc:docMk/>
          <pc:sldMk cId="833679253" sldId="311"/>
        </pc:sldMkLst>
      </pc:sldChg>
      <pc:sldChg chg="addSp modSp new mod">
        <pc:chgData name="ゆっくり市場調査論" userId="03e094fd-291a-4030-9f28-a3cc6b5984cc" providerId="ADAL" clId="{B6A72CC7-D869-422E-AA19-B7B721E6E0A8}" dt="2024-03-04T12:38:03.925" v="229" actId="962"/>
        <pc:sldMkLst>
          <pc:docMk/>
          <pc:sldMk cId="3187518638" sldId="311"/>
        </pc:sldMkLst>
        <pc:picChg chg="add mod">
          <ac:chgData name="ゆっくり市場調査論" userId="03e094fd-291a-4030-9f28-a3cc6b5984cc" providerId="ADAL" clId="{B6A72CC7-D869-422E-AA19-B7B721E6E0A8}" dt="2024-03-04T12:38:03.925" v="229" actId="962"/>
          <ac:picMkLst>
            <pc:docMk/>
            <pc:sldMk cId="3187518638" sldId="311"/>
            <ac:picMk id="3" creationId="{1B2D4DCD-A8CD-92BE-931C-A4D20CCF9932}"/>
          </ac:picMkLst>
        </pc:picChg>
      </pc:sldChg>
      <pc:sldChg chg="addSp modSp new mod">
        <pc:chgData name="ゆっくり市場調査論" userId="03e094fd-291a-4030-9f28-a3cc6b5984cc" providerId="ADAL" clId="{B6A72CC7-D869-422E-AA19-B7B721E6E0A8}" dt="2024-03-04T12:38:10.281" v="235" actId="962"/>
        <pc:sldMkLst>
          <pc:docMk/>
          <pc:sldMk cId="574340750" sldId="312"/>
        </pc:sldMkLst>
        <pc:picChg chg="add mod">
          <ac:chgData name="ゆっくり市場調査論" userId="03e094fd-291a-4030-9f28-a3cc6b5984cc" providerId="ADAL" clId="{B6A72CC7-D869-422E-AA19-B7B721E6E0A8}" dt="2024-03-04T12:38:10.281" v="235" actId="962"/>
          <ac:picMkLst>
            <pc:docMk/>
            <pc:sldMk cId="574340750" sldId="312"/>
            <ac:picMk id="3" creationId="{D8F2E39C-956C-10EF-FB0F-782C406C045D}"/>
          </ac:picMkLst>
        </pc:picChg>
      </pc:sldChg>
      <pc:sldChg chg="addSp modSp new mod">
        <pc:chgData name="ゆっくり市場調査論" userId="03e094fd-291a-4030-9f28-a3cc6b5984cc" providerId="ADAL" clId="{B6A72CC7-D869-422E-AA19-B7B721E6E0A8}" dt="2024-03-04T12:38:14.130" v="238" actId="962"/>
        <pc:sldMkLst>
          <pc:docMk/>
          <pc:sldMk cId="3645163471" sldId="313"/>
        </pc:sldMkLst>
        <pc:picChg chg="add mod">
          <ac:chgData name="ゆっくり市場調査論" userId="03e094fd-291a-4030-9f28-a3cc6b5984cc" providerId="ADAL" clId="{B6A72CC7-D869-422E-AA19-B7B721E6E0A8}" dt="2024-03-04T12:38:14.130" v="238" actId="962"/>
          <ac:picMkLst>
            <pc:docMk/>
            <pc:sldMk cId="3645163471" sldId="313"/>
            <ac:picMk id="3" creationId="{6B9593A6-4978-EA7C-B156-718038A705F4}"/>
          </ac:picMkLst>
        </pc:picChg>
      </pc:sldChg>
      <pc:sldChg chg="new del">
        <pc:chgData name="ゆっくり市場調査論" userId="03e094fd-291a-4030-9f28-a3cc6b5984cc" providerId="ADAL" clId="{B6A72CC7-D869-422E-AA19-B7B721E6E0A8}" dt="2024-03-04T12:38:16.953" v="239" actId="47"/>
        <pc:sldMkLst>
          <pc:docMk/>
          <pc:sldMk cId="191227602" sldId="314"/>
        </pc:sldMkLst>
      </pc:sldChg>
      <pc:sldChg chg="new del">
        <pc:chgData name="ゆっくり市場調査論" userId="03e094fd-291a-4030-9f28-a3cc6b5984cc" providerId="ADAL" clId="{B6A72CC7-D869-422E-AA19-B7B721E6E0A8}" dt="2024-03-04T12:38:16.953" v="239" actId="47"/>
        <pc:sldMkLst>
          <pc:docMk/>
          <pc:sldMk cId="2089653394" sldId="315"/>
        </pc:sldMkLst>
      </pc:sldChg>
      <pc:sldChg chg="new del">
        <pc:chgData name="ゆっくり市場調査論" userId="03e094fd-291a-4030-9f28-a3cc6b5984cc" providerId="ADAL" clId="{B6A72CC7-D869-422E-AA19-B7B721E6E0A8}" dt="2024-03-04T12:38:16.953" v="239" actId="47"/>
        <pc:sldMkLst>
          <pc:docMk/>
          <pc:sldMk cId="3333388708" sldId="316"/>
        </pc:sldMkLst>
      </pc:sldChg>
      <pc:sldChg chg="new del">
        <pc:chgData name="ゆっくり市場調査論" userId="03e094fd-291a-4030-9f28-a3cc6b5984cc" providerId="ADAL" clId="{B6A72CC7-D869-422E-AA19-B7B721E6E0A8}" dt="2024-03-04T12:38:16.953" v="239" actId="47"/>
        <pc:sldMkLst>
          <pc:docMk/>
          <pc:sldMk cId="3049806267" sldId="317"/>
        </pc:sldMkLst>
      </pc:sldChg>
    </pc:docChg>
  </pc:docChgLst>
  <pc:docChgLst>
    <pc:chgData name="ゆっくり市場調査論" userId="03e094fd-291a-4030-9f28-a3cc6b5984cc" providerId="ADAL" clId="{D7242388-96CD-4707-BA21-3184DDAE841F}"/>
    <pc:docChg chg="custSel modSld">
      <pc:chgData name="ゆっくり市場調査論" userId="03e094fd-291a-4030-9f28-a3cc6b5984cc" providerId="ADAL" clId="{D7242388-96CD-4707-BA21-3184DDAE841F}" dt="2023-09-06T22:29:44.357" v="5"/>
      <pc:docMkLst>
        <pc:docMk/>
      </pc:docMkLst>
      <pc:sldChg chg="addSp delSp modSp mod">
        <pc:chgData name="ゆっくり市場調査論" userId="03e094fd-291a-4030-9f28-a3cc6b5984cc" providerId="ADAL" clId="{D7242388-96CD-4707-BA21-3184DDAE841F}" dt="2023-09-06T00:08:41.379" v="3" actId="1035"/>
        <pc:sldMkLst>
          <pc:docMk/>
          <pc:sldMk cId="2057214130" sldId="257"/>
        </pc:sldMkLst>
        <pc:picChg chg="del">
          <ac:chgData name="ゆっくり市場調査論" userId="03e094fd-291a-4030-9f28-a3cc6b5984cc" providerId="ADAL" clId="{D7242388-96CD-4707-BA21-3184DDAE841F}" dt="2023-09-06T00:07:59.320" v="0" actId="478"/>
          <ac:picMkLst>
            <pc:docMk/>
            <pc:sldMk cId="2057214130" sldId="257"/>
            <ac:picMk id="3" creationId="{4C0461DF-91A3-32F0-52B1-19FECE3582C3}"/>
          </ac:picMkLst>
        </pc:picChg>
        <pc:picChg chg="add mod">
          <ac:chgData name="ゆっくり市場調査論" userId="03e094fd-291a-4030-9f28-a3cc6b5984cc" providerId="ADAL" clId="{D7242388-96CD-4707-BA21-3184DDAE841F}" dt="2023-09-06T00:08:41.379" v="3" actId="1035"/>
          <ac:picMkLst>
            <pc:docMk/>
            <pc:sldMk cId="2057214130" sldId="257"/>
            <ac:picMk id="4" creationId="{4655614D-515F-2A40-2C03-2E04E7B7E007}"/>
          </ac:picMkLst>
        </pc:picChg>
      </pc:sldChg>
      <pc:sldChg chg="addSp delSp modSp mod">
        <pc:chgData name="ゆっくり市場調査論" userId="03e094fd-291a-4030-9f28-a3cc6b5984cc" providerId="ADAL" clId="{D7242388-96CD-4707-BA21-3184DDAE841F}" dt="2023-09-06T22:29:44.357" v="5"/>
        <pc:sldMkLst>
          <pc:docMk/>
          <pc:sldMk cId="3289207748" sldId="278"/>
        </pc:sldMkLst>
        <pc:picChg chg="del">
          <ac:chgData name="ゆっくり市場調査論" userId="03e094fd-291a-4030-9f28-a3cc6b5984cc" providerId="ADAL" clId="{D7242388-96CD-4707-BA21-3184DDAE841F}" dt="2023-09-06T22:27:52.977" v="4" actId="478"/>
          <ac:picMkLst>
            <pc:docMk/>
            <pc:sldMk cId="3289207748" sldId="278"/>
            <ac:picMk id="3" creationId="{AB8F5D4A-3256-032B-9A6C-282134BC7D50}"/>
          </ac:picMkLst>
        </pc:picChg>
        <pc:picChg chg="add mod">
          <ac:chgData name="ゆっくり市場調査論" userId="03e094fd-291a-4030-9f28-a3cc6b5984cc" providerId="ADAL" clId="{D7242388-96CD-4707-BA21-3184DDAE841F}" dt="2023-09-06T22:29:44.357" v="5"/>
          <ac:picMkLst>
            <pc:docMk/>
            <pc:sldMk cId="3289207748" sldId="278"/>
            <ac:picMk id="4" creationId="{22959B6C-C666-A774-D2C3-29A7B69B2DD1}"/>
          </ac:picMkLst>
        </pc:picChg>
      </pc:sldChg>
    </pc:docChg>
  </pc:docChgLst>
  <pc:docChgLst>
    <pc:chgData name="ゆっくり市場調査論" userId="03e094fd-291a-4030-9f28-a3cc6b5984cc" providerId="ADAL" clId="{64576ABF-F6F4-4566-8B3F-DBDEE02DC729}"/>
    <pc:docChg chg="delSld">
      <pc:chgData name="ゆっくり市場調査論" userId="03e094fd-291a-4030-9f28-a3cc6b5984cc" providerId="ADAL" clId="{64576ABF-F6F4-4566-8B3F-DBDEE02DC729}" dt="2024-01-23T06:54:19.705" v="0" actId="47"/>
      <pc:docMkLst>
        <pc:docMk/>
      </pc:docMkLst>
      <pc:sldChg chg="del">
        <pc:chgData name="ゆっくり市場調査論" userId="03e094fd-291a-4030-9f28-a3cc6b5984cc" providerId="ADAL" clId="{64576ABF-F6F4-4566-8B3F-DBDEE02DC729}" dt="2024-01-23T06:54:19.705" v="0" actId="47"/>
        <pc:sldMkLst>
          <pc:docMk/>
          <pc:sldMk cId="1384591744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EA47E-AE23-7742-891C-5004CC757798}" type="datetimeFigureOut">
              <a:rPr lang="en-US" altLang="ja-JP" smtClean="0"/>
              <a:t>3/4/2024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D3CD1-4024-6343-9929-A6BB2D88455D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154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0A8C6C-89D2-F297-75B3-6C55E7B9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282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439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A739C-E906-FFF7-8BF1-9D7DB2CD0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148C036-3D3F-2A50-9037-DA8EB29A2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650" y="576263"/>
            <a:ext cx="3105150" cy="129540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33435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4781EF8-31D8-510A-1687-F54517721E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38" y="73025"/>
            <a:ext cx="3457575" cy="17986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32912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531" y="115031"/>
            <a:ext cx="3105388" cy="417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531" y="575157"/>
            <a:ext cx="3105388" cy="1370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40D0A9F-E878-626B-FE10-DDE92A79CDF8}"/>
              </a:ext>
            </a:extLst>
          </p:cNvPr>
          <p:cNvSpPr/>
          <p:nvPr userDrawn="1"/>
        </p:nvSpPr>
        <p:spPr>
          <a:xfrm>
            <a:off x="3096225" y="1944294"/>
            <a:ext cx="504224" cy="17204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182C6A94-CB31-46BF-8111-850F4AFEC3EF}" type="slidenum">
              <a:rPr kumimoji="1" lang="ja-JP" altLang="en-US" sz="105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pPr algn="r"/>
              <a:t>‹#›</a:t>
            </a:fld>
            <a:endParaRPr kumimoji="1" lang="ja-JP" altLang="en-US" sz="105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95D38F2-9FF1-0BF1-8A9F-3F4E36D20EE5}"/>
              </a:ext>
            </a:extLst>
          </p:cNvPr>
          <p:cNvSpPr/>
          <p:nvPr userDrawn="1"/>
        </p:nvSpPr>
        <p:spPr>
          <a:xfrm>
            <a:off x="0" y="1944294"/>
            <a:ext cx="914400" cy="17204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05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最上資料館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226654E0-2970-653B-7124-B4E7BCBE77B2}"/>
              </a:ext>
            </a:extLst>
          </p:cNvPr>
          <p:cNvCxnSpPr/>
          <p:nvPr userDrawn="1"/>
        </p:nvCxnSpPr>
        <p:spPr>
          <a:xfrm>
            <a:off x="225" y="1944294"/>
            <a:ext cx="3600225" cy="0"/>
          </a:xfrm>
          <a:prstGeom prst="line">
            <a:avLst/>
          </a:prstGeom>
          <a:ln w="19050">
            <a:solidFill>
              <a:srgbClr val="0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68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txStyles>
    <p:titleStyle>
      <a:lvl1pPr algn="l" defTabSz="270022" rtl="0" eaLnBrk="1" latinLnBrk="0" hangingPunct="1">
        <a:lnSpc>
          <a:spcPct val="90000"/>
        </a:lnSpc>
        <a:spcBef>
          <a:spcPct val="0"/>
        </a:spcBef>
        <a:buNone/>
        <a:defRPr kumimoji="1" sz="120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j-cs"/>
        </a:defRPr>
      </a:lvl1pPr>
    </p:titleStyle>
    <p:bodyStyle>
      <a:lvl1pPr marL="67506" indent="-67506" algn="l" defTabSz="270022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1pPr>
      <a:lvl2pPr marL="202517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2pPr>
      <a:lvl3pPr marL="337528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3pPr>
      <a:lvl4pPr marL="472539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4pPr>
      <a:lvl5pPr marL="607550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5pPr>
      <a:lvl6pPr marL="742561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6pPr>
      <a:lvl7pPr marL="877573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7pPr>
      <a:lvl8pPr marL="1012584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8pPr>
      <a:lvl9pPr marL="1147595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1pPr>
      <a:lvl2pPr marL="135011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2pPr>
      <a:lvl3pPr marL="270022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3pPr>
      <a:lvl4pPr marL="405033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4pPr>
      <a:lvl5pPr marL="540045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5pPr>
      <a:lvl6pPr marL="675056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6pPr>
      <a:lvl7pPr marL="810067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7pPr>
      <a:lvl8pPr marL="945078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8pPr>
      <a:lvl9pPr marL="1080089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CA530A2-38D0-4D8E-E31B-F0455B9BF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09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85DBCB5-B10F-238E-4B20-0F9E3C215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5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36DB9601-1858-6F7F-BDA5-B683D8B79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53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DCF2147-FE5A-F6CD-B5E7-069B8A7A5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29247ECF-DB4A-BF07-4A7A-294ABF10A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9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F89434D-78BF-BF61-4891-20A66579F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16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EF537BE-BA78-F52A-CD6E-121433899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35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9E0A46F4-1E73-29AD-9DF7-29BB485BB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25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FE2FE7B-6439-18CE-A198-A324303A8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6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6C200A4D-ED39-F272-C08C-ECC2B9EE8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20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24D63C2A-398B-FD05-8F17-FFBD5F76E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78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B66E714-9F7B-80F3-49B1-BB8AC72E0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63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E5D6686-8D99-9997-B3E7-6828D78C0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17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95709D54-4277-63D4-224D-EB7B8D2A4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7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4F6E3021-3F2D-96C1-FE6F-CFFB6DAC8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33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A5B8AA06-DE98-9FC8-102A-51722EC5D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8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B169B52-0C7D-3D72-3BB1-470CB4BEB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97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9777885-0DCD-8522-ADA6-EA409BD7D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09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6337F4F-B8C3-4018-C86F-D8552419A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9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F3316BF-C2FF-3C52-5A98-BD4E83FAB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59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95499B6-EA2D-568D-B304-EA3671D28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7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32780AE0-878B-2E9D-2B0D-2BFFDA28B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64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CCD76EC7-DE68-02E3-D2CB-654374304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08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39371E7-0451-003E-3756-15D2100F4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46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C4536E41-8460-9BEC-D44E-B7388C1E6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00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EB3933BB-F537-7954-AAE8-1188FAA99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95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A4C3388-D85C-698F-3A6E-552D9A91E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83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05F8497-6078-58D2-DB0A-5AFB28B3D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65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9616B9B-7667-297A-9E04-BC85DC47F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68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2C090BA0-8F19-4683-B786-C76C6640F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91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自動的に生成された説明">
            <a:extLst>
              <a:ext uri="{FF2B5EF4-FFF2-40B4-BE49-F238E27FC236}">
                <a16:creationId xmlns:a16="http://schemas.microsoft.com/office/drawing/2014/main" id="{DE2E1E5D-E902-1A6C-F694-BCBDB32BB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11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暗い, 座る, 明かり, 光 が含まれている画像&#10;&#10;自動的に生成された説明">
            <a:extLst>
              <a:ext uri="{FF2B5EF4-FFF2-40B4-BE49-F238E27FC236}">
                <a16:creationId xmlns:a16="http://schemas.microsoft.com/office/drawing/2014/main" id="{45BB5E26-C1C2-7966-2028-4CAA9EA12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59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E769579E-F3C8-40E2-239F-8E6D291D8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7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1F3AE08-2349-209E-1595-80C4A547F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583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C89F0619-1537-5E3A-63B5-598CC0F7E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070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E6A08FF9-4972-2504-8DBE-C3250BC84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5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D54DDB7-88BF-C0B4-DCC0-653EF90BB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32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300C098-7F76-AE4E-4CD1-9BD644E99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77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8A8B331-A51D-DC4C-C39F-E5D3F542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076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B3682B6-1484-26F7-4AFE-1C264B902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364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AEFDE4E-36D0-3F15-1E7A-F80C4F731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321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1351A463-77C9-5DBE-4D50-CA7520A87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06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FE68AEE4-1687-AE3A-3E51-072FF1768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243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38D852F2-EB3C-2D3E-7B21-BE46A8249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2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0D35508-299A-3562-3169-134213F2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484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2E69911A-AB48-AB71-F5C7-E2F1F5032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093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F9C8917-54B6-EBBA-FC94-879777628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510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黒い背景と白い文字&#10;&#10;自動的に生成された説明">
            <a:extLst>
              <a:ext uri="{FF2B5EF4-FFF2-40B4-BE49-F238E27FC236}">
                <a16:creationId xmlns:a16="http://schemas.microsoft.com/office/drawing/2014/main" id="{82CD33A2-194F-3B22-3805-F2D891381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793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E5CFDF37-3A3F-BADB-C587-F1761BC6C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744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B2D4DCD-A8CD-92BE-931C-A4D20CCF9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186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7B4752D3-A06C-16E0-5E5A-780155AF6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94538CF1-00CB-0FF3-A4E9-075C63AA8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836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8F2E39C-956C-10EF-FB0F-782C406C0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407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B9593A6-4978-EA7C-B156-718038A70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63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185ECE0-E86D-FE6D-8935-DBF739D20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29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D7DD34F-C5AC-FE3F-9F21-8C8B165D9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44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1EB0E3D8-C0B4-5F2D-A3CF-501E790D3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20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FB79AD1F-27AF-78DC-539B-248F35741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97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最上資料館　１０×６" id="{F264205F-DA8E-4EB9-AAFD-1284AF54BA5D}" vid="{C3DD3317-8EAC-436A-9FD1-D4AE5634E827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最上資料館　１０×６</Template>
  <TotalTime>528</TotalTime>
  <Words>0</Words>
  <Application>Microsoft Office PowerPoint</Application>
  <PresentationFormat>ユーザー設定</PresentationFormat>
  <Paragraphs>0</Paragraphs>
  <Slides>57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57</vt:i4>
      </vt:variant>
    </vt:vector>
  </HeadingPairs>
  <TitlesOfParts>
    <vt:vector size="61" baseType="lpstr">
      <vt:lpstr>HG丸ｺﾞｼｯｸM-PRO</vt:lpstr>
      <vt:lpstr>游ゴシック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ゆっくり市場調査論</dc:creator>
  <cp:lastModifiedBy>ゆっくり市場調査論</cp:lastModifiedBy>
  <cp:revision>3</cp:revision>
  <dcterms:created xsi:type="dcterms:W3CDTF">2023-08-10T15:25:29Z</dcterms:created>
  <dcterms:modified xsi:type="dcterms:W3CDTF">2024-03-04T12:38:18Z</dcterms:modified>
</cp:coreProperties>
</file>