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231257-957C-4EA1-BE04-7EFEBF2FB91A}" v="67" dt="2023-12-22T04:51:09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24" autoAdjust="0"/>
    <p:restoredTop sz="94660"/>
  </p:normalViewPr>
  <p:slideViewPr>
    <p:cSldViewPr>
      <p:cViewPr varScale="1">
        <p:scale>
          <a:sx n="317" d="100"/>
          <a:sy n="317" d="100"/>
        </p:scale>
        <p:origin x="13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0568BF10-E74D-4FD3-BC53-3A86537FC5E2}"/>
    <pc:docChg chg="custSel modSld">
      <pc:chgData name="ゆっくり市場調査論" userId="03e094fd-291a-4030-9f28-a3cc6b5984cc" providerId="ADAL" clId="{0568BF10-E74D-4FD3-BC53-3A86537FC5E2}" dt="2023-09-06T00:04:59.127" v="1"/>
      <pc:docMkLst>
        <pc:docMk/>
      </pc:docMkLst>
      <pc:sldChg chg="addSp delSp modSp mod">
        <pc:chgData name="ゆっくり市場調査論" userId="03e094fd-291a-4030-9f28-a3cc6b5984cc" providerId="ADAL" clId="{0568BF10-E74D-4FD3-BC53-3A86537FC5E2}" dt="2023-09-06T00:04:59.127" v="1"/>
        <pc:sldMkLst>
          <pc:docMk/>
          <pc:sldMk cId="2057214130" sldId="257"/>
        </pc:sldMkLst>
        <pc:picChg chg="del">
          <ac:chgData name="ゆっくり市場調査論" userId="03e094fd-291a-4030-9f28-a3cc6b5984cc" providerId="ADAL" clId="{0568BF10-E74D-4FD3-BC53-3A86537FC5E2}" dt="2023-09-06T00:04:27.608" v="0" actId="478"/>
          <ac:picMkLst>
            <pc:docMk/>
            <pc:sldMk cId="2057214130" sldId="257"/>
            <ac:picMk id="3" creationId="{B4590223-3734-64EF-5FB9-356C350A7184}"/>
          </ac:picMkLst>
        </pc:picChg>
        <pc:picChg chg="add mod">
          <ac:chgData name="ゆっくり市場調査論" userId="03e094fd-291a-4030-9f28-a3cc6b5984cc" providerId="ADAL" clId="{0568BF10-E74D-4FD3-BC53-3A86537FC5E2}" dt="2023-09-06T00:04:59.127" v="1"/>
          <ac:picMkLst>
            <pc:docMk/>
            <pc:sldMk cId="2057214130" sldId="257"/>
            <ac:picMk id="4" creationId="{268DD795-8121-7644-38C4-775BD9E3E35B}"/>
          </ac:picMkLst>
        </pc:picChg>
      </pc:sldChg>
    </pc:docChg>
  </pc:docChgLst>
  <pc:docChgLst>
    <pc:chgData name="ゆっくり市場調査論" userId="03e094fd-291a-4030-9f28-a3cc6b5984cc" providerId="ADAL" clId="{5D231257-957C-4EA1-BE04-7EFEBF2FB91A}"/>
    <pc:docChg chg="custSel addSld delSld modSld">
      <pc:chgData name="ゆっくり市場調査論" userId="03e094fd-291a-4030-9f28-a3cc6b5984cc" providerId="ADAL" clId="{5D231257-957C-4EA1-BE04-7EFEBF2FB91A}" dt="2023-12-22T04:51:10.239" v="279" actId="962"/>
      <pc:docMkLst>
        <pc:docMk/>
      </pc:docMkLst>
      <pc:sldChg chg="addSp modSp new del mod">
        <pc:chgData name="ゆっくり市場調査論" userId="03e094fd-291a-4030-9f28-a3cc6b5984cc" providerId="ADAL" clId="{5D231257-957C-4EA1-BE04-7EFEBF2FB91A}" dt="2023-12-19T03:24:55.310" v="103" actId="47"/>
        <pc:sldMkLst>
          <pc:docMk/>
          <pc:sldMk cId="217313130" sldId="258"/>
        </pc:sldMkLst>
        <pc:picChg chg="add mod">
          <ac:chgData name="ゆっくり市場調査論" userId="03e094fd-291a-4030-9f28-a3cc6b5984cc" providerId="ADAL" clId="{5D231257-957C-4EA1-BE04-7EFEBF2FB91A}" dt="2023-12-12T23:59:00.118" v="36" actId="962"/>
          <ac:picMkLst>
            <pc:docMk/>
            <pc:sldMk cId="217313130" sldId="258"/>
            <ac:picMk id="3" creationId="{E8512A1D-7655-6424-86A2-AAD6160AFDAD}"/>
          </ac:picMkLst>
        </pc:picChg>
      </pc:sldChg>
      <pc:sldChg chg="addSp modSp new del mod">
        <pc:chgData name="ゆっくり市場調査論" userId="03e094fd-291a-4030-9f28-a3cc6b5984cc" providerId="ADAL" clId="{5D231257-957C-4EA1-BE04-7EFEBF2FB91A}" dt="2023-12-19T13:08:05.297" v="192" actId="47"/>
        <pc:sldMkLst>
          <pc:docMk/>
          <pc:sldMk cId="919614172" sldId="258"/>
        </pc:sldMkLst>
        <pc:picChg chg="add mod">
          <ac:chgData name="ゆっくり市場調査論" userId="03e094fd-291a-4030-9f28-a3cc6b5984cc" providerId="ADAL" clId="{5D231257-957C-4EA1-BE04-7EFEBF2FB91A}" dt="2023-12-19T03:25:05.162" v="127" actId="962"/>
          <ac:picMkLst>
            <pc:docMk/>
            <pc:sldMk cId="919614172" sldId="258"/>
            <ac:picMk id="3" creationId="{69C3F0D8-4354-821A-E1D1-A1678C50AA6E}"/>
          </ac:picMkLst>
        </pc:picChg>
      </pc:sldChg>
      <pc:sldChg chg="addSp modSp new mod">
        <pc:chgData name="ゆっくり市場調査論" userId="03e094fd-291a-4030-9f28-a3cc6b5984cc" providerId="ADAL" clId="{5D231257-957C-4EA1-BE04-7EFEBF2FB91A}" dt="2023-12-19T13:08:27.554" v="219" actId="962"/>
        <pc:sldMkLst>
          <pc:docMk/>
          <pc:sldMk cId="1146777004" sldId="258"/>
        </pc:sldMkLst>
        <pc:picChg chg="add mod">
          <ac:chgData name="ゆっくり市場調査論" userId="03e094fd-291a-4030-9f28-a3cc6b5984cc" providerId="ADAL" clId="{5D231257-957C-4EA1-BE04-7EFEBF2FB91A}" dt="2023-12-19T13:08:27.554" v="219" actId="962"/>
          <ac:picMkLst>
            <pc:docMk/>
            <pc:sldMk cId="1146777004" sldId="258"/>
            <ac:picMk id="3" creationId="{A1E9C955-C91A-3145-BE89-23BA986BB7A2}"/>
          </ac:picMkLst>
        </pc:picChg>
      </pc:sldChg>
      <pc:sldChg chg="addSp modSp new del mod">
        <pc:chgData name="ゆっくり市場調査論" userId="03e094fd-291a-4030-9f28-a3cc6b5984cc" providerId="ADAL" clId="{5D231257-957C-4EA1-BE04-7EFEBF2FB91A}" dt="2023-12-19T13:08:05.297" v="192" actId="47"/>
        <pc:sldMkLst>
          <pc:docMk/>
          <pc:sldMk cId="1727768174" sldId="259"/>
        </pc:sldMkLst>
        <pc:picChg chg="add mod">
          <ac:chgData name="ゆっくり市場調査論" userId="03e094fd-291a-4030-9f28-a3cc6b5984cc" providerId="ADAL" clId="{5D231257-957C-4EA1-BE04-7EFEBF2FB91A}" dt="2023-12-19T03:25:08.731" v="129" actId="27614"/>
          <ac:picMkLst>
            <pc:docMk/>
            <pc:sldMk cId="1727768174" sldId="259"/>
            <ac:picMk id="3" creationId="{9BE71210-2331-8ED2-AB7E-9B455742DD4E}"/>
          </ac:picMkLst>
        </pc:picChg>
      </pc:sldChg>
      <pc:sldChg chg="addSp modSp new mod">
        <pc:chgData name="ゆっくり市場調査論" userId="03e094fd-291a-4030-9f28-a3cc6b5984cc" providerId="ADAL" clId="{5D231257-957C-4EA1-BE04-7EFEBF2FB91A}" dt="2023-12-19T13:08:30.801" v="222" actId="962"/>
        <pc:sldMkLst>
          <pc:docMk/>
          <pc:sldMk cId="3167162750" sldId="259"/>
        </pc:sldMkLst>
        <pc:picChg chg="add mod">
          <ac:chgData name="ゆっくり市場調査論" userId="03e094fd-291a-4030-9f28-a3cc6b5984cc" providerId="ADAL" clId="{5D231257-957C-4EA1-BE04-7EFEBF2FB91A}" dt="2023-12-19T13:08:30.801" v="222" actId="962"/>
          <ac:picMkLst>
            <pc:docMk/>
            <pc:sldMk cId="3167162750" sldId="259"/>
            <ac:picMk id="3" creationId="{F431105E-4AE8-BBAB-2CAA-5C64158810E3}"/>
          </ac:picMkLst>
        </pc:picChg>
      </pc:sldChg>
      <pc:sldChg chg="addSp modSp new del mod">
        <pc:chgData name="ゆっくり市場調査論" userId="03e094fd-291a-4030-9f28-a3cc6b5984cc" providerId="ADAL" clId="{5D231257-957C-4EA1-BE04-7EFEBF2FB91A}" dt="2023-12-19T03:24:55.310" v="103" actId="47"/>
        <pc:sldMkLst>
          <pc:docMk/>
          <pc:sldMk cId="4094796768" sldId="259"/>
        </pc:sldMkLst>
        <pc:picChg chg="add mod">
          <ac:chgData name="ゆっくり市場調査論" userId="03e094fd-291a-4030-9f28-a3cc6b5984cc" providerId="ADAL" clId="{5D231257-957C-4EA1-BE04-7EFEBF2FB91A}" dt="2023-12-12T23:59:03.107" v="39" actId="962"/>
          <ac:picMkLst>
            <pc:docMk/>
            <pc:sldMk cId="4094796768" sldId="259"/>
            <ac:picMk id="3" creationId="{B542F8B8-5FDD-24D0-3309-2C13FFFDBD37}"/>
          </ac:picMkLst>
        </pc:picChg>
      </pc:sldChg>
      <pc:sldChg chg="addSp modSp new del mod">
        <pc:chgData name="ゆっくり市場調査論" userId="03e094fd-291a-4030-9f28-a3cc6b5984cc" providerId="ADAL" clId="{5D231257-957C-4EA1-BE04-7EFEBF2FB91A}" dt="2023-12-19T03:24:55.310" v="103" actId="47"/>
        <pc:sldMkLst>
          <pc:docMk/>
          <pc:sldMk cId="38864212" sldId="260"/>
        </pc:sldMkLst>
        <pc:picChg chg="add mod">
          <ac:chgData name="ゆっくり市場調査論" userId="03e094fd-291a-4030-9f28-a3cc6b5984cc" providerId="ADAL" clId="{5D231257-957C-4EA1-BE04-7EFEBF2FB91A}" dt="2023-12-12T23:59:05.524" v="42" actId="962"/>
          <ac:picMkLst>
            <pc:docMk/>
            <pc:sldMk cId="38864212" sldId="260"/>
            <ac:picMk id="3" creationId="{8AED682F-ABCF-50A8-3C72-FBC384E6855F}"/>
          </ac:picMkLst>
        </pc:picChg>
      </pc:sldChg>
      <pc:sldChg chg="addSp modSp new mod">
        <pc:chgData name="ゆっくり市場調査論" userId="03e094fd-291a-4030-9f28-a3cc6b5984cc" providerId="ADAL" clId="{5D231257-957C-4EA1-BE04-7EFEBF2FB91A}" dt="2023-12-19T13:08:34.292" v="224" actId="27614"/>
        <pc:sldMkLst>
          <pc:docMk/>
          <pc:sldMk cId="911221738" sldId="260"/>
        </pc:sldMkLst>
        <pc:picChg chg="add mod">
          <ac:chgData name="ゆっくり市場調査論" userId="03e094fd-291a-4030-9f28-a3cc6b5984cc" providerId="ADAL" clId="{5D231257-957C-4EA1-BE04-7EFEBF2FB91A}" dt="2023-12-19T13:08:34.292" v="224" actId="27614"/>
          <ac:picMkLst>
            <pc:docMk/>
            <pc:sldMk cId="911221738" sldId="260"/>
            <ac:picMk id="3" creationId="{85B4A9A9-5659-EF16-524F-EE6C5DF268D4}"/>
          </ac:picMkLst>
        </pc:picChg>
      </pc:sldChg>
      <pc:sldChg chg="addSp modSp new del mod">
        <pc:chgData name="ゆっくり市場調査論" userId="03e094fd-291a-4030-9f28-a3cc6b5984cc" providerId="ADAL" clId="{5D231257-957C-4EA1-BE04-7EFEBF2FB91A}" dt="2023-12-19T13:08:05.297" v="192" actId="47"/>
        <pc:sldMkLst>
          <pc:docMk/>
          <pc:sldMk cId="3031542166" sldId="260"/>
        </pc:sldMkLst>
        <pc:picChg chg="add mod">
          <ac:chgData name="ゆっくり市場調査論" userId="03e094fd-291a-4030-9f28-a3cc6b5984cc" providerId="ADAL" clId="{5D231257-957C-4EA1-BE04-7EFEBF2FB91A}" dt="2023-12-19T03:25:12.223" v="132" actId="962"/>
          <ac:picMkLst>
            <pc:docMk/>
            <pc:sldMk cId="3031542166" sldId="260"/>
            <ac:picMk id="3" creationId="{6904C424-7119-3803-B0E1-CF063AE29DC0}"/>
          </ac:picMkLst>
        </pc:picChg>
      </pc:sldChg>
      <pc:sldChg chg="addSp modSp new del mod">
        <pc:chgData name="ゆっくり市場調査論" userId="03e094fd-291a-4030-9f28-a3cc6b5984cc" providerId="ADAL" clId="{5D231257-957C-4EA1-BE04-7EFEBF2FB91A}" dt="2023-12-19T13:08:05.297" v="192" actId="47"/>
        <pc:sldMkLst>
          <pc:docMk/>
          <pc:sldMk cId="213653138" sldId="261"/>
        </pc:sldMkLst>
        <pc:picChg chg="add mod">
          <ac:chgData name="ゆっくり市場調査論" userId="03e094fd-291a-4030-9f28-a3cc6b5984cc" providerId="ADAL" clId="{5D231257-957C-4EA1-BE04-7EFEBF2FB91A}" dt="2023-12-19T03:25:15.238" v="135" actId="962"/>
          <ac:picMkLst>
            <pc:docMk/>
            <pc:sldMk cId="213653138" sldId="261"/>
            <ac:picMk id="3" creationId="{8D946116-817C-1D95-DAC5-52664927CF3E}"/>
          </ac:picMkLst>
        </pc:picChg>
      </pc:sldChg>
      <pc:sldChg chg="addSp modSp new mod">
        <pc:chgData name="ゆっくり市場調査論" userId="03e094fd-291a-4030-9f28-a3cc6b5984cc" providerId="ADAL" clId="{5D231257-957C-4EA1-BE04-7EFEBF2FB91A}" dt="2023-12-19T13:08:37.074" v="227" actId="962"/>
        <pc:sldMkLst>
          <pc:docMk/>
          <pc:sldMk cId="472481966" sldId="261"/>
        </pc:sldMkLst>
        <pc:picChg chg="add mod">
          <ac:chgData name="ゆっくり市場調査論" userId="03e094fd-291a-4030-9f28-a3cc6b5984cc" providerId="ADAL" clId="{5D231257-957C-4EA1-BE04-7EFEBF2FB91A}" dt="2023-12-19T13:08:37.074" v="227" actId="962"/>
          <ac:picMkLst>
            <pc:docMk/>
            <pc:sldMk cId="472481966" sldId="261"/>
            <ac:picMk id="3" creationId="{98F572AC-11B4-FB63-53D8-264EC381501A}"/>
          </ac:picMkLst>
        </pc:picChg>
      </pc:sldChg>
      <pc:sldChg chg="del">
        <pc:chgData name="ゆっくり市場調査論" userId="03e094fd-291a-4030-9f28-a3cc6b5984cc" providerId="ADAL" clId="{5D231257-957C-4EA1-BE04-7EFEBF2FB91A}" dt="2023-12-12T23:58:34.211" v="0" actId="47"/>
        <pc:sldMkLst>
          <pc:docMk/>
          <pc:sldMk cId="1128009376" sldId="261"/>
        </pc:sldMkLst>
      </pc:sldChg>
      <pc:sldChg chg="addSp modSp new del mod">
        <pc:chgData name="ゆっくり市場調査論" userId="03e094fd-291a-4030-9f28-a3cc6b5984cc" providerId="ADAL" clId="{5D231257-957C-4EA1-BE04-7EFEBF2FB91A}" dt="2023-12-19T03:24:55.310" v="103" actId="47"/>
        <pc:sldMkLst>
          <pc:docMk/>
          <pc:sldMk cId="3015280650" sldId="261"/>
        </pc:sldMkLst>
        <pc:picChg chg="add mod">
          <ac:chgData name="ゆっくり市場調査論" userId="03e094fd-291a-4030-9f28-a3cc6b5984cc" providerId="ADAL" clId="{5D231257-957C-4EA1-BE04-7EFEBF2FB91A}" dt="2023-12-12T23:59:07.898" v="45" actId="962"/>
          <ac:picMkLst>
            <pc:docMk/>
            <pc:sldMk cId="3015280650" sldId="261"/>
            <ac:picMk id="3" creationId="{97EBAD49-9CDF-39C5-4862-8F2D9B424346}"/>
          </ac:picMkLst>
        </pc:picChg>
      </pc:sldChg>
      <pc:sldChg chg="addSp modSp new del mod">
        <pc:chgData name="ゆっくり市場調査論" userId="03e094fd-291a-4030-9f28-a3cc6b5984cc" providerId="ADAL" clId="{5D231257-957C-4EA1-BE04-7EFEBF2FB91A}" dt="2023-12-19T03:24:55.310" v="103" actId="47"/>
        <pc:sldMkLst>
          <pc:docMk/>
          <pc:sldMk cId="1861046441" sldId="262"/>
        </pc:sldMkLst>
        <pc:picChg chg="add mod">
          <ac:chgData name="ゆっくり市場調査論" userId="03e094fd-291a-4030-9f28-a3cc6b5984cc" providerId="ADAL" clId="{5D231257-957C-4EA1-BE04-7EFEBF2FB91A}" dt="2023-12-12T23:59:11.363" v="48" actId="962"/>
          <ac:picMkLst>
            <pc:docMk/>
            <pc:sldMk cId="1861046441" sldId="262"/>
            <ac:picMk id="3" creationId="{5FB0621C-6A48-69B1-F635-9967D577E5A7}"/>
          </ac:picMkLst>
        </pc:picChg>
      </pc:sldChg>
      <pc:sldChg chg="addSp modSp new mod">
        <pc:chgData name="ゆっくり市場調査論" userId="03e094fd-291a-4030-9f28-a3cc6b5984cc" providerId="ADAL" clId="{5D231257-957C-4EA1-BE04-7EFEBF2FB91A}" dt="2023-12-19T13:08:41.048" v="229" actId="27614"/>
        <pc:sldMkLst>
          <pc:docMk/>
          <pc:sldMk cId="3342278252" sldId="262"/>
        </pc:sldMkLst>
        <pc:picChg chg="add mod">
          <ac:chgData name="ゆっくり市場調査論" userId="03e094fd-291a-4030-9f28-a3cc6b5984cc" providerId="ADAL" clId="{5D231257-957C-4EA1-BE04-7EFEBF2FB91A}" dt="2023-12-19T13:08:41.048" v="229" actId="27614"/>
          <ac:picMkLst>
            <pc:docMk/>
            <pc:sldMk cId="3342278252" sldId="262"/>
            <ac:picMk id="3" creationId="{723DE8A7-BA9B-6BD2-B96B-251014CBAAB9}"/>
          </ac:picMkLst>
        </pc:picChg>
      </pc:sldChg>
      <pc:sldChg chg="del">
        <pc:chgData name="ゆっくり市場調査論" userId="03e094fd-291a-4030-9f28-a3cc6b5984cc" providerId="ADAL" clId="{5D231257-957C-4EA1-BE04-7EFEBF2FB91A}" dt="2023-12-12T23:58:34.211" v="0" actId="47"/>
        <pc:sldMkLst>
          <pc:docMk/>
          <pc:sldMk cId="3999992612" sldId="262"/>
        </pc:sldMkLst>
      </pc:sldChg>
      <pc:sldChg chg="addSp modSp new del mod">
        <pc:chgData name="ゆっくり市場調査論" userId="03e094fd-291a-4030-9f28-a3cc6b5984cc" providerId="ADAL" clId="{5D231257-957C-4EA1-BE04-7EFEBF2FB91A}" dt="2023-12-19T13:08:05.297" v="192" actId="47"/>
        <pc:sldMkLst>
          <pc:docMk/>
          <pc:sldMk cId="4268476281" sldId="262"/>
        </pc:sldMkLst>
        <pc:picChg chg="add mod">
          <ac:chgData name="ゆっくり市場調査論" userId="03e094fd-291a-4030-9f28-a3cc6b5984cc" providerId="ADAL" clId="{5D231257-957C-4EA1-BE04-7EFEBF2FB91A}" dt="2023-12-19T03:25:18.295" v="137" actId="27614"/>
          <ac:picMkLst>
            <pc:docMk/>
            <pc:sldMk cId="4268476281" sldId="262"/>
            <ac:picMk id="3" creationId="{6229221D-BF06-E19C-8B73-1FB50A495571}"/>
          </ac:picMkLst>
        </pc:picChg>
      </pc:sldChg>
      <pc:sldChg chg="addSp modSp new mod">
        <pc:chgData name="ゆっくり市場調査論" userId="03e094fd-291a-4030-9f28-a3cc6b5984cc" providerId="ADAL" clId="{5D231257-957C-4EA1-BE04-7EFEBF2FB91A}" dt="2023-12-19T13:08:43.825" v="232" actId="962"/>
        <pc:sldMkLst>
          <pc:docMk/>
          <pc:sldMk cId="1198753483" sldId="263"/>
        </pc:sldMkLst>
        <pc:picChg chg="add mod">
          <ac:chgData name="ゆっくり市場調査論" userId="03e094fd-291a-4030-9f28-a3cc6b5984cc" providerId="ADAL" clId="{5D231257-957C-4EA1-BE04-7EFEBF2FB91A}" dt="2023-12-19T13:08:43.825" v="232" actId="962"/>
          <ac:picMkLst>
            <pc:docMk/>
            <pc:sldMk cId="1198753483" sldId="263"/>
            <ac:picMk id="3" creationId="{E318A7F0-661A-583C-056E-173938F3D212}"/>
          </ac:picMkLst>
        </pc:picChg>
      </pc:sldChg>
      <pc:sldChg chg="addSp delSp modSp new del mod">
        <pc:chgData name="ゆっくり市場調査論" userId="03e094fd-291a-4030-9f28-a3cc6b5984cc" providerId="ADAL" clId="{5D231257-957C-4EA1-BE04-7EFEBF2FB91A}" dt="2023-12-19T03:24:55.310" v="103" actId="47"/>
        <pc:sldMkLst>
          <pc:docMk/>
          <pc:sldMk cId="2161905675" sldId="263"/>
        </pc:sldMkLst>
        <pc:picChg chg="add del mod">
          <ac:chgData name="ゆっくり市場調査論" userId="03e094fd-291a-4030-9f28-a3cc6b5984cc" providerId="ADAL" clId="{5D231257-957C-4EA1-BE04-7EFEBF2FB91A}" dt="2023-12-19T01:29:59.802" v="95" actId="478"/>
          <ac:picMkLst>
            <pc:docMk/>
            <pc:sldMk cId="2161905675" sldId="263"/>
            <ac:picMk id="3" creationId="{D0AF8CCE-43DD-F0EF-4237-A8933E2CBEBF}"/>
          </ac:picMkLst>
        </pc:picChg>
        <pc:picChg chg="add mod">
          <ac:chgData name="ゆっくり市場調査論" userId="03e094fd-291a-4030-9f28-a3cc6b5984cc" providerId="ADAL" clId="{5D231257-957C-4EA1-BE04-7EFEBF2FB91A}" dt="2023-12-19T01:30:19.092" v="102" actId="962"/>
          <ac:picMkLst>
            <pc:docMk/>
            <pc:sldMk cId="2161905675" sldId="263"/>
            <ac:picMk id="4" creationId="{FA0A480C-3B1D-8E43-7350-9B1BCC3426C2}"/>
          </ac:picMkLst>
        </pc:picChg>
      </pc:sldChg>
      <pc:sldChg chg="del">
        <pc:chgData name="ゆっくり市場調査論" userId="03e094fd-291a-4030-9f28-a3cc6b5984cc" providerId="ADAL" clId="{5D231257-957C-4EA1-BE04-7EFEBF2FB91A}" dt="2023-12-12T23:58:34.211" v="0" actId="47"/>
        <pc:sldMkLst>
          <pc:docMk/>
          <pc:sldMk cId="2601162370" sldId="263"/>
        </pc:sldMkLst>
      </pc:sldChg>
      <pc:sldChg chg="addSp modSp new del mod">
        <pc:chgData name="ゆっくり市場調査論" userId="03e094fd-291a-4030-9f28-a3cc6b5984cc" providerId="ADAL" clId="{5D231257-957C-4EA1-BE04-7EFEBF2FB91A}" dt="2023-12-19T13:08:05.297" v="192" actId="47"/>
        <pc:sldMkLst>
          <pc:docMk/>
          <pc:sldMk cId="3384154181" sldId="263"/>
        </pc:sldMkLst>
        <pc:picChg chg="add mod">
          <ac:chgData name="ゆっくり市場調査論" userId="03e094fd-291a-4030-9f28-a3cc6b5984cc" providerId="ADAL" clId="{5D231257-957C-4EA1-BE04-7EFEBF2FB91A}" dt="2023-12-19T03:25:20.719" v="140" actId="962"/>
          <ac:picMkLst>
            <pc:docMk/>
            <pc:sldMk cId="3384154181" sldId="263"/>
            <ac:picMk id="3" creationId="{50F07A87-4032-A798-1EA7-DAA6E9BB1A68}"/>
          </ac:picMkLst>
        </pc:picChg>
      </pc:sldChg>
      <pc:sldChg chg="del">
        <pc:chgData name="ゆっくり市場調査論" userId="03e094fd-291a-4030-9f28-a3cc6b5984cc" providerId="ADAL" clId="{5D231257-957C-4EA1-BE04-7EFEBF2FB91A}" dt="2023-12-12T23:58:34.211" v="0" actId="47"/>
        <pc:sldMkLst>
          <pc:docMk/>
          <pc:sldMk cId="116972184" sldId="264"/>
        </pc:sldMkLst>
      </pc:sldChg>
      <pc:sldChg chg="addSp modSp new mod">
        <pc:chgData name="ゆっくり市場調査論" userId="03e094fd-291a-4030-9f28-a3cc6b5984cc" providerId="ADAL" clId="{5D231257-957C-4EA1-BE04-7EFEBF2FB91A}" dt="2023-12-19T13:08:47.041" v="235" actId="962"/>
        <pc:sldMkLst>
          <pc:docMk/>
          <pc:sldMk cId="1136175420" sldId="264"/>
        </pc:sldMkLst>
        <pc:picChg chg="add mod">
          <ac:chgData name="ゆっくり市場調査論" userId="03e094fd-291a-4030-9f28-a3cc6b5984cc" providerId="ADAL" clId="{5D231257-957C-4EA1-BE04-7EFEBF2FB91A}" dt="2023-12-19T13:08:47.041" v="235" actId="962"/>
          <ac:picMkLst>
            <pc:docMk/>
            <pc:sldMk cId="1136175420" sldId="264"/>
            <ac:picMk id="3" creationId="{A88823A6-7EF3-E58D-354C-BA352DB3BA1F}"/>
          </ac:picMkLst>
        </pc:picChg>
      </pc:sldChg>
      <pc:sldChg chg="addSp modSp new del mod">
        <pc:chgData name="ゆっくり市場調査論" userId="03e094fd-291a-4030-9f28-a3cc6b5984cc" providerId="ADAL" clId="{5D231257-957C-4EA1-BE04-7EFEBF2FB91A}" dt="2023-12-19T13:08:05.297" v="192" actId="47"/>
        <pc:sldMkLst>
          <pc:docMk/>
          <pc:sldMk cId="3545203721" sldId="264"/>
        </pc:sldMkLst>
        <pc:picChg chg="add mod">
          <ac:chgData name="ゆっくり市場調査論" userId="03e094fd-291a-4030-9f28-a3cc6b5984cc" providerId="ADAL" clId="{5D231257-957C-4EA1-BE04-7EFEBF2FB91A}" dt="2023-12-19T03:25:24.539" v="143" actId="962"/>
          <ac:picMkLst>
            <pc:docMk/>
            <pc:sldMk cId="3545203721" sldId="264"/>
            <ac:picMk id="3" creationId="{E0320F9D-D64A-8677-C7C5-E384C7679A44}"/>
          </ac:picMkLst>
        </pc:picChg>
      </pc:sldChg>
      <pc:sldChg chg="addSp modSp new del mod">
        <pc:chgData name="ゆっくり市場調査論" userId="03e094fd-291a-4030-9f28-a3cc6b5984cc" providerId="ADAL" clId="{5D231257-957C-4EA1-BE04-7EFEBF2FB91A}" dt="2023-12-19T03:24:55.310" v="103" actId="47"/>
        <pc:sldMkLst>
          <pc:docMk/>
          <pc:sldMk cId="4080681160" sldId="264"/>
        </pc:sldMkLst>
        <pc:picChg chg="add mod">
          <ac:chgData name="ゆっくり市場調査論" userId="03e094fd-291a-4030-9f28-a3cc6b5984cc" providerId="ADAL" clId="{5D231257-957C-4EA1-BE04-7EFEBF2FB91A}" dt="2023-12-12T23:59:17.348" v="54" actId="962"/>
          <ac:picMkLst>
            <pc:docMk/>
            <pc:sldMk cId="4080681160" sldId="264"/>
            <ac:picMk id="3" creationId="{659F2450-7196-8169-9BA1-48E7DA47C1CC}"/>
          </ac:picMkLst>
        </pc:picChg>
      </pc:sldChg>
      <pc:sldChg chg="addSp modSp new del mod">
        <pc:chgData name="ゆっくり市場調査論" userId="03e094fd-291a-4030-9f28-a3cc6b5984cc" providerId="ADAL" clId="{5D231257-957C-4EA1-BE04-7EFEBF2FB91A}" dt="2023-12-19T03:24:55.310" v="103" actId="47"/>
        <pc:sldMkLst>
          <pc:docMk/>
          <pc:sldMk cId="974424443" sldId="265"/>
        </pc:sldMkLst>
        <pc:picChg chg="add mod">
          <ac:chgData name="ゆっくり市場調査論" userId="03e094fd-291a-4030-9f28-a3cc6b5984cc" providerId="ADAL" clId="{5D231257-957C-4EA1-BE04-7EFEBF2FB91A}" dt="2023-12-12T23:59:21.755" v="57" actId="962"/>
          <ac:picMkLst>
            <pc:docMk/>
            <pc:sldMk cId="974424443" sldId="265"/>
            <ac:picMk id="3" creationId="{4D2E516A-50A6-E85B-FD6F-DA09E96A1113}"/>
          </ac:picMkLst>
        </pc:picChg>
      </pc:sldChg>
      <pc:sldChg chg="addSp modSp new del mod">
        <pc:chgData name="ゆっくり市場調査論" userId="03e094fd-291a-4030-9f28-a3cc6b5984cc" providerId="ADAL" clId="{5D231257-957C-4EA1-BE04-7EFEBF2FB91A}" dt="2023-12-19T13:08:05.297" v="192" actId="47"/>
        <pc:sldMkLst>
          <pc:docMk/>
          <pc:sldMk cId="1133036747" sldId="265"/>
        </pc:sldMkLst>
        <pc:picChg chg="add mod">
          <ac:chgData name="ゆっくり市場調査論" userId="03e094fd-291a-4030-9f28-a3cc6b5984cc" providerId="ADAL" clId="{5D231257-957C-4EA1-BE04-7EFEBF2FB91A}" dt="2023-12-19T03:25:28.354" v="146" actId="962"/>
          <ac:picMkLst>
            <pc:docMk/>
            <pc:sldMk cId="1133036747" sldId="265"/>
            <ac:picMk id="3" creationId="{62236F23-0D6A-78EA-C4B7-27095924FBA2}"/>
          </ac:picMkLst>
        </pc:picChg>
      </pc:sldChg>
      <pc:sldChg chg="addSp modSp new mod">
        <pc:chgData name="ゆっくり市場調査論" userId="03e094fd-291a-4030-9f28-a3cc6b5984cc" providerId="ADAL" clId="{5D231257-957C-4EA1-BE04-7EFEBF2FB91A}" dt="2023-12-19T13:08:51.427" v="237" actId="27614"/>
        <pc:sldMkLst>
          <pc:docMk/>
          <pc:sldMk cId="4071964356" sldId="265"/>
        </pc:sldMkLst>
        <pc:picChg chg="add mod">
          <ac:chgData name="ゆっくり市場調査論" userId="03e094fd-291a-4030-9f28-a3cc6b5984cc" providerId="ADAL" clId="{5D231257-957C-4EA1-BE04-7EFEBF2FB91A}" dt="2023-12-19T13:08:51.427" v="237" actId="27614"/>
          <ac:picMkLst>
            <pc:docMk/>
            <pc:sldMk cId="4071964356" sldId="265"/>
            <ac:picMk id="3" creationId="{BE0A321A-48C1-48BA-F290-75496FD84B90}"/>
          </ac:picMkLst>
        </pc:picChg>
      </pc:sldChg>
      <pc:sldChg chg="addSp modSp new mod">
        <pc:chgData name="ゆっくり市場調査論" userId="03e094fd-291a-4030-9f28-a3cc6b5984cc" providerId="ADAL" clId="{5D231257-957C-4EA1-BE04-7EFEBF2FB91A}" dt="2023-12-19T13:08:54.871" v="240" actId="962"/>
        <pc:sldMkLst>
          <pc:docMk/>
          <pc:sldMk cId="1024985027" sldId="266"/>
        </pc:sldMkLst>
        <pc:picChg chg="add mod">
          <ac:chgData name="ゆっくり市場調査論" userId="03e094fd-291a-4030-9f28-a3cc6b5984cc" providerId="ADAL" clId="{5D231257-957C-4EA1-BE04-7EFEBF2FB91A}" dt="2023-12-19T13:08:54.871" v="240" actId="962"/>
          <ac:picMkLst>
            <pc:docMk/>
            <pc:sldMk cId="1024985027" sldId="266"/>
            <ac:picMk id="3" creationId="{8FE8084C-ECC2-D1CC-2929-478B51A721BF}"/>
          </ac:picMkLst>
        </pc:picChg>
      </pc:sldChg>
      <pc:sldChg chg="addSp delSp modSp new del mod">
        <pc:chgData name="ゆっくり市場調査論" userId="03e094fd-291a-4030-9f28-a3cc6b5984cc" providerId="ADAL" clId="{5D231257-957C-4EA1-BE04-7EFEBF2FB91A}" dt="2023-12-19T03:24:55.310" v="103" actId="47"/>
        <pc:sldMkLst>
          <pc:docMk/>
          <pc:sldMk cId="2269384374" sldId="266"/>
        </pc:sldMkLst>
        <pc:picChg chg="add del mod">
          <ac:chgData name="ゆっくり市場調査論" userId="03e094fd-291a-4030-9f28-a3cc6b5984cc" providerId="ADAL" clId="{5D231257-957C-4EA1-BE04-7EFEBF2FB91A}" dt="2023-12-19T01:30:06.685" v="96" actId="478"/>
          <ac:picMkLst>
            <pc:docMk/>
            <pc:sldMk cId="2269384374" sldId="266"/>
            <ac:picMk id="3" creationId="{ECFD4700-14B2-63A0-C3CE-74B5F1C11838}"/>
          </ac:picMkLst>
        </pc:picChg>
        <pc:picChg chg="add mod">
          <ac:chgData name="ゆっくり市場調査論" userId="03e094fd-291a-4030-9f28-a3cc6b5984cc" providerId="ADAL" clId="{5D231257-957C-4EA1-BE04-7EFEBF2FB91A}" dt="2023-12-19T01:30:14.094" v="99" actId="962"/>
          <ac:picMkLst>
            <pc:docMk/>
            <pc:sldMk cId="2269384374" sldId="266"/>
            <ac:picMk id="4" creationId="{06AB37D9-18AA-863F-AC93-8A0AB52DE536}"/>
          </ac:picMkLst>
        </pc:picChg>
      </pc:sldChg>
      <pc:sldChg chg="addSp modSp new del mod">
        <pc:chgData name="ゆっくり市場調査論" userId="03e094fd-291a-4030-9f28-a3cc6b5984cc" providerId="ADAL" clId="{5D231257-957C-4EA1-BE04-7EFEBF2FB91A}" dt="2023-12-19T13:08:05.297" v="192" actId="47"/>
        <pc:sldMkLst>
          <pc:docMk/>
          <pc:sldMk cId="2428022509" sldId="266"/>
        </pc:sldMkLst>
        <pc:picChg chg="add mod">
          <ac:chgData name="ゆっくり市場調査論" userId="03e094fd-291a-4030-9f28-a3cc6b5984cc" providerId="ADAL" clId="{5D231257-957C-4EA1-BE04-7EFEBF2FB91A}" dt="2023-12-19T03:25:31.747" v="149" actId="962"/>
          <ac:picMkLst>
            <pc:docMk/>
            <pc:sldMk cId="2428022509" sldId="266"/>
            <ac:picMk id="3" creationId="{3107DC91-5231-FC9F-E681-F68749499BA8}"/>
          </ac:picMkLst>
        </pc:picChg>
      </pc:sldChg>
      <pc:sldChg chg="addSp modSp new del mod">
        <pc:chgData name="ゆっくり市場調査論" userId="03e094fd-291a-4030-9f28-a3cc6b5984cc" providerId="ADAL" clId="{5D231257-957C-4EA1-BE04-7EFEBF2FB91A}" dt="2023-12-19T13:08:05.297" v="192" actId="47"/>
        <pc:sldMkLst>
          <pc:docMk/>
          <pc:sldMk cId="1465220554" sldId="267"/>
        </pc:sldMkLst>
        <pc:picChg chg="add mod">
          <ac:chgData name="ゆっくり市場調査論" userId="03e094fd-291a-4030-9f28-a3cc6b5984cc" providerId="ADAL" clId="{5D231257-957C-4EA1-BE04-7EFEBF2FB91A}" dt="2023-12-19T03:25:35.275" v="152" actId="962"/>
          <ac:picMkLst>
            <pc:docMk/>
            <pc:sldMk cId="1465220554" sldId="267"/>
            <ac:picMk id="3" creationId="{37E9850B-5704-F595-AB5F-A311ED91C448}"/>
          </ac:picMkLst>
        </pc:picChg>
      </pc:sldChg>
      <pc:sldChg chg="del">
        <pc:chgData name="ゆっくり市場調査論" userId="03e094fd-291a-4030-9f28-a3cc6b5984cc" providerId="ADAL" clId="{5D231257-957C-4EA1-BE04-7EFEBF2FB91A}" dt="2023-12-12T23:58:34.211" v="0" actId="47"/>
        <pc:sldMkLst>
          <pc:docMk/>
          <pc:sldMk cId="1685093787" sldId="267"/>
        </pc:sldMkLst>
      </pc:sldChg>
      <pc:sldChg chg="addSp modSp new mod">
        <pc:chgData name="ゆっくり市場調査論" userId="03e094fd-291a-4030-9f28-a3cc6b5984cc" providerId="ADAL" clId="{5D231257-957C-4EA1-BE04-7EFEBF2FB91A}" dt="2023-12-19T13:08:58.482" v="243" actId="962"/>
        <pc:sldMkLst>
          <pc:docMk/>
          <pc:sldMk cId="1909038257" sldId="267"/>
        </pc:sldMkLst>
        <pc:picChg chg="add mod">
          <ac:chgData name="ゆっくり市場調査論" userId="03e094fd-291a-4030-9f28-a3cc6b5984cc" providerId="ADAL" clId="{5D231257-957C-4EA1-BE04-7EFEBF2FB91A}" dt="2023-12-19T13:08:58.482" v="243" actId="962"/>
          <ac:picMkLst>
            <pc:docMk/>
            <pc:sldMk cId="1909038257" sldId="267"/>
            <ac:picMk id="3" creationId="{21066D58-22FC-9299-5408-CADAA814250C}"/>
          </ac:picMkLst>
        </pc:picChg>
      </pc:sldChg>
      <pc:sldChg chg="addSp modSp new del mod">
        <pc:chgData name="ゆっくり市場調査論" userId="03e094fd-291a-4030-9f28-a3cc6b5984cc" providerId="ADAL" clId="{5D231257-957C-4EA1-BE04-7EFEBF2FB91A}" dt="2023-12-19T03:24:55.310" v="103" actId="47"/>
        <pc:sldMkLst>
          <pc:docMk/>
          <pc:sldMk cId="2910391409" sldId="267"/>
        </pc:sldMkLst>
        <pc:picChg chg="add mod">
          <ac:chgData name="ゆっくり市場調査論" userId="03e094fd-291a-4030-9f28-a3cc6b5984cc" providerId="ADAL" clId="{5D231257-957C-4EA1-BE04-7EFEBF2FB91A}" dt="2023-12-12T23:59:29.302" v="63" actId="962"/>
          <ac:picMkLst>
            <pc:docMk/>
            <pc:sldMk cId="2910391409" sldId="267"/>
            <ac:picMk id="3" creationId="{714BFE97-317D-7B99-F0CD-B607539BB715}"/>
          </ac:picMkLst>
        </pc:picChg>
      </pc:sldChg>
      <pc:sldChg chg="del">
        <pc:chgData name="ゆっくり市場調査論" userId="03e094fd-291a-4030-9f28-a3cc6b5984cc" providerId="ADAL" clId="{5D231257-957C-4EA1-BE04-7EFEBF2FB91A}" dt="2023-12-12T23:58:34.211" v="0" actId="47"/>
        <pc:sldMkLst>
          <pc:docMk/>
          <pc:sldMk cId="433331283" sldId="268"/>
        </pc:sldMkLst>
      </pc:sldChg>
      <pc:sldChg chg="addSp modSp new del mod">
        <pc:chgData name="ゆっくり市場調査論" userId="03e094fd-291a-4030-9f28-a3cc6b5984cc" providerId="ADAL" clId="{5D231257-957C-4EA1-BE04-7EFEBF2FB91A}" dt="2023-12-19T13:08:05.297" v="192" actId="47"/>
        <pc:sldMkLst>
          <pc:docMk/>
          <pc:sldMk cId="1413296043" sldId="268"/>
        </pc:sldMkLst>
        <pc:picChg chg="add mod">
          <ac:chgData name="ゆっくり市場調査論" userId="03e094fd-291a-4030-9f28-a3cc6b5984cc" providerId="ADAL" clId="{5D231257-957C-4EA1-BE04-7EFEBF2FB91A}" dt="2023-12-19T03:25:38.314" v="155" actId="962"/>
          <ac:picMkLst>
            <pc:docMk/>
            <pc:sldMk cId="1413296043" sldId="268"/>
            <ac:picMk id="3" creationId="{DFED7699-9853-9675-B7E1-7D869B2A4D83}"/>
          </ac:picMkLst>
        </pc:picChg>
      </pc:sldChg>
      <pc:sldChg chg="addSp modSp new mod">
        <pc:chgData name="ゆっくり市場調査論" userId="03e094fd-291a-4030-9f28-a3cc6b5984cc" providerId="ADAL" clId="{5D231257-957C-4EA1-BE04-7EFEBF2FB91A}" dt="2023-12-19T13:09:02.710" v="246" actId="962"/>
        <pc:sldMkLst>
          <pc:docMk/>
          <pc:sldMk cId="1414982276" sldId="268"/>
        </pc:sldMkLst>
        <pc:picChg chg="add mod">
          <ac:chgData name="ゆっくり市場調査論" userId="03e094fd-291a-4030-9f28-a3cc6b5984cc" providerId="ADAL" clId="{5D231257-957C-4EA1-BE04-7EFEBF2FB91A}" dt="2023-12-19T13:09:02.710" v="246" actId="962"/>
          <ac:picMkLst>
            <pc:docMk/>
            <pc:sldMk cId="1414982276" sldId="268"/>
            <ac:picMk id="3" creationId="{37F2C2A8-1C30-7CBE-8772-7F75D2DD8BDC}"/>
          </ac:picMkLst>
        </pc:picChg>
      </pc:sldChg>
      <pc:sldChg chg="addSp modSp new del mod">
        <pc:chgData name="ゆっくり市場調査論" userId="03e094fd-291a-4030-9f28-a3cc6b5984cc" providerId="ADAL" clId="{5D231257-957C-4EA1-BE04-7EFEBF2FB91A}" dt="2023-12-19T03:24:55.310" v="103" actId="47"/>
        <pc:sldMkLst>
          <pc:docMk/>
          <pc:sldMk cId="3152201421" sldId="268"/>
        </pc:sldMkLst>
        <pc:picChg chg="add mod">
          <ac:chgData name="ゆっくり市場調査論" userId="03e094fd-291a-4030-9f28-a3cc6b5984cc" providerId="ADAL" clId="{5D231257-957C-4EA1-BE04-7EFEBF2FB91A}" dt="2023-12-12T23:59:32.542" v="66" actId="962"/>
          <ac:picMkLst>
            <pc:docMk/>
            <pc:sldMk cId="3152201421" sldId="268"/>
            <ac:picMk id="3" creationId="{70F4EF86-5E87-FD13-233C-85EB5631E518}"/>
          </ac:picMkLst>
        </pc:picChg>
      </pc:sldChg>
      <pc:sldChg chg="addSp modSp new mod">
        <pc:chgData name="ゆっくり市場調査論" userId="03e094fd-291a-4030-9f28-a3cc6b5984cc" providerId="ADAL" clId="{5D231257-957C-4EA1-BE04-7EFEBF2FB91A}" dt="2023-12-19T13:09:06.007" v="248" actId="27614"/>
        <pc:sldMkLst>
          <pc:docMk/>
          <pc:sldMk cId="324957028" sldId="269"/>
        </pc:sldMkLst>
        <pc:picChg chg="add mod">
          <ac:chgData name="ゆっくり市場調査論" userId="03e094fd-291a-4030-9f28-a3cc6b5984cc" providerId="ADAL" clId="{5D231257-957C-4EA1-BE04-7EFEBF2FB91A}" dt="2023-12-19T13:09:06.007" v="248" actId="27614"/>
          <ac:picMkLst>
            <pc:docMk/>
            <pc:sldMk cId="324957028" sldId="269"/>
            <ac:picMk id="3" creationId="{BA4E7BC9-2835-B282-436D-7B4196668FA3}"/>
          </ac:picMkLst>
        </pc:picChg>
      </pc:sldChg>
      <pc:sldChg chg="addSp modSp new del mod">
        <pc:chgData name="ゆっくり市場調査論" userId="03e094fd-291a-4030-9f28-a3cc6b5984cc" providerId="ADAL" clId="{5D231257-957C-4EA1-BE04-7EFEBF2FB91A}" dt="2023-12-19T13:08:05.297" v="192" actId="47"/>
        <pc:sldMkLst>
          <pc:docMk/>
          <pc:sldMk cId="435991558" sldId="269"/>
        </pc:sldMkLst>
        <pc:picChg chg="add mod">
          <ac:chgData name="ゆっくり市場調査論" userId="03e094fd-291a-4030-9f28-a3cc6b5984cc" providerId="ADAL" clId="{5D231257-957C-4EA1-BE04-7EFEBF2FB91A}" dt="2023-12-19T03:25:41.561" v="157" actId="27614"/>
          <ac:picMkLst>
            <pc:docMk/>
            <pc:sldMk cId="435991558" sldId="269"/>
            <ac:picMk id="3" creationId="{BDE49446-0F62-D729-B15D-4254AB91B651}"/>
          </ac:picMkLst>
        </pc:picChg>
      </pc:sldChg>
      <pc:sldChg chg="addSp modSp new del mod">
        <pc:chgData name="ゆっくり市場調査論" userId="03e094fd-291a-4030-9f28-a3cc6b5984cc" providerId="ADAL" clId="{5D231257-957C-4EA1-BE04-7EFEBF2FB91A}" dt="2023-12-19T03:24:55.310" v="103" actId="47"/>
        <pc:sldMkLst>
          <pc:docMk/>
          <pc:sldMk cId="600282819" sldId="269"/>
        </pc:sldMkLst>
        <pc:picChg chg="add mod">
          <ac:chgData name="ゆっくり市場調査論" userId="03e094fd-291a-4030-9f28-a3cc6b5984cc" providerId="ADAL" clId="{5D231257-957C-4EA1-BE04-7EFEBF2FB91A}" dt="2023-12-12T23:59:35.671" v="69" actId="962"/>
          <ac:picMkLst>
            <pc:docMk/>
            <pc:sldMk cId="600282819" sldId="269"/>
            <ac:picMk id="3" creationId="{13C74DEC-9F81-91EC-E256-CC719604843A}"/>
          </ac:picMkLst>
        </pc:picChg>
      </pc:sldChg>
      <pc:sldChg chg="del">
        <pc:chgData name="ゆっくり市場調査論" userId="03e094fd-291a-4030-9f28-a3cc6b5984cc" providerId="ADAL" clId="{5D231257-957C-4EA1-BE04-7EFEBF2FB91A}" dt="2023-12-12T23:58:34.211" v="0" actId="47"/>
        <pc:sldMkLst>
          <pc:docMk/>
          <pc:sldMk cId="2819274465" sldId="269"/>
        </pc:sldMkLst>
      </pc:sldChg>
      <pc:sldChg chg="addSp modSp new del mod">
        <pc:chgData name="ゆっくり市場調査論" userId="03e094fd-291a-4030-9f28-a3cc6b5984cc" providerId="ADAL" clId="{5D231257-957C-4EA1-BE04-7EFEBF2FB91A}" dt="2023-12-19T13:08:05.297" v="192" actId="47"/>
        <pc:sldMkLst>
          <pc:docMk/>
          <pc:sldMk cId="2756194934" sldId="270"/>
        </pc:sldMkLst>
        <pc:picChg chg="add mod">
          <ac:chgData name="ゆっくり市場調査論" userId="03e094fd-291a-4030-9f28-a3cc6b5984cc" providerId="ADAL" clId="{5D231257-957C-4EA1-BE04-7EFEBF2FB91A}" dt="2023-12-19T03:25:44.267" v="160" actId="962"/>
          <ac:picMkLst>
            <pc:docMk/>
            <pc:sldMk cId="2756194934" sldId="270"/>
            <ac:picMk id="3" creationId="{49038EF1-F516-7C8A-E90B-1090CFF8B258}"/>
          </ac:picMkLst>
        </pc:picChg>
      </pc:sldChg>
      <pc:sldChg chg="del">
        <pc:chgData name="ゆっくり市場調査論" userId="03e094fd-291a-4030-9f28-a3cc6b5984cc" providerId="ADAL" clId="{5D231257-957C-4EA1-BE04-7EFEBF2FB91A}" dt="2023-12-12T23:58:34.211" v="0" actId="47"/>
        <pc:sldMkLst>
          <pc:docMk/>
          <pc:sldMk cId="3272052894" sldId="270"/>
        </pc:sldMkLst>
      </pc:sldChg>
      <pc:sldChg chg="addSp modSp new mod">
        <pc:chgData name="ゆっくり市場調査論" userId="03e094fd-291a-4030-9f28-a3cc6b5984cc" providerId="ADAL" clId="{5D231257-957C-4EA1-BE04-7EFEBF2FB91A}" dt="2023-12-19T13:09:08.830" v="251" actId="962"/>
        <pc:sldMkLst>
          <pc:docMk/>
          <pc:sldMk cId="3754802091" sldId="270"/>
        </pc:sldMkLst>
        <pc:picChg chg="add mod">
          <ac:chgData name="ゆっくり市場調査論" userId="03e094fd-291a-4030-9f28-a3cc6b5984cc" providerId="ADAL" clId="{5D231257-957C-4EA1-BE04-7EFEBF2FB91A}" dt="2023-12-19T13:09:08.830" v="251" actId="962"/>
          <ac:picMkLst>
            <pc:docMk/>
            <pc:sldMk cId="3754802091" sldId="270"/>
            <ac:picMk id="3" creationId="{A917904A-3E33-AC16-4C99-12CF9BDD9947}"/>
          </ac:picMkLst>
        </pc:picChg>
      </pc:sldChg>
      <pc:sldChg chg="addSp modSp new del mod">
        <pc:chgData name="ゆっくり市場調査論" userId="03e094fd-291a-4030-9f28-a3cc6b5984cc" providerId="ADAL" clId="{5D231257-957C-4EA1-BE04-7EFEBF2FB91A}" dt="2023-12-19T03:24:55.310" v="103" actId="47"/>
        <pc:sldMkLst>
          <pc:docMk/>
          <pc:sldMk cId="3792825161" sldId="270"/>
        </pc:sldMkLst>
        <pc:picChg chg="add mod">
          <ac:chgData name="ゆっくり市場調査論" userId="03e094fd-291a-4030-9f28-a3cc6b5984cc" providerId="ADAL" clId="{5D231257-957C-4EA1-BE04-7EFEBF2FB91A}" dt="2023-12-12T23:59:38.348" v="72" actId="962"/>
          <ac:picMkLst>
            <pc:docMk/>
            <pc:sldMk cId="3792825161" sldId="270"/>
            <ac:picMk id="3" creationId="{03B44C46-D037-6DD5-ECE4-9B525B0E3F8E}"/>
          </ac:picMkLst>
        </pc:picChg>
      </pc:sldChg>
      <pc:sldChg chg="addSp modSp new del mod">
        <pc:chgData name="ゆっくり市場調査論" userId="03e094fd-291a-4030-9f28-a3cc6b5984cc" providerId="ADAL" clId="{5D231257-957C-4EA1-BE04-7EFEBF2FB91A}" dt="2023-12-19T13:08:05.297" v="192" actId="47"/>
        <pc:sldMkLst>
          <pc:docMk/>
          <pc:sldMk cId="1767975854" sldId="271"/>
        </pc:sldMkLst>
        <pc:picChg chg="add mod">
          <ac:chgData name="ゆっくり市場調査論" userId="03e094fd-291a-4030-9f28-a3cc6b5984cc" providerId="ADAL" clId="{5D231257-957C-4EA1-BE04-7EFEBF2FB91A}" dt="2023-12-19T03:25:47.716" v="163" actId="962"/>
          <ac:picMkLst>
            <pc:docMk/>
            <pc:sldMk cId="1767975854" sldId="271"/>
            <ac:picMk id="3" creationId="{A811F4B1-C06A-A941-82AF-6F9441E9CF8F}"/>
          </ac:picMkLst>
        </pc:picChg>
      </pc:sldChg>
      <pc:sldChg chg="del">
        <pc:chgData name="ゆっくり市場調査論" userId="03e094fd-291a-4030-9f28-a3cc6b5984cc" providerId="ADAL" clId="{5D231257-957C-4EA1-BE04-7EFEBF2FB91A}" dt="2023-12-12T23:58:34.211" v="0" actId="47"/>
        <pc:sldMkLst>
          <pc:docMk/>
          <pc:sldMk cId="2119129951" sldId="271"/>
        </pc:sldMkLst>
      </pc:sldChg>
      <pc:sldChg chg="addSp modSp new del mod">
        <pc:chgData name="ゆっくり市場調査論" userId="03e094fd-291a-4030-9f28-a3cc6b5984cc" providerId="ADAL" clId="{5D231257-957C-4EA1-BE04-7EFEBF2FB91A}" dt="2023-12-19T03:24:55.310" v="103" actId="47"/>
        <pc:sldMkLst>
          <pc:docMk/>
          <pc:sldMk cId="2379666253" sldId="271"/>
        </pc:sldMkLst>
        <pc:picChg chg="add mod">
          <ac:chgData name="ゆっくり市場調査論" userId="03e094fd-291a-4030-9f28-a3cc6b5984cc" providerId="ADAL" clId="{5D231257-957C-4EA1-BE04-7EFEBF2FB91A}" dt="2023-12-12T23:59:41.455" v="75" actId="962"/>
          <ac:picMkLst>
            <pc:docMk/>
            <pc:sldMk cId="2379666253" sldId="271"/>
            <ac:picMk id="3" creationId="{DE0FA901-F32F-F0DF-D321-5985E153EA14}"/>
          </ac:picMkLst>
        </pc:picChg>
      </pc:sldChg>
      <pc:sldChg chg="addSp modSp new mod">
        <pc:chgData name="ゆっくり市場調査論" userId="03e094fd-291a-4030-9f28-a3cc6b5984cc" providerId="ADAL" clId="{5D231257-957C-4EA1-BE04-7EFEBF2FB91A}" dt="2023-12-19T13:09:12.722" v="253" actId="27614"/>
        <pc:sldMkLst>
          <pc:docMk/>
          <pc:sldMk cId="3115185284" sldId="271"/>
        </pc:sldMkLst>
        <pc:picChg chg="add mod">
          <ac:chgData name="ゆっくり市場調査論" userId="03e094fd-291a-4030-9f28-a3cc6b5984cc" providerId="ADAL" clId="{5D231257-957C-4EA1-BE04-7EFEBF2FB91A}" dt="2023-12-19T13:09:12.722" v="253" actId="27614"/>
          <ac:picMkLst>
            <pc:docMk/>
            <pc:sldMk cId="3115185284" sldId="271"/>
            <ac:picMk id="3" creationId="{1D8966BF-6692-00B3-E9DB-40D7A8CCFFB9}"/>
          </ac:picMkLst>
        </pc:picChg>
      </pc:sldChg>
      <pc:sldChg chg="addSp modSp new del mod">
        <pc:chgData name="ゆっくり市場調査論" userId="03e094fd-291a-4030-9f28-a3cc6b5984cc" providerId="ADAL" clId="{5D231257-957C-4EA1-BE04-7EFEBF2FB91A}" dt="2023-12-19T13:08:05.297" v="192" actId="47"/>
        <pc:sldMkLst>
          <pc:docMk/>
          <pc:sldMk cId="256322758" sldId="272"/>
        </pc:sldMkLst>
        <pc:picChg chg="add mod">
          <ac:chgData name="ゆっくり市場調査論" userId="03e094fd-291a-4030-9f28-a3cc6b5984cc" providerId="ADAL" clId="{5D231257-957C-4EA1-BE04-7EFEBF2FB91A}" dt="2023-12-19T03:25:50.917" v="166" actId="962"/>
          <ac:picMkLst>
            <pc:docMk/>
            <pc:sldMk cId="256322758" sldId="272"/>
            <ac:picMk id="3" creationId="{C534C7BB-346B-4389-0BED-EFFC5A41AB37}"/>
          </ac:picMkLst>
        </pc:picChg>
      </pc:sldChg>
      <pc:sldChg chg="addSp modSp new del mod">
        <pc:chgData name="ゆっくり市場調査論" userId="03e094fd-291a-4030-9f28-a3cc6b5984cc" providerId="ADAL" clId="{5D231257-957C-4EA1-BE04-7EFEBF2FB91A}" dt="2023-12-19T03:24:55.310" v="103" actId="47"/>
        <pc:sldMkLst>
          <pc:docMk/>
          <pc:sldMk cId="486217029" sldId="272"/>
        </pc:sldMkLst>
        <pc:picChg chg="add mod">
          <ac:chgData name="ゆっくり市場調査論" userId="03e094fd-291a-4030-9f28-a3cc6b5984cc" providerId="ADAL" clId="{5D231257-957C-4EA1-BE04-7EFEBF2FB91A}" dt="2023-12-12T23:59:45.103" v="78" actId="962"/>
          <ac:picMkLst>
            <pc:docMk/>
            <pc:sldMk cId="486217029" sldId="272"/>
            <ac:picMk id="3" creationId="{82122459-47C1-84D1-F87F-4D78F9A55102}"/>
          </ac:picMkLst>
        </pc:picChg>
      </pc:sldChg>
      <pc:sldChg chg="del">
        <pc:chgData name="ゆっくり市場調査論" userId="03e094fd-291a-4030-9f28-a3cc6b5984cc" providerId="ADAL" clId="{5D231257-957C-4EA1-BE04-7EFEBF2FB91A}" dt="2023-12-12T23:58:34.211" v="0" actId="47"/>
        <pc:sldMkLst>
          <pc:docMk/>
          <pc:sldMk cId="2501836904" sldId="272"/>
        </pc:sldMkLst>
      </pc:sldChg>
      <pc:sldChg chg="addSp modSp new mod">
        <pc:chgData name="ゆっくり市場調査論" userId="03e094fd-291a-4030-9f28-a3cc6b5984cc" providerId="ADAL" clId="{5D231257-957C-4EA1-BE04-7EFEBF2FB91A}" dt="2023-12-19T13:09:15.744" v="256" actId="962"/>
        <pc:sldMkLst>
          <pc:docMk/>
          <pc:sldMk cId="3409769294" sldId="272"/>
        </pc:sldMkLst>
        <pc:picChg chg="add mod">
          <ac:chgData name="ゆっくり市場調査論" userId="03e094fd-291a-4030-9f28-a3cc6b5984cc" providerId="ADAL" clId="{5D231257-957C-4EA1-BE04-7EFEBF2FB91A}" dt="2023-12-19T13:09:15.744" v="256" actId="962"/>
          <ac:picMkLst>
            <pc:docMk/>
            <pc:sldMk cId="3409769294" sldId="272"/>
            <ac:picMk id="3" creationId="{71498B62-E3C2-7120-96BE-A748F0D676DF}"/>
          </ac:picMkLst>
        </pc:picChg>
      </pc:sldChg>
      <pc:sldChg chg="addSp modSp new mod">
        <pc:chgData name="ゆっくり市場調査論" userId="03e094fd-291a-4030-9f28-a3cc6b5984cc" providerId="ADAL" clId="{5D231257-957C-4EA1-BE04-7EFEBF2FB91A}" dt="2023-12-19T13:09:18.770" v="259" actId="962"/>
        <pc:sldMkLst>
          <pc:docMk/>
          <pc:sldMk cId="535109981" sldId="273"/>
        </pc:sldMkLst>
        <pc:picChg chg="add mod">
          <ac:chgData name="ゆっくり市場調査論" userId="03e094fd-291a-4030-9f28-a3cc6b5984cc" providerId="ADAL" clId="{5D231257-957C-4EA1-BE04-7EFEBF2FB91A}" dt="2023-12-19T13:09:18.770" v="259" actId="962"/>
          <ac:picMkLst>
            <pc:docMk/>
            <pc:sldMk cId="535109981" sldId="273"/>
            <ac:picMk id="3" creationId="{CA504AF9-E500-8AFA-85A8-A419B4809FEE}"/>
          </ac:picMkLst>
        </pc:picChg>
      </pc:sldChg>
      <pc:sldChg chg="addSp modSp new del mod">
        <pc:chgData name="ゆっくり市場調査論" userId="03e094fd-291a-4030-9f28-a3cc6b5984cc" providerId="ADAL" clId="{5D231257-957C-4EA1-BE04-7EFEBF2FB91A}" dt="2023-12-19T03:24:55.310" v="103" actId="47"/>
        <pc:sldMkLst>
          <pc:docMk/>
          <pc:sldMk cId="1267414884" sldId="273"/>
        </pc:sldMkLst>
        <pc:picChg chg="add mod">
          <ac:chgData name="ゆっくり市場調査論" userId="03e094fd-291a-4030-9f28-a3cc6b5984cc" providerId="ADAL" clId="{5D231257-957C-4EA1-BE04-7EFEBF2FB91A}" dt="2023-12-12T23:59:48.041" v="81" actId="962"/>
          <ac:picMkLst>
            <pc:docMk/>
            <pc:sldMk cId="1267414884" sldId="273"/>
            <ac:picMk id="3" creationId="{3EBEB2D7-9714-8E49-3E44-C214AE2FA155}"/>
          </ac:picMkLst>
        </pc:picChg>
      </pc:sldChg>
      <pc:sldChg chg="del">
        <pc:chgData name="ゆっくり市場調査論" userId="03e094fd-291a-4030-9f28-a3cc6b5984cc" providerId="ADAL" clId="{5D231257-957C-4EA1-BE04-7EFEBF2FB91A}" dt="2023-12-12T23:58:34.211" v="0" actId="47"/>
        <pc:sldMkLst>
          <pc:docMk/>
          <pc:sldMk cId="1802226042" sldId="273"/>
        </pc:sldMkLst>
      </pc:sldChg>
      <pc:sldChg chg="addSp delSp modSp new del mod">
        <pc:chgData name="ゆっくり市場調査論" userId="03e094fd-291a-4030-9f28-a3cc6b5984cc" providerId="ADAL" clId="{5D231257-957C-4EA1-BE04-7EFEBF2FB91A}" dt="2023-12-19T13:08:05.297" v="192" actId="47"/>
        <pc:sldMkLst>
          <pc:docMk/>
          <pc:sldMk cId="3907729111" sldId="273"/>
        </pc:sldMkLst>
        <pc:picChg chg="add del mod">
          <ac:chgData name="ゆっくり市場調査論" userId="03e094fd-291a-4030-9f28-a3cc6b5984cc" providerId="ADAL" clId="{5D231257-957C-4EA1-BE04-7EFEBF2FB91A}" dt="2023-12-19T03:29:28.027" v="181" actId="478"/>
          <ac:picMkLst>
            <pc:docMk/>
            <pc:sldMk cId="3907729111" sldId="273"/>
            <ac:picMk id="3" creationId="{E8B48FE2-C30E-AA24-6BD0-B075FA8DF20A}"/>
          </ac:picMkLst>
        </pc:picChg>
        <pc:picChg chg="add del mod">
          <ac:chgData name="ゆっくり市場調査論" userId="03e094fd-291a-4030-9f28-a3cc6b5984cc" providerId="ADAL" clId="{5D231257-957C-4EA1-BE04-7EFEBF2FB91A}" dt="2023-12-19T03:30:59.165" v="185" actId="478"/>
          <ac:picMkLst>
            <pc:docMk/>
            <pc:sldMk cId="3907729111" sldId="273"/>
            <ac:picMk id="5" creationId="{65F078D0-BF25-3257-9437-082BBD6944E7}"/>
          </ac:picMkLst>
        </pc:picChg>
        <pc:picChg chg="add mod">
          <ac:chgData name="ゆっくり市場調査論" userId="03e094fd-291a-4030-9f28-a3cc6b5984cc" providerId="ADAL" clId="{5D231257-957C-4EA1-BE04-7EFEBF2FB91A}" dt="2023-12-19T03:32:02.727" v="191" actId="962"/>
          <ac:picMkLst>
            <pc:docMk/>
            <pc:sldMk cId="3907729111" sldId="273"/>
            <ac:picMk id="7" creationId="{E2C2EED3-A7F4-3E84-9FD0-F09EA480202A}"/>
          </ac:picMkLst>
        </pc:picChg>
      </pc:sldChg>
      <pc:sldChg chg="addSp modSp new mod">
        <pc:chgData name="ゆっくり市場調査論" userId="03e094fd-291a-4030-9f28-a3cc6b5984cc" providerId="ADAL" clId="{5D231257-957C-4EA1-BE04-7EFEBF2FB91A}" dt="2023-12-19T13:09:22.754" v="262" actId="962"/>
        <pc:sldMkLst>
          <pc:docMk/>
          <pc:sldMk cId="1343904497" sldId="274"/>
        </pc:sldMkLst>
        <pc:picChg chg="add mod">
          <ac:chgData name="ゆっくり市場調査論" userId="03e094fd-291a-4030-9f28-a3cc6b5984cc" providerId="ADAL" clId="{5D231257-957C-4EA1-BE04-7EFEBF2FB91A}" dt="2023-12-19T13:09:22.754" v="262" actId="962"/>
          <ac:picMkLst>
            <pc:docMk/>
            <pc:sldMk cId="1343904497" sldId="274"/>
            <ac:picMk id="3" creationId="{BE69D46C-5D81-5656-12A2-C6CDD55F884A}"/>
          </ac:picMkLst>
        </pc:picChg>
      </pc:sldChg>
      <pc:sldChg chg="del">
        <pc:chgData name="ゆっくり市場調査論" userId="03e094fd-291a-4030-9f28-a3cc6b5984cc" providerId="ADAL" clId="{5D231257-957C-4EA1-BE04-7EFEBF2FB91A}" dt="2023-12-12T23:58:34.211" v="0" actId="47"/>
        <pc:sldMkLst>
          <pc:docMk/>
          <pc:sldMk cId="1605385623" sldId="274"/>
        </pc:sldMkLst>
      </pc:sldChg>
      <pc:sldChg chg="addSp modSp new del mod">
        <pc:chgData name="ゆっくり市場調査論" userId="03e094fd-291a-4030-9f28-a3cc6b5984cc" providerId="ADAL" clId="{5D231257-957C-4EA1-BE04-7EFEBF2FB91A}" dt="2023-12-19T03:24:55.310" v="103" actId="47"/>
        <pc:sldMkLst>
          <pc:docMk/>
          <pc:sldMk cId="2006988219" sldId="274"/>
        </pc:sldMkLst>
        <pc:picChg chg="add mod">
          <ac:chgData name="ゆっくり市場調査論" userId="03e094fd-291a-4030-9f28-a3cc6b5984cc" providerId="ADAL" clId="{5D231257-957C-4EA1-BE04-7EFEBF2FB91A}" dt="2023-12-12T23:59:50.731" v="84" actId="962"/>
          <ac:picMkLst>
            <pc:docMk/>
            <pc:sldMk cId="2006988219" sldId="274"/>
            <ac:picMk id="3" creationId="{466DA6E0-B640-6086-1A33-975B1C8416C3}"/>
          </ac:picMkLst>
        </pc:picChg>
      </pc:sldChg>
      <pc:sldChg chg="addSp modSp new del mod">
        <pc:chgData name="ゆっくり市場調査論" userId="03e094fd-291a-4030-9f28-a3cc6b5984cc" providerId="ADAL" clId="{5D231257-957C-4EA1-BE04-7EFEBF2FB91A}" dt="2023-12-19T13:08:05.297" v="192" actId="47"/>
        <pc:sldMkLst>
          <pc:docMk/>
          <pc:sldMk cId="2009863191" sldId="274"/>
        </pc:sldMkLst>
        <pc:picChg chg="add mod">
          <ac:chgData name="ゆっくり市場調査論" userId="03e094fd-291a-4030-9f28-a3cc6b5984cc" providerId="ADAL" clId="{5D231257-957C-4EA1-BE04-7EFEBF2FB91A}" dt="2023-12-19T03:25:59.575" v="171" actId="27614"/>
          <ac:picMkLst>
            <pc:docMk/>
            <pc:sldMk cId="2009863191" sldId="274"/>
            <ac:picMk id="3" creationId="{A8EB374F-6C26-D38F-EAE2-0CB9E156F4D4}"/>
          </ac:picMkLst>
        </pc:picChg>
      </pc:sldChg>
      <pc:sldChg chg="addSp modSp new del mod">
        <pc:chgData name="ゆっくり市場調査論" userId="03e094fd-291a-4030-9f28-a3cc6b5984cc" providerId="ADAL" clId="{5D231257-957C-4EA1-BE04-7EFEBF2FB91A}" dt="2023-12-19T03:24:55.310" v="103" actId="47"/>
        <pc:sldMkLst>
          <pc:docMk/>
          <pc:sldMk cId="255075844" sldId="275"/>
        </pc:sldMkLst>
        <pc:picChg chg="add mod">
          <ac:chgData name="ゆっくり市場調査論" userId="03e094fd-291a-4030-9f28-a3cc6b5984cc" providerId="ADAL" clId="{5D231257-957C-4EA1-BE04-7EFEBF2FB91A}" dt="2023-12-12T23:59:55.450" v="87" actId="962"/>
          <ac:picMkLst>
            <pc:docMk/>
            <pc:sldMk cId="255075844" sldId="275"/>
            <ac:picMk id="3" creationId="{FCE5D9FF-853C-7718-0C97-51BB30D04B9D}"/>
          </ac:picMkLst>
        </pc:picChg>
      </pc:sldChg>
      <pc:sldChg chg="addSp delSp modSp new mod">
        <pc:chgData name="ゆっくり市場調査論" userId="03e094fd-291a-4030-9f28-a3cc6b5984cc" providerId="ADAL" clId="{5D231257-957C-4EA1-BE04-7EFEBF2FB91A}" dt="2023-12-22T04:51:03.975" v="276" actId="962"/>
        <pc:sldMkLst>
          <pc:docMk/>
          <pc:sldMk cId="949668926" sldId="275"/>
        </pc:sldMkLst>
        <pc:picChg chg="add del mod">
          <ac:chgData name="ゆっくり市場調査論" userId="03e094fd-291a-4030-9f28-a3cc6b5984cc" providerId="ADAL" clId="{5D231257-957C-4EA1-BE04-7EFEBF2FB91A}" dt="2023-12-22T04:50:53.252" v="273" actId="478"/>
          <ac:picMkLst>
            <pc:docMk/>
            <pc:sldMk cId="949668926" sldId="275"/>
            <ac:picMk id="3" creationId="{389BB4A0-21DB-F809-034E-E11582F4B23D}"/>
          </ac:picMkLst>
        </pc:picChg>
        <pc:picChg chg="add mod">
          <ac:chgData name="ゆっくり市場調査論" userId="03e094fd-291a-4030-9f28-a3cc6b5984cc" providerId="ADAL" clId="{5D231257-957C-4EA1-BE04-7EFEBF2FB91A}" dt="2023-12-22T04:51:03.975" v="276" actId="962"/>
          <ac:picMkLst>
            <pc:docMk/>
            <pc:sldMk cId="949668926" sldId="275"/>
            <ac:picMk id="4" creationId="{C998A54C-3DFB-B9FD-D4DD-9F7E452806ED}"/>
          </ac:picMkLst>
        </pc:picChg>
      </pc:sldChg>
      <pc:sldChg chg="del">
        <pc:chgData name="ゆっくり市場調査論" userId="03e094fd-291a-4030-9f28-a3cc6b5984cc" providerId="ADAL" clId="{5D231257-957C-4EA1-BE04-7EFEBF2FB91A}" dt="2023-12-12T23:58:34.211" v="0" actId="47"/>
        <pc:sldMkLst>
          <pc:docMk/>
          <pc:sldMk cId="2854815022" sldId="275"/>
        </pc:sldMkLst>
      </pc:sldChg>
      <pc:sldChg chg="addSp modSp new del mod">
        <pc:chgData name="ゆっくり市場調査論" userId="03e094fd-291a-4030-9f28-a3cc6b5984cc" providerId="ADAL" clId="{5D231257-957C-4EA1-BE04-7EFEBF2FB91A}" dt="2023-12-19T13:08:05.297" v="192" actId="47"/>
        <pc:sldMkLst>
          <pc:docMk/>
          <pc:sldMk cId="2926355838" sldId="275"/>
        </pc:sldMkLst>
        <pc:picChg chg="add mod">
          <ac:chgData name="ゆっくり市場調査論" userId="03e094fd-291a-4030-9f28-a3cc6b5984cc" providerId="ADAL" clId="{5D231257-957C-4EA1-BE04-7EFEBF2FB91A}" dt="2023-12-19T03:26:02.065" v="173" actId="27614"/>
          <ac:picMkLst>
            <pc:docMk/>
            <pc:sldMk cId="2926355838" sldId="275"/>
            <ac:picMk id="3" creationId="{FCEBE0E7-A513-9533-87AA-4C12AB4DEF2B}"/>
          </ac:picMkLst>
        </pc:picChg>
      </pc:sldChg>
      <pc:sldChg chg="addSp delSp modSp new del mod">
        <pc:chgData name="ゆっくり市場調査論" userId="03e094fd-291a-4030-9f28-a3cc6b5984cc" providerId="ADAL" clId="{5D231257-957C-4EA1-BE04-7EFEBF2FB91A}" dt="2023-12-19T13:08:05.297" v="192" actId="47"/>
        <pc:sldMkLst>
          <pc:docMk/>
          <pc:sldMk cId="106746431" sldId="276"/>
        </pc:sldMkLst>
        <pc:picChg chg="add del mod">
          <ac:chgData name="ゆっくり市場調査論" userId="03e094fd-291a-4030-9f28-a3cc6b5984cc" providerId="ADAL" clId="{5D231257-957C-4EA1-BE04-7EFEBF2FB91A}" dt="2023-12-19T03:29:17.641" v="180" actId="478"/>
          <ac:picMkLst>
            <pc:docMk/>
            <pc:sldMk cId="106746431" sldId="276"/>
            <ac:picMk id="3" creationId="{F6FAA138-3F25-FBED-8A32-46BBA88B138C}"/>
          </ac:picMkLst>
        </pc:picChg>
        <pc:picChg chg="add mod">
          <ac:chgData name="ゆっくり市場調査論" userId="03e094fd-291a-4030-9f28-a3cc6b5984cc" providerId="ADAL" clId="{5D231257-957C-4EA1-BE04-7EFEBF2FB91A}" dt="2023-12-19T03:31:10.082" v="188" actId="962"/>
          <ac:picMkLst>
            <pc:docMk/>
            <pc:sldMk cId="106746431" sldId="276"/>
            <ac:picMk id="5" creationId="{6527190F-0F1A-98C0-07D9-DD9EBB2AEF12}"/>
          </ac:picMkLst>
        </pc:picChg>
      </pc:sldChg>
      <pc:sldChg chg="addSp delSp modSp new mod">
        <pc:chgData name="ゆっくり市場調査論" userId="03e094fd-291a-4030-9f28-a3cc6b5984cc" providerId="ADAL" clId="{5D231257-957C-4EA1-BE04-7EFEBF2FB91A}" dt="2023-12-22T04:51:10.239" v="279" actId="962"/>
        <pc:sldMkLst>
          <pc:docMk/>
          <pc:sldMk cId="2036520674" sldId="276"/>
        </pc:sldMkLst>
        <pc:picChg chg="add del mod">
          <ac:chgData name="ゆっくり市場調査論" userId="03e094fd-291a-4030-9f28-a3cc6b5984cc" providerId="ADAL" clId="{5D231257-957C-4EA1-BE04-7EFEBF2FB91A}" dt="2023-12-22T04:50:48.818" v="272" actId="478"/>
          <ac:picMkLst>
            <pc:docMk/>
            <pc:sldMk cId="2036520674" sldId="276"/>
            <ac:picMk id="3" creationId="{0F3B7404-4CCD-BC5F-4324-FF90CEA77256}"/>
          </ac:picMkLst>
        </pc:picChg>
        <pc:picChg chg="add mod">
          <ac:chgData name="ゆっくり市場調査論" userId="03e094fd-291a-4030-9f28-a3cc6b5984cc" providerId="ADAL" clId="{5D231257-957C-4EA1-BE04-7EFEBF2FB91A}" dt="2023-12-22T04:51:10.239" v="279" actId="962"/>
          <ac:picMkLst>
            <pc:docMk/>
            <pc:sldMk cId="2036520674" sldId="276"/>
            <ac:picMk id="4" creationId="{7B042D6F-E937-6739-CBEF-989495739064}"/>
          </ac:picMkLst>
        </pc:picChg>
      </pc:sldChg>
      <pc:sldChg chg="del">
        <pc:chgData name="ゆっくり市場調査論" userId="03e094fd-291a-4030-9f28-a3cc6b5984cc" providerId="ADAL" clId="{5D231257-957C-4EA1-BE04-7EFEBF2FB91A}" dt="2023-12-12T23:58:34.211" v="0" actId="47"/>
        <pc:sldMkLst>
          <pc:docMk/>
          <pc:sldMk cId="2238574285" sldId="276"/>
        </pc:sldMkLst>
      </pc:sldChg>
      <pc:sldChg chg="addSp modSp new del mod">
        <pc:chgData name="ゆっくり市場調査論" userId="03e094fd-291a-4030-9f28-a3cc6b5984cc" providerId="ADAL" clId="{5D231257-957C-4EA1-BE04-7EFEBF2FB91A}" dt="2023-12-19T03:24:55.310" v="103" actId="47"/>
        <pc:sldMkLst>
          <pc:docMk/>
          <pc:sldMk cId="2628741018" sldId="276"/>
        </pc:sldMkLst>
        <pc:picChg chg="add mod">
          <ac:chgData name="ゆっくり市場調査論" userId="03e094fd-291a-4030-9f28-a3cc6b5984cc" providerId="ADAL" clId="{5D231257-957C-4EA1-BE04-7EFEBF2FB91A}" dt="2023-12-12T23:59:58.696" v="90" actId="962"/>
          <ac:picMkLst>
            <pc:docMk/>
            <pc:sldMk cId="2628741018" sldId="276"/>
            <ac:picMk id="3" creationId="{EC7C3653-7536-CEB5-5A86-7532D5120823}"/>
          </ac:picMkLst>
        </pc:picChg>
      </pc:sldChg>
      <pc:sldChg chg="del">
        <pc:chgData name="ゆっくり市場調査論" userId="03e094fd-291a-4030-9f28-a3cc6b5984cc" providerId="ADAL" clId="{5D231257-957C-4EA1-BE04-7EFEBF2FB91A}" dt="2023-12-12T23:58:34.211" v="0" actId="47"/>
        <pc:sldMkLst>
          <pc:docMk/>
          <pc:sldMk cId="170490316" sldId="277"/>
        </pc:sldMkLst>
      </pc:sldChg>
      <pc:sldChg chg="addSp modSp new del mod">
        <pc:chgData name="ゆっくり市場調査論" userId="03e094fd-291a-4030-9f28-a3cc6b5984cc" providerId="ADAL" clId="{5D231257-957C-4EA1-BE04-7EFEBF2FB91A}" dt="2023-12-19T13:08:05.297" v="192" actId="47"/>
        <pc:sldMkLst>
          <pc:docMk/>
          <pc:sldMk cId="1950701392" sldId="277"/>
        </pc:sldMkLst>
        <pc:picChg chg="add mod">
          <ac:chgData name="ゆっくり市場調査論" userId="03e094fd-291a-4030-9f28-a3cc6b5984cc" providerId="ADAL" clId="{5D231257-957C-4EA1-BE04-7EFEBF2FB91A}" dt="2023-12-19T03:26:07.129" v="178" actId="962"/>
          <ac:picMkLst>
            <pc:docMk/>
            <pc:sldMk cId="1950701392" sldId="277"/>
            <ac:picMk id="3" creationId="{9DCE3B54-32D8-445E-C6E2-F954E3423831}"/>
          </ac:picMkLst>
        </pc:picChg>
      </pc:sldChg>
      <pc:sldChg chg="addSp modSp new mod">
        <pc:chgData name="ゆっくり市場調査論" userId="03e094fd-291a-4030-9f28-a3cc6b5984cc" providerId="ADAL" clId="{5D231257-957C-4EA1-BE04-7EFEBF2FB91A}" dt="2023-12-19T13:09:33.099" v="270" actId="962"/>
        <pc:sldMkLst>
          <pc:docMk/>
          <pc:sldMk cId="2329084088" sldId="277"/>
        </pc:sldMkLst>
        <pc:picChg chg="add mod">
          <ac:chgData name="ゆっくり市場調査論" userId="03e094fd-291a-4030-9f28-a3cc6b5984cc" providerId="ADAL" clId="{5D231257-957C-4EA1-BE04-7EFEBF2FB91A}" dt="2023-12-19T13:09:33.099" v="270" actId="962"/>
          <ac:picMkLst>
            <pc:docMk/>
            <pc:sldMk cId="2329084088" sldId="277"/>
            <ac:picMk id="3" creationId="{0CBF43ED-DF76-AC0C-957A-B643420D2EF0}"/>
          </ac:picMkLst>
        </pc:picChg>
      </pc:sldChg>
      <pc:sldChg chg="addSp modSp new del mod">
        <pc:chgData name="ゆっくり市場調査論" userId="03e094fd-291a-4030-9f28-a3cc6b5984cc" providerId="ADAL" clId="{5D231257-957C-4EA1-BE04-7EFEBF2FB91A}" dt="2023-12-19T03:24:55.310" v="103" actId="47"/>
        <pc:sldMkLst>
          <pc:docMk/>
          <pc:sldMk cId="3462387216" sldId="277"/>
        </pc:sldMkLst>
        <pc:picChg chg="add mod">
          <ac:chgData name="ゆっくり市場調査論" userId="03e094fd-291a-4030-9f28-a3cc6b5984cc" providerId="ADAL" clId="{5D231257-957C-4EA1-BE04-7EFEBF2FB91A}" dt="2023-12-13T00:00:01.696" v="93" actId="962"/>
          <ac:picMkLst>
            <pc:docMk/>
            <pc:sldMk cId="3462387216" sldId="277"/>
            <ac:picMk id="3" creationId="{B05F234B-8C9F-49F4-56B3-1061DEA87171}"/>
          </ac:picMkLst>
        </pc:picChg>
      </pc:sldChg>
      <pc:sldChg chg="new del">
        <pc:chgData name="ゆっくり市場調査論" userId="03e094fd-291a-4030-9f28-a3cc6b5984cc" providerId="ADAL" clId="{5D231257-957C-4EA1-BE04-7EFEBF2FB91A}" dt="2023-12-19T03:26:08.336" v="179" actId="47"/>
        <pc:sldMkLst>
          <pc:docMk/>
          <pc:sldMk cId="1086723402" sldId="278"/>
        </pc:sldMkLst>
      </pc:sldChg>
      <pc:sldChg chg="new del">
        <pc:chgData name="ゆっくり市場調査論" userId="03e094fd-291a-4030-9f28-a3cc6b5984cc" providerId="ADAL" clId="{5D231257-957C-4EA1-BE04-7EFEBF2FB91A}" dt="2023-12-19T13:09:45.861" v="271" actId="47"/>
        <pc:sldMkLst>
          <pc:docMk/>
          <pc:sldMk cId="2590626991" sldId="278"/>
        </pc:sldMkLst>
      </pc:sldChg>
      <pc:sldChg chg="del">
        <pc:chgData name="ゆっくり市場調査論" userId="03e094fd-291a-4030-9f28-a3cc6b5984cc" providerId="ADAL" clId="{5D231257-957C-4EA1-BE04-7EFEBF2FB91A}" dt="2023-12-12T23:58:34.211" v="0" actId="47"/>
        <pc:sldMkLst>
          <pc:docMk/>
          <pc:sldMk cId="2646994158" sldId="278"/>
        </pc:sldMkLst>
      </pc:sldChg>
      <pc:sldChg chg="new del">
        <pc:chgData name="ゆっくり市場調査論" userId="03e094fd-291a-4030-9f28-a3cc6b5984cc" providerId="ADAL" clId="{5D231257-957C-4EA1-BE04-7EFEBF2FB91A}" dt="2023-12-13T00:00:06.611" v="94" actId="47"/>
        <pc:sldMkLst>
          <pc:docMk/>
          <pc:sldMk cId="3877455999" sldId="278"/>
        </pc:sldMkLst>
      </pc:sldChg>
      <pc:sldChg chg="del">
        <pc:chgData name="ゆっくり市場調査論" userId="03e094fd-291a-4030-9f28-a3cc6b5984cc" providerId="ADAL" clId="{5D231257-957C-4EA1-BE04-7EFEBF2FB91A}" dt="2023-12-12T23:58:34.211" v="0" actId="47"/>
        <pc:sldMkLst>
          <pc:docMk/>
          <pc:sldMk cId="694528835" sldId="279"/>
        </pc:sldMkLst>
      </pc:sldChg>
      <pc:sldChg chg="new del">
        <pc:chgData name="ゆっくり市場調査論" userId="03e094fd-291a-4030-9f28-a3cc6b5984cc" providerId="ADAL" clId="{5D231257-957C-4EA1-BE04-7EFEBF2FB91A}" dt="2023-12-13T00:00:06.611" v="94" actId="47"/>
        <pc:sldMkLst>
          <pc:docMk/>
          <pc:sldMk cId="1430928456" sldId="279"/>
        </pc:sldMkLst>
      </pc:sldChg>
      <pc:sldChg chg="new del">
        <pc:chgData name="ゆっくり市場調査論" userId="03e094fd-291a-4030-9f28-a3cc6b5984cc" providerId="ADAL" clId="{5D231257-957C-4EA1-BE04-7EFEBF2FB91A}" dt="2023-12-19T13:09:45.861" v="271" actId="47"/>
        <pc:sldMkLst>
          <pc:docMk/>
          <pc:sldMk cId="1836481257" sldId="279"/>
        </pc:sldMkLst>
      </pc:sldChg>
      <pc:sldChg chg="del">
        <pc:chgData name="ゆっくり市場調査論" userId="03e094fd-291a-4030-9f28-a3cc6b5984cc" providerId="ADAL" clId="{5D231257-957C-4EA1-BE04-7EFEBF2FB91A}" dt="2023-12-12T23:58:34.211" v="0" actId="47"/>
        <pc:sldMkLst>
          <pc:docMk/>
          <pc:sldMk cId="1873250284" sldId="280"/>
        </pc:sldMkLst>
      </pc:sldChg>
      <pc:sldChg chg="new del">
        <pc:chgData name="ゆっくり市場調査論" userId="03e094fd-291a-4030-9f28-a3cc6b5984cc" providerId="ADAL" clId="{5D231257-957C-4EA1-BE04-7EFEBF2FB91A}" dt="2023-12-13T00:00:06.611" v="94" actId="47"/>
        <pc:sldMkLst>
          <pc:docMk/>
          <pc:sldMk cId="2557075526" sldId="280"/>
        </pc:sldMkLst>
      </pc:sldChg>
      <pc:sldChg chg="new del">
        <pc:chgData name="ゆっくり市場調査論" userId="03e094fd-291a-4030-9f28-a3cc6b5984cc" providerId="ADAL" clId="{5D231257-957C-4EA1-BE04-7EFEBF2FB91A}" dt="2023-12-19T13:09:45.861" v="271" actId="47"/>
        <pc:sldMkLst>
          <pc:docMk/>
          <pc:sldMk cId="3691285161" sldId="280"/>
        </pc:sldMkLst>
      </pc:sldChg>
      <pc:sldChg chg="new del">
        <pc:chgData name="ゆっくり市場調査論" userId="03e094fd-291a-4030-9f28-a3cc6b5984cc" providerId="ADAL" clId="{5D231257-957C-4EA1-BE04-7EFEBF2FB91A}" dt="2023-12-19T13:09:45.861" v="271" actId="47"/>
        <pc:sldMkLst>
          <pc:docMk/>
          <pc:sldMk cId="1923297313" sldId="281"/>
        </pc:sldMkLst>
      </pc:sldChg>
      <pc:sldChg chg="new del">
        <pc:chgData name="ゆっくり市場調査論" userId="03e094fd-291a-4030-9f28-a3cc6b5984cc" providerId="ADAL" clId="{5D231257-957C-4EA1-BE04-7EFEBF2FB91A}" dt="2023-12-13T00:00:06.611" v="94" actId="47"/>
        <pc:sldMkLst>
          <pc:docMk/>
          <pc:sldMk cId="3703192858" sldId="281"/>
        </pc:sldMkLst>
      </pc:sldChg>
      <pc:sldChg chg="new del">
        <pc:chgData name="ゆっくり市場調査論" userId="03e094fd-291a-4030-9f28-a3cc6b5984cc" providerId="ADAL" clId="{5D231257-957C-4EA1-BE04-7EFEBF2FB91A}" dt="2023-12-13T00:00:06.611" v="94" actId="47"/>
        <pc:sldMkLst>
          <pc:docMk/>
          <pc:sldMk cId="1966650711" sldId="282"/>
        </pc:sldMkLst>
      </pc:sldChg>
      <pc:sldChg chg="new del">
        <pc:chgData name="ゆっくり市場調査論" userId="03e094fd-291a-4030-9f28-a3cc6b5984cc" providerId="ADAL" clId="{5D231257-957C-4EA1-BE04-7EFEBF2FB91A}" dt="2023-12-13T00:00:06.611" v="94" actId="47"/>
        <pc:sldMkLst>
          <pc:docMk/>
          <pc:sldMk cId="1534989610" sldId="283"/>
        </pc:sldMkLst>
      </pc:sldChg>
      <pc:sldChg chg="new del">
        <pc:chgData name="ゆっくり市場調査論" userId="03e094fd-291a-4030-9f28-a3cc6b5984cc" providerId="ADAL" clId="{5D231257-957C-4EA1-BE04-7EFEBF2FB91A}" dt="2023-12-13T00:00:06.611" v="94" actId="47"/>
        <pc:sldMkLst>
          <pc:docMk/>
          <pc:sldMk cId="211926417" sldId="284"/>
        </pc:sldMkLst>
      </pc:sldChg>
      <pc:sldChg chg="new del">
        <pc:chgData name="ゆっくり市場調査論" userId="03e094fd-291a-4030-9f28-a3cc6b5984cc" providerId="ADAL" clId="{5D231257-957C-4EA1-BE04-7EFEBF2FB91A}" dt="2023-12-13T00:00:06.611" v="94" actId="47"/>
        <pc:sldMkLst>
          <pc:docMk/>
          <pc:sldMk cId="2933115948" sldId="285"/>
        </pc:sldMkLst>
      </pc:sldChg>
      <pc:sldChg chg="new del">
        <pc:chgData name="ゆっくり市場調査論" userId="03e094fd-291a-4030-9f28-a3cc6b5984cc" providerId="ADAL" clId="{5D231257-957C-4EA1-BE04-7EFEBF2FB91A}" dt="2023-12-13T00:00:06.611" v="94" actId="47"/>
        <pc:sldMkLst>
          <pc:docMk/>
          <pc:sldMk cId="1863016986" sldId="286"/>
        </pc:sldMkLst>
      </pc:sldChg>
      <pc:sldChg chg="new del">
        <pc:chgData name="ゆっくり市場調査論" userId="03e094fd-291a-4030-9f28-a3cc6b5984cc" providerId="ADAL" clId="{5D231257-957C-4EA1-BE04-7EFEBF2FB91A}" dt="2023-12-13T00:00:06.611" v="94" actId="47"/>
        <pc:sldMkLst>
          <pc:docMk/>
          <pc:sldMk cId="2192184520" sldId="287"/>
        </pc:sldMkLst>
      </pc:sldChg>
      <pc:sldChg chg="new del">
        <pc:chgData name="ゆっくり市場調査論" userId="03e094fd-291a-4030-9f28-a3cc6b5984cc" providerId="ADAL" clId="{5D231257-957C-4EA1-BE04-7EFEBF2FB91A}" dt="2023-12-13T00:00:06.611" v="94" actId="47"/>
        <pc:sldMkLst>
          <pc:docMk/>
          <pc:sldMk cId="1537888494" sldId="288"/>
        </pc:sldMkLst>
      </pc:sldChg>
      <pc:sldChg chg="new del">
        <pc:chgData name="ゆっくり市場調査論" userId="03e094fd-291a-4030-9f28-a3cc6b5984cc" providerId="ADAL" clId="{5D231257-957C-4EA1-BE04-7EFEBF2FB91A}" dt="2023-12-13T00:00:06.611" v="94" actId="47"/>
        <pc:sldMkLst>
          <pc:docMk/>
          <pc:sldMk cId="794782455" sldId="289"/>
        </pc:sldMkLst>
      </pc:sldChg>
      <pc:sldChg chg="new del">
        <pc:chgData name="ゆっくり市場調査論" userId="03e094fd-291a-4030-9f28-a3cc6b5984cc" providerId="ADAL" clId="{5D231257-957C-4EA1-BE04-7EFEBF2FB91A}" dt="2023-12-13T00:00:06.611" v="94" actId="47"/>
        <pc:sldMkLst>
          <pc:docMk/>
          <pc:sldMk cId="3343616635" sldId="29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268DD795-8121-7644-38C4-775BD9E3E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FE8084C-ECC2-D1CC-2929-478B51A72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85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1066D58-22FC-9299-5408-CADAA8142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38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7F2C2A8-1C30-7CBE-8772-7F75D2DD8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82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A4E7BC9-2835-B282-436D-7B4196668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7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917904A-3E33-AC16-4C99-12CF9BDD9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02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D8966BF-6692-00B3-E9DB-40D7A8CCF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85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1498B62-E3C2-7120-96BE-A748F0D67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69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A504AF9-E500-8AFA-85A8-A419B4809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09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E69D46C-5D81-5656-12A2-C6CDD55F8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04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C998A54C-3DFB-B9FD-D4DD-9F7E45280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6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1E9C955-C91A-3145-BE89-23BA986BB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77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7B042D6F-E937-6739-CBEF-989495739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20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CBF43ED-DF76-AC0C-957A-B643420D2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84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431105E-4AE8-BBAB-2CAA-5C6415881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62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5B4A9A9-5659-EF16-524F-EE6C5DF26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2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8F572AC-11B4-FB63-53D8-264EC3815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81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23DE8A7-BA9B-6BD2-B96B-251014CBA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78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318A7F0-661A-583C-056E-173938F3D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53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88823A6-7EF3-E58D-354C-BA352DB3B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75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E0A321A-48C1-48BA-F290-75496FD84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64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11</TotalTime>
  <Words>0</Words>
  <Application>Microsoft Office PowerPoint</Application>
  <PresentationFormat>ユーザー設定</PresentationFormat>
  <Paragraphs>0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4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2023-08-10T15:04:25Z</dcterms:created>
  <dcterms:modified xsi:type="dcterms:W3CDTF">2023-12-22T04:51:16Z</dcterms:modified>
</cp:coreProperties>
</file>