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07CAA-E541-4F7D-A20D-1A05046F5282}" v="55" dt="2023-12-15T01:42:19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26" autoAdjust="0"/>
    <p:restoredTop sz="94660"/>
  </p:normalViewPr>
  <p:slideViewPr>
    <p:cSldViewPr>
      <p:cViewPr varScale="1">
        <p:scale>
          <a:sx n="162" d="100"/>
          <a:sy n="162" d="100"/>
        </p:scale>
        <p:origin x="132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00F07CAA-E541-4F7D-A20D-1A05046F5282}"/>
    <pc:docChg chg="custSel addSld delSld modSld">
      <pc:chgData name="ゆっくり市場調査論" userId="03e094fd-291a-4030-9f28-a3cc6b5984cc" providerId="ADAL" clId="{00F07CAA-E541-4F7D-A20D-1A05046F5282}" dt="2023-12-15T01:42:20.237" v="223" actId="962"/>
      <pc:docMkLst>
        <pc:docMk/>
      </pc:docMkLst>
      <pc:sldChg chg="addSp modSp new mod">
        <pc:chgData name="ゆっくり市場調査論" userId="03e094fd-291a-4030-9f28-a3cc6b5984cc" providerId="ADAL" clId="{00F07CAA-E541-4F7D-A20D-1A05046F5282}" dt="2023-12-12T14:21:36.149" v="64" actId="27614"/>
        <pc:sldMkLst>
          <pc:docMk/>
          <pc:sldMk cId="2991115806" sldId="258"/>
        </pc:sldMkLst>
        <pc:picChg chg="add mod">
          <ac:chgData name="ゆっくり市場調査論" userId="03e094fd-291a-4030-9f28-a3cc6b5984cc" providerId="ADAL" clId="{00F07CAA-E541-4F7D-A20D-1A05046F5282}" dt="2023-12-12T14:21:36.149" v="64" actId="27614"/>
          <ac:picMkLst>
            <pc:docMk/>
            <pc:sldMk cId="2991115806" sldId="258"/>
            <ac:picMk id="3" creationId="{BA18C7B2-EA6F-2B42-6240-9659D5613400}"/>
          </ac:picMkLst>
        </pc:picChg>
      </pc:sldChg>
      <pc:sldChg chg="addSp modSp new mod">
        <pc:chgData name="ゆっくり市場調査論" userId="03e094fd-291a-4030-9f28-a3cc6b5984cc" providerId="ADAL" clId="{00F07CAA-E541-4F7D-A20D-1A05046F5282}" dt="2023-12-12T14:21:36.707" v="67" actId="962"/>
        <pc:sldMkLst>
          <pc:docMk/>
          <pc:sldMk cId="2481108667" sldId="259"/>
        </pc:sldMkLst>
        <pc:picChg chg="add mod">
          <ac:chgData name="ゆっくり市場調査論" userId="03e094fd-291a-4030-9f28-a3cc6b5984cc" providerId="ADAL" clId="{00F07CAA-E541-4F7D-A20D-1A05046F5282}" dt="2023-12-12T14:21:36.707" v="67" actId="962"/>
          <ac:picMkLst>
            <pc:docMk/>
            <pc:sldMk cId="2481108667" sldId="259"/>
            <ac:picMk id="3" creationId="{7C84CF69-514E-C9E9-18EF-5FC48F09DF1E}"/>
          </ac:picMkLst>
        </pc:picChg>
      </pc:sldChg>
      <pc:sldChg chg="addSp modSp new mod">
        <pc:chgData name="ゆっくり市場調査論" userId="03e094fd-291a-4030-9f28-a3cc6b5984cc" providerId="ADAL" clId="{00F07CAA-E541-4F7D-A20D-1A05046F5282}" dt="2023-12-12T14:21:39.467" v="70" actId="962"/>
        <pc:sldMkLst>
          <pc:docMk/>
          <pc:sldMk cId="4150289867" sldId="260"/>
        </pc:sldMkLst>
        <pc:picChg chg="add mod">
          <ac:chgData name="ゆっくり市場調査論" userId="03e094fd-291a-4030-9f28-a3cc6b5984cc" providerId="ADAL" clId="{00F07CAA-E541-4F7D-A20D-1A05046F5282}" dt="2023-12-12T14:21:39.467" v="70" actId="962"/>
          <ac:picMkLst>
            <pc:docMk/>
            <pc:sldMk cId="4150289867" sldId="260"/>
            <ac:picMk id="3" creationId="{95779AD9-364C-AA32-9E96-2B5958DDA419}"/>
          </ac:picMkLst>
        </pc:picChg>
      </pc:sldChg>
      <pc:sldChg chg="addSp modSp new mod">
        <pc:chgData name="ゆっくり市場調査論" userId="03e094fd-291a-4030-9f28-a3cc6b5984cc" providerId="ADAL" clId="{00F07CAA-E541-4F7D-A20D-1A05046F5282}" dt="2023-12-12T14:21:41.889" v="73" actId="962"/>
        <pc:sldMkLst>
          <pc:docMk/>
          <pc:sldMk cId="1078547256" sldId="261"/>
        </pc:sldMkLst>
        <pc:picChg chg="add mod">
          <ac:chgData name="ゆっくり市場調査論" userId="03e094fd-291a-4030-9f28-a3cc6b5984cc" providerId="ADAL" clId="{00F07CAA-E541-4F7D-A20D-1A05046F5282}" dt="2023-12-12T14:21:41.889" v="73" actId="962"/>
          <ac:picMkLst>
            <pc:docMk/>
            <pc:sldMk cId="1078547256" sldId="261"/>
            <ac:picMk id="3" creationId="{5D0E3EF6-14FA-C8E2-8C97-BE743BB731C2}"/>
          </ac:picMkLst>
        </pc:picChg>
      </pc:sldChg>
      <pc:sldChg chg="addSp modSp new mod">
        <pc:chgData name="ゆっくり市場調査論" userId="03e094fd-291a-4030-9f28-a3cc6b5984cc" providerId="ADAL" clId="{00F07CAA-E541-4F7D-A20D-1A05046F5282}" dt="2023-12-12T14:21:48.248" v="76" actId="962"/>
        <pc:sldMkLst>
          <pc:docMk/>
          <pc:sldMk cId="501633375" sldId="262"/>
        </pc:sldMkLst>
        <pc:picChg chg="add mod">
          <ac:chgData name="ゆっくり市場調査論" userId="03e094fd-291a-4030-9f28-a3cc6b5984cc" providerId="ADAL" clId="{00F07CAA-E541-4F7D-A20D-1A05046F5282}" dt="2023-12-12T14:21:48.248" v="76" actId="962"/>
          <ac:picMkLst>
            <pc:docMk/>
            <pc:sldMk cId="501633375" sldId="262"/>
            <ac:picMk id="3" creationId="{6F174E19-AB55-FA55-3FC2-B82279CC8FBE}"/>
          </ac:picMkLst>
        </pc:picChg>
      </pc:sldChg>
      <pc:sldChg chg="addSp modSp new mod">
        <pc:chgData name="ゆっくり市場調査論" userId="03e094fd-291a-4030-9f28-a3cc6b5984cc" providerId="ADAL" clId="{00F07CAA-E541-4F7D-A20D-1A05046F5282}" dt="2023-12-12T14:21:51.286" v="79" actId="962"/>
        <pc:sldMkLst>
          <pc:docMk/>
          <pc:sldMk cId="1973087163" sldId="263"/>
        </pc:sldMkLst>
        <pc:picChg chg="add mod">
          <ac:chgData name="ゆっくり市場調査論" userId="03e094fd-291a-4030-9f28-a3cc6b5984cc" providerId="ADAL" clId="{00F07CAA-E541-4F7D-A20D-1A05046F5282}" dt="2023-12-12T14:21:51.286" v="79" actId="962"/>
          <ac:picMkLst>
            <pc:docMk/>
            <pc:sldMk cId="1973087163" sldId="263"/>
            <ac:picMk id="3" creationId="{5FC943A0-0DF7-3BE0-BBAA-EDAF134CA0D4}"/>
          </ac:picMkLst>
        </pc:picChg>
      </pc:sldChg>
      <pc:sldChg chg="addSp modSp new mod">
        <pc:chgData name="ゆっくり市場調査論" userId="03e094fd-291a-4030-9f28-a3cc6b5984cc" providerId="ADAL" clId="{00F07CAA-E541-4F7D-A20D-1A05046F5282}" dt="2023-12-12T14:21:54.149" v="82" actId="962"/>
        <pc:sldMkLst>
          <pc:docMk/>
          <pc:sldMk cId="1207521409" sldId="264"/>
        </pc:sldMkLst>
        <pc:picChg chg="add mod">
          <ac:chgData name="ゆっくり市場調査論" userId="03e094fd-291a-4030-9f28-a3cc6b5984cc" providerId="ADAL" clId="{00F07CAA-E541-4F7D-A20D-1A05046F5282}" dt="2023-12-12T14:21:54.149" v="82" actId="962"/>
          <ac:picMkLst>
            <pc:docMk/>
            <pc:sldMk cId="1207521409" sldId="264"/>
            <ac:picMk id="3" creationId="{354AA6DF-E647-1BC1-2628-37FAC5B03675}"/>
          </ac:picMkLst>
        </pc:picChg>
      </pc:sldChg>
      <pc:sldChg chg="addSp delSp modSp new mod">
        <pc:chgData name="ゆっくり市場調査論" userId="03e094fd-291a-4030-9f28-a3cc6b5984cc" providerId="ADAL" clId="{00F07CAA-E541-4F7D-A20D-1A05046F5282}" dt="2023-12-15T01:42:20.237" v="223" actId="962"/>
        <pc:sldMkLst>
          <pc:docMk/>
          <pc:sldMk cId="359331480" sldId="265"/>
        </pc:sldMkLst>
        <pc:picChg chg="add del mod">
          <ac:chgData name="ゆっくり市場調査論" userId="03e094fd-291a-4030-9f28-a3cc6b5984cc" providerId="ADAL" clId="{00F07CAA-E541-4F7D-A20D-1A05046F5282}" dt="2023-12-15T01:40:24.300" v="212" actId="478"/>
          <ac:picMkLst>
            <pc:docMk/>
            <pc:sldMk cId="359331480" sldId="265"/>
            <ac:picMk id="3" creationId="{80481E90-9FF0-BF3B-F60D-11D54F227B9B}"/>
          </ac:picMkLst>
        </pc:picChg>
        <pc:picChg chg="add mod">
          <ac:chgData name="ゆっくり市場調査論" userId="03e094fd-291a-4030-9f28-a3cc6b5984cc" providerId="ADAL" clId="{00F07CAA-E541-4F7D-A20D-1A05046F5282}" dt="2023-12-15T01:42:20.237" v="223" actId="962"/>
          <ac:picMkLst>
            <pc:docMk/>
            <pc:sldMk cId="359331480" sldId="265"/>
            <ac:picMk id="4" creationId="{4150647F-08B9-3740-1816-AC10F3DA0E09}"/>
          </ac:picMkLst>
        </pc:picChg>
      </pc:sldChg>
      <pc:sldChg chg="addSp modSp new mod">
        <pc:chgData name="ゆっくり市場調査論" userId="03e094fd-291a-4030-9f28-a3cc6b5984cc" providerId="ADAL" clId="{00F07CAA-E541-4F7D-A20D-1A05046F5282}" dt="2023-12-12T14:22:00.433" v="88" actId="962"/>
        <pc:sldMkLst>
          <pc:docMk/>
          <pc:sldMk cId="3896534337" sldId="266"/>
        </pc:sldMkLst>
        <pc:picChg chg="add mod">
          <ac:chgData name="ゆっくり市場調査論" userId="03e094fd-291a-4030-9f28-a3cc6b5984cc" providerId="ADAL" clId="{00F07CAA-E541-4F7D-A20D-1A05046F5282}" dt="2023-12-12T14:22:00.433" v="88" actId="962"/>
          <ac:picMkLst>
            <pc:docMk/>
            <pc:sldMk cId="3896534337" sldId="266"/>
            <ac:picMk id="3" creationId="{526141FA-5402-1D62-0BDB-C08FD5D09BDB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3122047910" sldId="267"/>
        </pc:sldMkLst>
      </pc:sldChg>
      <pc:sldChg chg="addSp modSp new mod">
        <pc:chgData name="ゆっくり市場調査論" userId="03e094fd-291a-4030-9f28-a3cc6b5984cc" providerId="ADAL" clId="{00F07CAA-E541-4F7D-A20D-1A05046F5282}" dt="2023-12-12T14:22:02.909" v="91" actId="962"/>
        <pc:sldMkLst>
          <pc:docMk/>
          <pc:sldMk cId="3370736231" sldId="267"/>
        </pc:sldMkLst>
        <pc:picChg chg="add mod">
          <ac:chgData name="ゆっくり市場調査論" userId="03e094fd-291a-4030-9f28-a3cc6b5984cc" providerId="ADAL" clId="{00F07CAA-E541-4F7D-A20D-1A05046F5282}" dt="2023-12-12T14:22:02.909" v="91" actId="962"/>
          <ac:picMkLst>
            <pc:docMk/>
            <pc:sldMk cId="3370736231" sldId="267"/>
            <ac:picMk id="3" creationId="{BEDF84CC-11F6-17E3-6729-86FECB86ABE1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1439478007" sldId="268"/>
        </pc:sldMkLst>
      </pc:sldChg>
      <pc:sldChg chg="addSp modSp new mod">
        <pc:chgData name="ゆっくり市場調査論" userId="03e094fd-291a-4030-9f28-a3cc6b5984cc" providerId="ADAL" clId="{00F07CAA-E541-4F7D-A20D-1A05046F5282}" dt="2023-12-12T14:22:07.278" v="94" actId="962"/>
        <pc:sldMkLst>
          <pc:docMk/>
          <pc:sldMk cId="2669243909" sldId="268"/>
        </pc:sldMkLst>
        <pc:picChg chg="add mod">
          <ac:chgData name="ゆっくり市場調査論" userId="03e094fd-291a-4030-9f28-a3cc6b5984cc" providerId="ADAL" clId="{00F07CAA-E541-4F7D-A20D-1A05046F5282}" dt="2023-12-12T14:22:07.278" v="94" actId="962"/>
          <ac:picMkLst>
            <pc:docMk/>
            <pc:sldMk cId="2669243909" sldId="268"/>
            <ac:picMk id="3" creationId="{88D82E8E-9267-7466-D8AC-BF723A4DA451}"/>
          </ac:picMkLst>
        </pc:picChg>
      </pc:sldChg>
      <pc:sldChg chg="addSp modSp new mod">
        <pc:chgData name="ゆっくり市場調査論" userId="03e094fd-291a-4030-9f28-a3cc6b5984cc" providerId="ADAL" clId="{00F07CAA-E541-4F7D-A20D-1A05046F5282}" dt="2023-12-12T14:22:09.793" v="97" actId="962"/>
        <pc:sldMkLst>
          <pc:docMk/>
          <pc:sldMk cId="1362928884" sldId="269"/>
        </pc:sldMkLst>
        <pc:picChg chg="add mod">
          <ac:chgData name="ゆっくり市場調査論" userId="03e094fd-291a-4030-9f28-a3cc6b5984cc" providerId="ADAL" clId="{00F07CAA-E541-4F7D-A20D-1A05046F5282}" dt="2023-12-12T14:22:09.793" v="97" actId="962"/>
          <ac:picMkLst>
            <pc:docMk/>
            <pc:sldMk cId="1362928884" sldId="269"/>
            <ac:picMk id="3" creationId="{EA8035B7-ADEE-A233-99BA-596E0FACC645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1466204158" sldId="269"/>
        </pc:sldMkLst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2434996775" sldId="270"/>
        </pc:sldMkLst>
      </pc:sldChg>
      <pc:sldChg chg="addSp delSp modSp new mod">
        <pc:chgData name="ゆっくり市場調査論" userId="03e094fd-291a-4030-9f28-a3cc6b5984cc" providerId="ADAL" clId="{00F07CAA-E541-4F7D-A20D-1A05046F5282}" dt="2023-12-15T01:42:10.894" v="220" actId="962"/>
        <pc:sldMkLst>
          <pc:docMk/>
          <pc:sldMk cId="3025337216" sldId="270"/>
        </pc:sldMkLst>
        <pc:picChg chg="add del mod">
          <ac:chgData name="ゆっくり市場調査論" userId="03e094fd-291a-4030-9f28-a3cc6b5984cc" providerId="ADAL" clId="{00F07CAA-E541-4F7D-A20D-1A05046F5282}" dt="2023-12-15T01:40:30.022" v="213" actId="478"/>
          <ac:picMkLst>
            <pc:docMk/>
            <pc:sldMk cId="3025337216" sldId="270"/>
            <ac:picMk id="3" creationId="{4B98413F-D43F-B4ED-7531-181FEBAA81C8}"/>
          </ac:picMkLst>
        </pc:picChg>
        <pc:picChg chg="add mod">
          <ac:chgData name="ゆっくり市場調査論" userId="03e094fd-291a-4030-9f28-a3cc6b5984cc" providerId="ADAL" clId="{00F07CAA-E541-4F7D-A20D-1A05046F5282}" dt="2023-12-15T01:42:10.894" v="220" actId="962"/>
          <ac:picMkLst>
            <pc:docMk/>
            <pc:sldMk cId="3025337216" sldId="270"/>
            <ac:picMk id="4" creationId="{8A52B06B-A246-1186-76E9-65BA76ED9305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3275968757" sldId="271"/>
        </pc:sldMkLst>
      </pc:sldChg>
      <pc:sldChg chg="addSp modSp new mod">
        <pc:chgData name="ゆっくり市場調査論" userId="03e094fd-291a-4030-9f28-a3cc6b5984cc" providerId="ADAL" clId="{00F07CAA-E541-4F7D-A20D-1A05046F5282}" dt="2023-12-12T14:22:15.325" v="103" actId="962"/>
        <pc:sldMkLst>
          <pc:docMk/>
          <pc:sldMk cId="3776036186" sldId="271"/>
        </pc:sldMkLst>
        <pc:picChg chg="add mod">
          <ac:chgData name="ゆっくり市場調査論" userId="03e094fd-291a-4030-9f28-a3cc6b5984cc" providerId="ADAL" clId="{00F07CAA-E541-4F7D-A20D-1A05046F5282}" dt="2023-12-12T14:22:15.325" v="103" actId="962"/>
          <ac:picMkLst>
            <pc:docMk/>
            <pc:sldMk cId="3776036186" sldId="271"/>
            <ac:picMk id="3" creationId="{749CD587-9490-69CD-BCFF-63E5FA5E9D41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531687838" sldId="272"/>
        </pc:sldMkLst>
      </pc:sldChg>
      <pc:sldChg chg="addSp modSp new mod">
        <pc:chgData name="ゆっくり市場調査論" userId="03e094fd-291a-4030-9f28-a3cc6b5984cc" providerId="ADAL" clId="{00F07CAA-E541-4F7D-A20D-1A05046F5282}" dt="2023-12-12T14:22:18.436" v="106" actId="962"/>
        <pc:sldMkLst>
          <pc:docMk/>
          <pc:sldMk cId="3934132873" sldId="272"/>
        </pc:sldMkLst>
        <pc:picChg chg="add mod">
          <ac:chgData name="ゆっくり市場調査論" userId="03e094fd-291a-4030-9f28-a3cc6b5984cc" providerId="ADAL" clId="{00F07CAA-E541-4F7D-A20D-1A05046F5282}" dt="2023-12-12T14:22:18.436" v="106" actId="962"/>
          <ac:picMkLst>
            <pc:docMk/>
            <pc:sldMk cId="3934132873" sldId="272"/>
            <ac:picMk id="3" creationId="{AA2E1296-393A-F80F-0F34-7CF85DCE6EC0}"/>
          </ac:picMkLst>
        </pc:picChg>
      </pc:sldChg>
      <pc:sldChg chg="addSp modSp new mod">
        <pc:chgData name="ゆっくり市場調査論" userId="03e094fd-291a-4030-9f28-a3cc6b5984cc" providerId="ADAL" clId="{00F07CAA-E541-4F7D-A20D-1A05046F5282}" dt="2023-12-12T14:22:21.416" v="109" actId="962"/>
        <pc:sldMkLst>
          <pc:docMk/>
          <pc:sldMk cId="1400161016" sldId="273"/>
        </pc:sldMkLst>
        <pc:picChg chg="add mod">
          <ac:chgData name="ゆっくり市場調査論" userId="03e094fd-291a-4030-9f28-a3cc6b5984cc" providerId="ADAL" clId="{00F07CAA-E541-4F7D-A20D-1A05046F5282}" dt="2023-12-12T14:22:21.416" v="109" actId="962"/>
          <ac:picMkLst>
            <pc:docMk/>
            <pc:sldMk cId="1400161016" sldId="273"/>
            <ac:picMk id="3" creationId="{964C4672-D8E9-A5EF-6F07-F8D6357F9BF9}"/>
          </ac:picMkLst>
        </pc:picChg>
      </pc:sldChg>
      <pc:sldChg chg="addSp delSp modSp del mod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2698591683" sldId="273"/>
        </pc:sldMkLst>
        <pc:picChg chg="del">
          <ac:chgData name="ゆっくり市場調査論" userId="03e094fd-291a-4030-9f28-a3cc6b5984cc" providerId="ADAL" clId="{00F07CAA-E541-4F7D-A20D-1A05046F5282}" dt="2023-12-11T15:30:10.861" v="2" actId="478"/>
          <ac:picMkLst>
            <pc:docMk/>
            <pc:sldMk cId="2698591683" sldId="273"/>
            <ac:picMk id="3" creationId="{67988D07-BBD6-9710-C15A-FC11E56FEC58}"/>
          </ac:picMkLst>
        </pc:picChg>
        <pc:picChg chg="add mod">
          <ac:chgData name="ゆっくり市場調査論" userId="03e094fd-291a-4030-9f28-a3cc6b5984cc" providerId="ADAL" clId="{00F07CAA-E541-4F7D-A20D-1A05046F5282}" dt="2023-12-11T15:30:23.183" v="5" actId="962"/>
          <ac:picMkLst>
            <pc:docMk/>
            <pc:sldMk cId="2698591683" sldId="273"/>
            <ac:picMk id="4" creationId="{EEC997BB-62B2-D4BF-6E35-9F88F9458F26}"/>
          </ac:picMkLst>
        </pc:picChg>
      </pc:sldChg>
      <pc:sldChg chg="addSp modSp new mod">
        <pc:chgData name="ゆっくり市場調査論" userId="03e094fd-291a-4030-9f28-a3cc6b5984cc" providerId="ADAL" clId="{00F07CAA-E541-4F7D-A20D-1A05046F5282}" dt="2023-12-12T14:22:24.180" v="112" actId="962"/>
        <pc:sldMkLst>
          <pc:docMk/>
          <pc:sldMk cId="159901612" sldId="274"/>
        </pc:sldMkLst>
        <pc:picChg chg="add mod">
          <ac:chgData name="ゆっくり市場調査論" userId="03e094fd-291a-4030-9f28-a3cc6b5984cc" providerId="ADAL" clId="{00F07CAA-E541-4F7D-A20D-1A05046F5282}" dt="2023-12-12T14:22:24.180" v="112" actId="962"/>
          <ac:picMkLst>
            <pc:docMk/>
            <pc:sldMk cId="159901612" sldId="274"/>
            <ac:picMk id="3" creationId="{0976971B-01AD-B8BD-488E-EE1359BDEA39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1847834089" sldId="274"/>
        </pc:sldMkLst>
      </pc:sldChg>
      <pc:sldChg chg="addSp modSp new mod">
        <pc:chgData name="ゆっくり市場調査論" userId="03e094fd-291a-4030-9f28-a3cc6b5984cc" providerId="ADAL" clId="{00F07CAA-E541-4F7D-A20D-1A05046F5282}" dt="2023-12-12T14:22:26.577" v="115" actId="962"/>
        <pc:sldMkLst>
          <pc:docMk/>
          <pc:sldMk cId="553349511" sldId="275"/>
        </pc:sldMkLst>
        <pc:picChg chg="add mod">
          <ac:chgData name="ゆっくり市場調査論" userId="03e094fd-291a-4030-9f28-a3cc6b5984cc" providerId="ADAL" clId="{00F07CAA-E541-4F7D-A20D-1A05046F5282}" dt="2023-12-12T14:22:26.577" v="115" actId="962"/>
          <ac:picMkLst>
            <pc:docMk/>
            <pc:sldMk cId="553349511" sldId="275"/>
            <ac:picMk id="3" creationId="{CCA84F18-59ED-248B-9784-D47BEB04A7F7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3851203178" sldId="275"/>
        </pc:sldMkLst>
      </pc:sldChg>
      <pc:sldChg chg="addSp modSp new mod">
        <pc:chgData name="ゆっくり市場調査論" userId="03e094fd-291a-4030-9f28-a3cc6b5984cc" providerId="ADAL" clId="{00F07CAA-E541-4F7D-A20D-1A05046F5282}" dt="2023-12-12T14:22:29.183" v="118" actId="962"/>
        <pc:sldMkLst>
          <pc:docMk/>
          <pc:sldMk cId="495332768" sldId="276"/>
        </pc:sldMkLst>
        <pc:picChg chg="add mod">
          <ac:chgData name="ゆっくり市場調査論" userId="03e094fd-291a-4030-9f28-a3cc6b5984cc" providerId="ADAL" clId="{00F07CAA-E541-4F7D-A20D-1A05046F5282}" dt="2023-12-12T14:22:29.183" v="118" actId="962"/>
          <ac:picMkLst>
            <pc:docMk/>
            <pc:sldMk cId="495332768" sldId="276"/>
            <ac:picMk id="3" creationId="{32864244-BAD3-3B22-CE09-956C3BD5399F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3544056780" sldId="276"/>
        </pc:sldMkLst>
      </pc:sldChg>
      <pc:sldChg chg="addSp modSp new mod">
        <pc:chgData name="ゆっくり市場調査論" userId="03e094fd-291a-4030-9f28-a3cc6b5984cc" providerId="ADAL" clId="{00F07CAA-E541-4F7D-A20D-1A05046F5282}" dt="2023-12-12T14:22:32.260" v="121" actId="962"/>
        <pc:sldMkLst>
          <pc:docMk/>
          <pc:sldMk cId="947053143" sldId="277"/>
        </pc:sldMkLst>
        <pc:picChg chg="add mod">
          <ac:chgData name="ゆっくり市場調査論" userId="03e094fd-291a-4030-9f28-a3cc6b5984cc" providerId="ADAL" clId="{00F07CAA-E541-4F7D-A20D-1A05046F5282}" dt="2023-12-12T14:22:32.260" v="121" actId="962"/>
          <ac:picMkLst>
            <pc:docMk/>
            <pc:sldMk cId="947053143" sldId="277"/>
            <ac:picMk id="3" creationId="{7BADC344-A804-CE03-B6A0-9D977B5878E4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4155403840" sldId="277"/>
        </pc:sldMkLst>
      </pc:sldChg>
      <pc:sldChg chg="addSp modSp new mod">
        <pc:chgData name="ゆっくり市場調査論" userId="03e094fd-291a-4030-9f28-a3cc6b5984cc" providerId="ADAL" clId="{00F07CAA-E541-4F7D-A20D-1A05046F5282}" dt="2023-12-12T14:22:35.709" v="124" actId="962"/>
        <pc:sldMkLst>
          <pc:docMk/>
          <pc:sldMk cId="237692557" sldId="278"/>
        </pc:sldMkLst>
        <pc:picChg chg="add mod">
          <ac:chgData name="ゆっくり市場調査論" userId="03e094fd-291a-4030-9f28-a3cc6b5984cc" providerId="ADAL" clId="{00F07CAA-E541-4F7D-A20D-1A05046F5282}" dt="2023-12-12T14:22:35.709" v="124" actId="962"/>
          <ac:picMkLst>
            <pc:docMk/>
            <pc:sldMk cId="237692557" sldId="278"/>
            <ac:picMk id="3" creationId="{9ECF2E0C-A87B-E444-68AD-F302ABCEAA01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1653788242" sldId="278"/>
        </pc:sldMkLst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1817263574" sldId="279"/>
        </pc:sldMkLst>
      </pc:sldChg>
      <pc:sldChg chg="addSp modSp new mod">
        <pc:chgData name="ゆっくり市場調査論" userId="03e094fd-291a-4030-9f28-a3cc6b5984cc" providerId="ADAL" clId="{00F07CAA-E541-4F7D-A20D-1A05046F5282}" dt="2023-12-12T14:22:38.148" v="127" actId="962"/>
        <pc:sldMkLst>
          <pc:docMk/>
          <pc:sldMk cId="2371141308" sldId="279"/>
        </pc:sldMkLst>
        <pc:picChg chg="add mod">
          <ac:chgData name="ゆっくり市場調査論" userId="03e094fd-291a-4030-9f28-a3cc6b5984cc" providerId="ADAL" clId="{00F07CAA-E541-4F7D-A20D-1A05046F5282}" dt="2023-12-12T14:22:38.148" v="127" actId="962"/>
          <ac:picMkLst>
            <pc:docMk/>
            <pc:sldMk cId="2371141308" sldId="279"/>
            <ac:picMk id="3" creationId="{EB2D507E-08D5-A955-020C-10962ADE5908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2529981075" sldId="280"/>
        </pc:sldMkLst>
      </pc:sldChg>
      <pc:sldChg chg="addSp modSp new mod">
        <pc:chgData name="ゆっくり市場調査論" userId="03e094fd-291a-4030-9f28-a3cc6b5984cc" providerId="ADAL" clId="{00F07CAA-E541-4F7D-A20D-1A05046F5282}" dt="2023-12-12T14:22:43.192" v="130" actId="962"/>
        <pc:sldMkLst>
          <pc:docMk/>
          <pc:sldMk cId="3000853052" sldId="280"/>
        </pc:sldMkLst>
        <pc:picChg chg="add mod">
          <ac:chgData name="ゆっくり市場調査論" userId="03e094fd-291a-4030-9f28-a3cc6b5984cc" providerId="ADAL" clId="{00F07CAA-E541-4F7D-A20D-1A05046F5282}" dt="2023-12-12T14:22:43.192" v="130" actId="962"/>
          <ac:picMkLst>
            <pc:docMk/>
            <pc:sldMk cId="3000853052" sldId="280"/>
            <ac:picMk id="3" creationId="{42B7C857-AE19-B4D5-266D-2AAF1253C22D}"/>
          </ac:picMkLst>
        </pc:picChg>
      </pc:sldChg>
      <pc:sldChg chg="addSp delSp modSp new mod">
        <pc:chgData name="ゆっくり市場調査論" userId="03e094fd-291a-4030-9f28-a3cc6b5984cc" providerId="ADAL" clId="{00F07CAA-E541-4F7D-A20D-1A05046F5282}" dt="2023-12-15T01:42:05.173" v="217" actId="962"/>
        <pc:sldMkLst>
          <pc:docMk/>
          <pc:sldMk cId="395908763" sldId="281"/>
        </pc:sldMkLst>
        <pc:picChg chg="add del mod">
          <ac:chgData name="ゆっくり市場調査論" userId="03e094fd-291a-4030-9f28-a3cc6b5984cc" providerId="ADAL" clId="{00F07CAA-E541-4F7D-A20D-1A05046F5282}" dt="2023-12-15T01:40:48.313" v="214" actId="478"/>
          <ac:picMkLst>
            <pc:docMk/>
            <pc:sldMk cId="395908763" sldId="281"/>
            <ac:picMk id="3" creationId="{B164AC75-3C4E-7292-7FB1-C19AD0357B46}"/>
          </ac:picMkLst>
        </pc:picChg>
        <pc:picChg chg="add mod">
          <ac:chgData name="ゆっくり市場調査論" userId="03e094fd-291a-4030-9f28-a3cc6b5984cc" providerId="ADAL" clId="{00F07CAA-E541-4F7D-A20D-1A05046F5282}" dt="2023-12-15T01:42:05.173" v="217" actId="962"/>
          <ac:picMkLst>
            <pc:docMk/>
            <pc:sldMk cId="395908763" sldId="281"/>
            <ac:picMk id="4" creationId="{3E1FDB93-ED47-F055-E418-0F28EA75DD3E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4068676723" sldId="281"/>
        </pc:sldMkLst>
      </pc:sldChg>
      <pc:sldChg chg="addSp modSp new mod">
        <pc:chgData name="ゆっくり市場調査論" userId="03e094fd-291a-4030-9f28-a3cc6b5984cc" providerId="ADAL" clId="{00F07CAA-E541-4F7D-A20D-1A05046F5282}" dt="2023-12-12T14:22:49.078" v="136" actId="962"/>
        <pc:sldMkLst>
          <pc:docMk/>
          <pc:sldMk cId="129893714" sldId="282"/>
        </pc:sldMkLst>
        <pc:picChg chg="add mod">
          <ac:chgData name="ゆっくり市場調査論" userId="03e094fd-291a-4030-9f28-a3cc6b5984cc" providerId="ADAL" clId="{00F07CAA-E541-4F7D-A20D-1A05046F5282}" dt="2023-12-12T14:22:49.078" v="136" actId="962"/>
          <ac:picMkLst>
            <pc:docMk/>
            <pc:sldMk cId="129893714" sldId="282"/>
            <ac:picMk id="3" creationId="{360BDD36-E942-11B3-174A-5AA2CBAA371C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178149645" sldId="282"/>
        </pc:sldMkLst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2178102390" sldId="283"/>
        </pc:sldMkLst>
      </pc:sldChg>
      <pc:sldChg chg="addSp modSp new mod">
        <pc:chgData name="ゆっくり市場調査論" userId="03e094fd-291a-4030-9f28-a3cc6b5984cc" providerId="ADAL" clId="{00F07CAA-E541-4F7D-A20D-1A05046F5282}" dt="2023-12-12T14:22:52.040" v="139" actId="962"/>
        <pc:sldMkLst>
          <pc:docMk/>
          <pc:sldMk cId="2946671516" sldId="283"/>
        </pc:sldMkLst>
        <pc:picChg chg="add mod">
          <ac:chgData name="ゆっくり市場調査論" userId="03e094fd-291a-4030-9f28-a3cc6b5984cc" providerId="ADAL" clId="{00F07CAA-E541-4F7D-A20D-1A05046F5282}" dt="2023-12-12T14:22:52.040" v="139" actId="962"/>
          <ac:picMkLst>
            <pc:docMk/>
            <pc:sldMk cId="2946671516" sldId="283"/>
            <ac:picMk id="3" creationId="{BA4569AE-BA31-5F0D-17DC-AC52C2A6FB3F}"/>
          </ac:picMkLst>
        </pc:picChg>
      </pc:sldChg>
      <pc:sldChg chg="addSp modSp new mod">
        <pc:chgData name="ゆっくり市場調査論" userId="03e094fd-291a-4030-9f28-a3cc6b5984cc" providerId="ADAL" clId="{00F07CAA-E541-4F7D-A20D-1A05046F5282}" dt="2023-12-12T14:22:55.077" v="141" actId="27614"/>
        <pc:sldMkLst>
          <pc:docMk/>
          <pc:sldMk cId="1375430476" sldId="284"/>
        </pc:sldMkLst>
        <pc:picChg chg="add mod">
          <ac:chgData name="ゆっくり市場調査論" userId="03e094fd-291a-4030-9f28-a3cc6b5984cc" providerId="ADAL" clId="{00F07CAA-E541-4F7D-A20D-1A05046F5282}" dt="2023-12-12T14:22:55.077" v="141" actId="27614"/>
          <ac:picMkLst>
            <pc:docMk/>
            <pc:sldMk cId="1375430476" sldId="284"/>
            <ac:picMk id="3" creationId="{97FB3CFA-FF2E-8EA4-C3A8-307238B77F1F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2839118383" sldId="284"/>
        </pc:sldMkLst>
      </pc:sldChg>
      <pc:sldChg chg="addSp modSp new mod">
        <pc:chgData name="ゆっくり市場調査論" userId="03e094fd-291a-4030-9f28-a3cc6b5984cc" providerId="ADAL" clId="{00F07CAA-E541-4F7D-A20D-1A05046F5282}" dt="2023-12-12T14:22:57.408" v="144" actId="962"/>
        <pc:sldMkLst>
          <pc:docMk/>
          <pc:sldMk cId="971804212" sldId="285"/>
        </pc:sldMkLst>
        <pc:picChg chg="add mod">
          <ac:chgData name="ゆっくり市場調査論" userId="03e094fd-291a-4030-9f28-a3cc6b5984cc" providerId="ADAL" clId="{00F07CAA-E541-4F7D-A20D-1A05046F5282}" dt="2023-12-12T14:22:57.408" v="144" actId="962"/>
          <ac:picMkLst>
            <pc:docMk/>
            <pc:sldMk cId="971804212" sldId="285"/>
            <ac:picMk id="3" creationId="{228E4B0A-7667-7026-1CD4-90AF7844F0F6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2724466981" sldId="285"/>
        </pc:sldMkLst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670388156" sldId="286"/>
        </pc:sldMkLst>
      </pc:sldChg>
      <pc:sldChg chg="addSp modSp new mod">
        <pc:chgData name="ゆっくり市場調査論" userId="03e094fd-291a-4030-9f28-a3cc6b5984cc" providerId="ADAL" clId="{00F07CAA-E541-4F7D-A20D-1A05046F5282}" dt="2023-12-12T14:22:59.743" v="146" actId="27614"/>
        <pc:sldMkLst>
          <pc:docMk/>
          <pc:sldMk cId="1789135688" sldId="286"/>
        </pc:sldMkLst>
        <pc:picChg chg="add mod">
          <ac:chgData name="ゆっくり市場調査論" userId="03e094fd-291a-4030-9f28-a3cc6b5984cc" providerId="ADAL" clId="{00F07CAA-E541-4F7D-A20D-1A05046F5282}" dt="2023-12-12T14:22:59.743" v="146" actId="27614"/>
          <ac:picMkLst>
            <pc:docMk/>
            <pc:sldMk cId="1789135688" sldId="286"/>
            <ac:picMk id="3" creationId="{4AE4323B-6A27-1B33-8C02-D072702D17D0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2593592565" sldId="287"/>
        </pc:sldMkLst>
      </pc:sldChg>
      <pc:sldChg chg="addSp modSp new mod">
        <pc:chgData name="ゆっくり市場調査論" userId="03e094fd-291a-4030-9f28-a3cc6b5984cc" providerId="ADAL" clId="{00F07CAA-E541-4F7D-A20D-1A05046F5282}" dt="2023-12-12T14:23:01.842" v="149" actId="962"/>
        <pc:sldMkLst>
          <pc:docMk/>
          <pc:sldMk cId="3411419035" sldId="287"/>
        </pc:sldMkLst>
        <pc:picChg chg="add mod">
          <ac:chgData name="ゆっくり市場調査論" userId="03e094fd-291a-4030-9f28-a3cc6b5984cc" providerId="ADAL" clId="{00F07CAA-E541-4F7D-A20D-1A05046F5282}" dt="2023-12-12T14:23:01.842" v="149" actId="962"/>
          <ac:picMkLst>
            <pc:docMk/>
            <pc:sldMk cId="3411419035" sldId="287"/>
            <ac:picMk id="3" creationId="{1D835756-4F8F-73EB-ED41-8238F1B8EF65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986751139" sldId="288"/>
        </pc:sldMkLst>
      </pc:sldChg>
      <pc:sldChg chg="addSp modSp new mod">
        <pc:chgData name="ゆっくり市場調査論" userId="03e094fd-291a-4030-9f28-a3cc6b5984cc" providerId="ADAL" clId="{00F07CAA-E541-4F7D-A20D-1A05046F5282}" dt="2023-12-12T14:23:04.985" v="151" actId="27614"/>
        <pc:sldMkLst>
          <pc:docMk/>
          <pc:sldMk cId="2534801205" sldId="288"/>
        </pc:sldMkLst>
        <pc:picChg chg="add mod">
          <ac:chgData name="ゆっくり市場調査論" userId="03e094fd-291a-4030-9f28-a3cc6b5984cc" providerId="ADAL" clId="{00F07CAA-E541-4F7D-A20D-1A05046F5282}" dt="2023-12-12T14:23:04.985" v="151" actId="27614"/>
          <ac:picMkLst>
            <pc:docMk/>
            <pc:sldMk cId="2534801205" sldId="288"/>
            <ac:picMk id="3" creationId="{87302E58-B6EF-5E4C-391A-D5DB911F2A8E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1284194981" sldId="289"/>
        </pc:sldMkLst>
      </pc:sldChg>
      <pc:sldChg chg="addSp modSp new mod">
        <pc:chgData name="ゆっくり市場調査論" userId="03e094fd-291a-4030-9f28-a3cc6b5984cc" providerId="ADAL" clId="{00F07CAA-E541-4F7D-A20D-1A05046F5282}" dt="2023-12-12T14:23:07.124" v="154" actId="962"/>
        <pc:sldMkLst>
          <pc:docMk/>
          <pc:sldMk cId="1947523007" sldId="289"/>
        </pc:sldMkLst>
        <pc:picChg chg="add mod">
          <ac:chgData name="ゆっくり市場調査論" userId="03e094fd-291a-4030-9f28-a3cc6b5984cc" providerId="ADAL" clId="{00F07CAA-E541-4F7D-A20D-1A05046F5282}" dt="2023-12-12T14:23:07.124" v="154" actId="962"/>
          <ac:picMkLst>
            <pc:docMk/>
            <pc:sldMk cId="1947523007" sldId="289"/>
            <ac:picMk id="3" creationId="{8F73440E-6412-78FE-0273-A21826E8EC46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929589255" sldId="290"/>
        </pc:sldMkLst>
      </pc:sldChg>
      <pc:sldChg chg="addSp modSp new mod">
        <pc:chgData name="ゆっくり市場調査論" userId="03e094fd-291a-4030-9f28-a3cc6b5984cc" providerId="ADAL" clId="{00F07CAA-E541-4F7D-A20D-1A05046F5282}" dt="2023-12-12T14:23:10.745" v="157" actId="962"/>
        <pc:sldMkLst>
          <pc:docMk/>
          <pc:sldMk cId="3176341021" sldId="290"/>
        </pc:sldMkLst>
        <pc:picChg chg="add mod">
          <ac:chgData name="ゆっくり市場調査論" userId="03e094fd-291a-4030-9f28-a3cc6b5984cc" providerId="ADAL" clId="{00F07CAA-E541-4F7D-A20D-1A05046F5282}" dt="2023-12-12T14:23:10.745" v="157" actId="962"/>
          <ac:picMkLst>
            <pc:docMk/>
            <pc:sldMk cId="3176341021" sldId="290"/>
            <ac:picMk id="3" creationId="{EF42BBB6-B1B2-CDF1-84DC-F3ED4CB71FC5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47206237" sldId="291"/>
        </pc:sldMkLst>
      </pc:sldChg>
      <pc:sldChg chg="addSp modSp new mod">
        <pc:chgData name="ゆっくり市場調査論" userId="03e094fd-291a-4030-9f28-a3cc6b5984cc" providerId="ADAL" clId="{00F07CAA-E541-4F7D-A20D-1A05046F5282}" dt="2023-12-12T14:23:12.965" v="160" actId="962"/>
        <pc:sldMkLst>
          <pc:docMk/>
          <pc:sldMk cId="3123958006" sldId="291"/>
        </pc:sldMkLst>
        <pc:picChg chg="add mod">
          <ac:chgData name="ゆっくり市場調査論" userId="03e094fd-291a-4030-9f28-a3cc6b5984cc" providerId="ADAL" clId="{00F07CAA-E541-4F7D-A20D-1A05046F5282}" dt="2023-12-12T14:23:12.965" v="160" actId="962"/>
          <ac:picMkLst>
            <pc:docMk/>
            <pc:sldMk cId="3123958006" sldId="291"/>
            <ac:picMk id="3" creationId="{29EF45DC-6EE6-ECDC-1B1A-CBEF29D8B608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1519806220" sldId="292"/>
        </pc:sldMkLst>
      </pc:sldChg>
      <pc:sldChg chg="addSp modSp new mod">
        <pc:chgData name="ゆっくり市場調査論" userId="03e094fd-291a-4030-9f28-a3cc6b5984cc" providerId="ADAL" clId="{00F07CAA-E541-4F7D-A20D-1A05046F5282}" dt="2023-12-12T14:23:15.512" v="163" actId="962"/>
        <pc:sldMkLst>
          <pc:docMk/>
          <pc:sldMk cId="1920955180" sldId="292"/>
        </pc:sldMkLst>
        <pc:picChg chg="add mod">
          <ac:chgData name="ゆっくり市場調査論" userId="03e094fd-291a-4030-9f28-a3cc6b5984cc" providerId="ADAL" clId="{00F07CAA-E541-4F7D-A20D-1A05046F5282}" dt="2023-12-12T14:23:15.512" v="163" actId="962"/>
          <ac:picMkLst>
            <pc:docMk/>
            <pc:sldMk cId="1920955180" sldId="292"/>
            <ac:picMk id="3" creationId="{7ACA8102-9C0C-DCFB-7D31-689A8A618025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990300022" sldId="293"/>
        </pc:sldMkLst>
      </pc:sldChg>
      <pc:sldChg chg="addSp modSp new mod">
        <pc:chgData name="ゆっくり市場調査論" userId="03e094fd-291a-4030-9f28-a3cc6b5984cc" providerId="ADAL" clId="{00F07CAA-E541-4F7D-A20D-1A05046F5282}" dt="2023-12-12T14:23:18.435" v="166" actId="962"/>
        <pc:sldMkLst>
          <pc:docMk/>
          <pc:sldMk cId="1395954475" sldId="293"/>
        </pc:sldMkLst>
        <pc:picChg chg="add mod">
          <ac:chgData name="ゆっくり市場調査論" userId="03e094fd-291a-4030-9f28-a3cc6b5984cc" providerId="ADAL" clId="{00F07CAA-E541-4F7D-A20D-1A05046F5282}" dt="2023-12-12T14:23:18.435" v="166" actId="962"/>
          <ac:picMkLst>
            <pc:docMk/>
            <pc:sldMk cId="1395954475" sldId="293"/>
            <ac:picMk id="3" creationId="{8F636B33-BB09-41D7-180B-C5595736BCB6}"/>
          </ac:picMkLst>
        </pc:picChg>
      </pc:sldChg>
      <pc:sldChg chg="addSp modSp new mod">
        <pc:chgData name="ゆっくり市場調査論" userId="03e094fd-291a-4030-9f28-a3cc6b5984cc" providerId="ADAL" clId="{00F07CAA-E541-4F7D-A20D-1A05046F5282}" dt="2023-12-12T14:23:20.761" v="169" actId="962"/>
        <pc:sldMkLst>
          <pc:docMk/>
          <pc:sldMk cId="672467307" sldId="294"/>
        </pc:sldMkLst>
        <pc:picChg chg="add mod">
          <ac:chgData name="ゆっくり市場調査論" userId="03e094fd-291a-4030-9f28-a3cc6b5984cc" providerId="ADAL" clId="{00F07CAA-E541-4F7D-A20D-1A05046F5282}" dt="2023-12-12T14:23:20.761" v="169" actId="962"/>
          <ac:picMkLst>
            <pc:docMk/>
            <pc:sldMk cId="672467307" sldId="294"/>
            <ac:picMk id="3" creationId="{15B8A335-0298-E9F6-8F16-32FB46F92DA8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2632094064" sldId="294"/>
        </pc:sldMkLst>
      </pc:sldChg>
      <pc:sldChg chg="addSp modSp new mod">
        <pc:chgData name="ゆっくり市場調査論" userId="03e094fd-291a-4030-9f28-a3cc6b5984cc" providerId="ADAL" clId="{00F07CAA-E541-4F7D-A20D-1A05046F5282}" dt="2023-12-12T14:23:23.101" v="172" actId="962"/>
        <pc:sldMkLst>
          <pc:docMk/>
          <pc:sldMk cId="86829891" sldId="295"/>
        </pc:sldMkLst>
        <pc:picChg chg="add mod">
          <ac:chgData name="ゆっくり市場調査論" userId="03e094fd-291a-4030-9f28-a3cc6b5984cc" providerId="ADAL" clId="{00F07CAA-E541-4F7D-A20D-1A05046F5282}" dt="2023-12-12T14:23:23.101" v="172" actId="962"/>
          <ac:picMkLst>
            <pc:docMk/>
            <pc:sldMk cId="86829891" sldId="295"/>
            <ac:picMk id="3" creationId="{4C1247FD-71A7-4814-90A5-4707FB022705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2502548914" sldId="295"/>
        </pc:sldMkLst>
      </pc:sldChg>
      <pc:sldChg chg="addSp modSp new mod">
        <pc:chgData name="ゆっくり市場調査論" userId="03e094fd-291a-4030-9f28-a3cc6b5984cc" providerId="ADAL" clId="{00F07CAA-E541-4F7D-A20D-1A05046F5282}" dt="2023-12-12T14:23:25.517" v="175" actId="962"/>
        <pc:sldMkLst>
          <pc:docMk/>
          <pc:sldMk cId="2948878757" sldId="296"/>
        </pc:sldMkLst>
        <pc:picChg chg="add mod">
          <ac:chgData name="ゆっくり市場調査論" userId="03e094fd-291a-4030-9f28-a3cc6b5984cc" providerId="ADAL" clId="{00F07CAA-E541-4F7D-A20D-1A05046F5282}" dt="2023-12-12T14:23:25.517" v="175" actId="962"/>
          <ac:picMkLst>
            <pc:docMk/>
            <pc:sldMk cId="2948878757" sldId="296"/>
            <ac:picMk id="3" creationId="{F6801D89-61B6-D8BD-E530-72A141E1522B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4251940283" sldId="296"/>
        </pc:sldMkLst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1178673433" sldId="297"/>
        </pc:sldMkLst>
      </pc:sldChg>
      <pc:sldChg chg="addSp modSp new mod">
        <pc:chgData name="ゆっくり市場調査論" userId="03e094fd-291a-4030-9f28-a3cc6b5984cc" providerId="ADAL" clId="{00F07CAA-E541-4F7D-A20D-1A05046F5282}" dt="2023-12-12T14:23:29.816" v="177" actId="27614"/>
        <pc:sldMkLst>
          <pc:docMk/>
          <pc:sldMk cId="3234209577" sldId="297"/>
        </pc:sldMkLst>
        <pc:picChg chg="add mod">
          <ac:chgData name="ゆっくり市場調査論" userId="03e094fd-291a-4030-9f28-a3cc6b5984cc" providerId="ADAL" clId="{00F07CAA-E541-4F7D-A20D-1A05046F5282}" dt="2023-12-12T14:23:29.816" v="177" actId="27614"/>
          <ac:picMkLst>
            <pc:docMk/>
            <pc:sldMk cId="3234209577" sldId="297"/>
            <ac:picMk id="3" creationId="{3E21971D-F1A1-42EC-B91F-1E23205A64DC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96329254" sldId="298"/>
        </pc:sldMkLst>
      </pc:sldChg>
      <pc:sldChg chg="addSp modSp new mod">
        <pc:chgData name="ゆっくり市場調査論" userId="03e094fd-291a-4030-9f28-a3cc6b5984cc" providerId="ADAL" clId="{00F07CAA-E541-4F7D-A20D-1A05046F5282}" dt="2023-12-12T14:23:32.167" v="180" actId="962"/>
        <pc:sldMkLst>
          <pc:docMk/>
          <pc:sldMk cId="1543288859" sldId="298"/>
        </pc:sldMkLst>
        <pc:picChg chg="add mod">
          <ac:chgData name="ゆっくり市場調査論" userId="03e094fd-291a-4030-9f28-a3cc6b5984cc" providerId="ADAL" clId="{00F07CAA-E541-4F7D-A20D-1A05046F5282}" dt="2023-12-12T14:23:32.167" v="180" actId="962"/>
          <ac:picMkLst>
            <pc:docMk/>
            <pc:sldMk cId="1543288859" sldId="298"/>
            <ac:picMk id="3" creationId="{C723A715-6C11-355B-6AE3-4E09BABD4E5C}"/>
          </ac:picMkLst>
        </pc:picChg>
      </pc:sldChg>
      <pc:sldChg chg="addSp modSp new mod">
        <pc:chgData name="ゆっくり市場調査論" userId="03e094fd-291a-4030-9f28-a3cc6b5984cc" providerId="ADAL" clId="{00F07CAA-E541-4F7D-A20D-1A05046F5282}" dt="2023-12-12T14:23:35.368" v="183" actId="962"/>
        <pc:sldMkLst>
          <pc:docMk/>
          <pc:sldMk cId="1840385049" sldId="299"/>
        </pc:sldMkLst>
        <pc:picChg chg="add mod">
          <ac:chgData name="ゆっくり市場調査論" userId="03e094fd-291a-4030-9f28-a3cc6b5984cc" providerId="ADAL" clId="{00F07CAA-E541-4F7D-A20D-1A05046F5282}" dt="2023-12-12T14:23:35.368" v="183" actId="962"/>
          <ac:picMkLst>
            <pc:docMk/>
            <pc:sldMk cId="1840385049" sldId="299"/>
            <ac:picMk id="3" creationId="{6BE86776-5021-D74A-DF77-CC25F292900B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2131284159" sldId="299"/>
        </pc:sldMkLst>
      </pc:sldChg>
      <pc:sldChg chg="addSp modSp new mod">
        <pc:chgData name="ゆっくり市場調査論" userId="03e094fd-291a-4030-9f28-a3cc6b5984cc" providerId="ADAL" clId="{00F07CAA-E541-4F7D-A20D-1A05046F5282}" dt="2023-12-12T14:23:39.717" v="186" actId="962"/>
        <pc:sldMkLst>
          <pc:docMk/>
          <pc:sldMk cId="1249828404" sldId="300"/>
        </pc:sldMkLst>
        <pc:picChg chg="add mod">
          <ac:chgData name="ゆっくり市場調査論" userId="03e094fd-291a-4030-9f28-a3cc6b5984cc" providerId="ADAL" clId="{00F07CAA-E541-4F7D-A20D-1A05046F5282}" dt="2023-12-12T14:23:39.717" v="186" actId="962"/>
          <ac:picMkLst>
            <pc:docMk/>
            <pc:sldMk cId="1249828404" sldId="300"/>
            <ac:picMk id="3" creationId="{6B0EE969-6DA1-18ED-4E4A-0078A6C7A744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2564011844" sldId="300"/>
        </pc:sldMkLst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814849576" sldId="301"/>
        </pc:sldMkLst>
      </pc:sldChg>
      <pc:sldChg chg="addSp modSp new mod">
        <pc:chgData name="ゆっくり市場調査論" userId="03e094fd-291a-4030-9f28-a3cc6b5984cc" providerId="ADAL" clId="{00F07CAA-E541-4F7D-A20D-1A05046F5282}" dt="2023-12-12T14:23:42.222" v="189" actId="962"/>
        <pc:sldMkLst>
          <pc:docMk/>
          <pc:sldMk cId="1594392935" sldId="301"/>
        </pc:sldMkLst>
        <pc:picChg chg="add mod">
          <ac:chgData name="ゆっくり市場調査論" userId="03e094fd-291a-4030-9f28-a3cc6b5984cc" providerId="ADAL" clId="{00F07CAA-E541-4F7D-A20D-1A05046F5282}" dt="2023-12-12T14:23:42.222" v="189" actId="962"/>
          <ac:picMkLst>
            <pc:docMk/>
            <pc:sldMk cId="1594392935" sldId="301"/>
            <ac:picMk id="3" creationId="{A29581B2-E6BD-2B0F-9484-0AFCB2629EF0}"/>
          </ac:picMkLst>
        </pc:picChg>
      </pc:sldChg>
      <pc:sldChg chg="addSp modSp new mod">
        <pc:chgData name="ゆっくり市場調査論" userId="03e094fd-291a-4030-9f28-a3cc6b5984cc" providerId="ADAL" clId="{00F07CAA-E541-4F7D-A20D-1A05046F5282}" dt="2023-12-12T14:23:44.894" v="192" actId="962"/>
        <pc:sldMkLst>
          <pc:docMk/>
          <pc:sldMk cId="1628821414" sldId="302"/>
        </pc:sldMkLst>
        <pc:picChg chg="add mod">
          <ac:chgData name="ゆっくり市場調査論" userId="03e094fd-291a-4030-9f28-a3cc6b5984cc" providerId="ADAL" clId="{00F07CAA-E541-4F7D-A20D-1A05046F5282}" dt="2023-12-12T14:23:44.894" v="192" actId="962"/>
          <ac:picMkLst>
            <pc:docMk/>
            <pc:sldMk cId="1628821414" sldId="302"/>
            <ac:picMk id="3" creationId="{43C379B1-FAC4-1E3A-8E12-11C389D78A85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2142306664" sldId="302"/>
        </pc:sldMkLst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118179307" sldId="303"/>
        </pc:sldMkLst>
      </pc:sldChg>
      <pc:sldChg chg="addSp modSp new mod">
        <pc:chgData name="ゆっくり市場調査論" userId="03e094fd-291a-4030-9f28-a3cc6b5984cc" providerId="ADAL" clId="{00F07CAA-E541-4F7D-A20D-1A05046F5282}" dt="2023-12-12T14:23:47.798" v="195" actId="962"/>
        <pc:sldMkLst>
          <pc:docMk/>
          <pc:sldMk cId="1192679687" sldId="303"/>
        </pc:sldMkLst>
        <pc:picChg chg="add mod">
          <ac:chgData name="ゆっくり市場調査論" userId="03e094fd-291a-4030-9f28-a3cc6b5984cc" providerId="ADAL" clId="{00F07CAA-E541-4F7D-A20D-1A05046F5282}" dt="2023-12-12T14:23:47.798" v="195" actId="962"/>
          <ac:picMkLst>
            <pc:docMk/>
            <pc:sldMk cId="1192679687" sldId="303"/>
            <ac:picMk id="3" creationId="{D6B56F72-F8EF-CA3B-C51E-F570EE352371}"/>
          </ac:picMkLst>
        </pc:picChg>
      </pc:sldChg>
      <pc:sldChg chg="addSp modSp new mod">
        <pc:chgData name="ゆっくり市場調査論" userId="03e094fd-291a-4030-9f28-a3cc6b5984cc" providerId="ADAL" clId="{00F07CAA-E541-4F7D-A20D-1A05046F5282}" dt="2023-12-12T14:23:51.403" v="198" actId="962"/>
        <pc:sldMkLst>
          <pc:docMk/>
          <pc:sldMk cId="940927963" sldId="304"/>
        </pc:sldMkLst>
        <pc:picChg chg="add mod">
          <ac:chgData name="ゆっくり市場調査論" userId="03e094fd-291a-4030-9f28-a3cc6b5984cc" providerId="ADAL" clId="{00F07CAA-E541-4F7D-A20D-1A05046F5282}" dt="2023-12-12T14:23:51.403" v="198" actId="962"/>
          <ac:picMkLst>
            <pc:docMk/>
            <pc:sldMk cId="940927963" sldId="304"/>
            <ac:picMk id="3" creationId="{14A70660-0B21-8714-6A22-79FE33BE1D6F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2922715549" sldId="304"/>
        </pc:sldMkLst>
      </pc:sldChg>
      <pc:sldChg chg="addSp modSp new mod">
        <pc:chgData name="ゆっくり市場調査論" userId="03e094fd-291a-4030-9f28-a3cc6b5984cc" providerId="ADAL" clId="{00F07CAA-E541-4F7D-A20D-1A05046F5282}" dt="2023-12-12T14:23:54.073" v="201" actId="962"/>
        <pc:sldMkLst>
          <pc:docMk/>
          <pc:sldMk cId="1935538281" sldId="305"/>
        </pc:sldMkLst>
        <pc:picChg chg="add mod">
          <ac:chgData name="ゆっくり市場調査論" userId="03e094fd-291a-4030-9f28-a3cc6b5984cc" providerId="ADAL" clId="{00F07CAA-E541-4F7D-A20D-1A05046F5282}" dt="2023-12-12T14:23:54.073" v="201" actId="962"/>
          <ac:picMkLst>
            <pc:docMk/>
            <pc:sldMk cId="1935538281" sldId="305"/>
            <ac:picMk id="3" creationId="{B33F4EE3-8E4C-A9ED-E073-FDA87E3300CC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3894414238" sldId="305"/>
        </pc:sldMkLst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938925421" sldId="306"/>
        </pc:sldMkLst>
      </pc:sldChg>
      <pc:sldChg chg="addSp modSp new mod">
        <pc:chgData name="ゆっくり市場調査論" userId="03e094fd-291a-4030-9f28-a3cc6b5984cc" providerId="ADAL" clId="{00F07CAA-E541-4F7D-A20D-1A05046F5282}" dt="2023-12-12T14:23:56.856" v="204" actId="962"/>
        <pc:sldMkLst>
          <pc:docMk/>
          <pc:sldMk cId="1338847069" sldId="306"/>
        </pc:sldMkLst>
        <pc:picChg chg="add mod">
          <ac:chgData name="ゆっくり市場調査論" userId="03e094fd-291a-4030-9f28-a3cc6b5984cc" providerId="ADAL" clId="{00F07CAA-E541-4F7D-A20D-1A05046F5282}" dt="2023-12-12T14:23:56.856" v="204" actId="962"/>
          <ac:picMkLst>
            <pc:docMk/>
            <pc:sldMk cId="1338847069" sldId="306"/>
            <ac:picMk id="3" creationId="{6463B98B-26E5-CF63-8420-FE043F9FBC26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46547963" sldId="307"/>
        </pc:sldMkLst>
      </pc:sldChg>
      <pc:sldChg chg="addSp modSp new mod">
        <pc:chgData name="ゆっくり市場調査論" userId="03e094fd-291a-4030-9f28-a3cc6b5984cc" providerId="ADAL" clId="{00F07CAA-E541-4F7D-A20D-1A05046F5282}" dt="2023-12-12T14:24:03.573" v="207" actId="962"/>
        <pc:sldMkLst>
          <pc:docMk/>
          <pc:sldMk cId="4226883368" sldId="307"/>
        </pc:sldMkLst>
        <pc:picChg chg="add mod">
          <ac:chgData name="ゆっくり市場調査論" userId="03e094fd-291a-4030-9f28-a3cc6b5984cc" providerId="ADAL" clId="{00F07CAA-E541-4F7D-A20D-1A05046F5282}" dt="2023-12-12T14:24:03.573" v="207" actId="962"/>
          <ac:picMkLst>
            <pc:docMk/>
            <pc:sldMk cId="4226883368" sldId="307"/>
            <ac:picMk id="3" creationId="{EB535EAB-E690-3F34-4442-7C5130EC9360}"/>
          </ac:picMkLst>
        </pc:picChg>
      </pc:sldChg>
      <pc:sldChg chg="addSp modSp new mod">
        <pc:chgData name="ゆっくり市場調査論" userId="03e094fd-291a-4030-9f28-a3cc6b5984cc" providerId="ADAL" clId="{00F07CAA-E541-4F7D-A20D-1A05046F5282}" dt="2023-12-12T14:24:07.061" v="210" actId="962"/>
        <pc:sldMkLst>
          <pc:docMk/>
          <pc:sldMk cId="63858124" sldId="308"/>
        </pc:sldMkLst>
        <pc:picChg chg="add mod">
          <ac:chgData name="ゆっくり市場調査論" userId="03e094fd-291a-4030-9f28-a3cc6b5984cc" providerId="ADAL" clId="{00F07CAA-E541-4F7D-A20D-1A05046F5282}" dt="2023-12-12T14:24:07.061" v="210" actId="962"/>
          <ac:picMkLst>
            <pc:docMk/>
            <pc:sldMk cId="63858124" sldId="308"/>
            <ac:picMk id="3" creationId="{44507673-3E36-9314-4E12-8919B002D3CF}"/>
          </ac:picMkLst>
        </pc:picChg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3416198446" sldId="308"/>
        </pc:sldMkLst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349391497" sldId="309"/>
        </pc:sldMkLst>
      </pc:sldChg>
      <pc:sldChg chg="new del">
        <pc:chgData name="ゆっくり市場調査論" userId="03e094fd-291a-4030-9f28-a3cc6b5984cc" providerId="ADAL" clId="{00F07CAA-E541-4F7D-A20D-1A05046F5282}" dt="2023-12-12T14:24:10.213" v="211" actId="47"/>
        <pc:sldMkLst>
          <pc:docMk/>
          <pc:sldMk cId="2353150218" sldId="309"/>
        </pc:sldMkLst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3944137213" sldId="310"/>
        </pc:sldMkLst>
      </pc:sldChg>
      <pc:sldChg chg="new del">
        <pc:chgData name="ゆっくり市場調査論" userId="03e094fd-291a-4030-9f28-a3cc6b5984cc" providerId="ADAL" clId="{00F07CAA-E541-4F7D-A20D-1A05046F5282}" dt="2023-12-12T14:24:10.213" v="211" actId="47"/>
        <pc:sldMkLst>
          <pc:docMk/>
          <pc:sldMk cId="4261162722" sldId="310"/>
        </pc:sldMkLst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269513251" sldId="311"/>
        </pc:sldMkLst>
      </pc:sldChg>
      <pc:sldChg chg="new del">
        <pc:chgData name="ゆっくり市場調査論" userId="03e094fd-291a-4030-9f28-a3cc6b5984cc" providerId="ADAL" clId="{00F07CAA-E541-4F7D-A20D-1A05046F5282}" dt="2023-12-12T14:24:10.213" v="211" actId="47"/>
        <pc:sldMkLst>
          <pc:docMk/>
          <pc:sldMk cId="2720139544" sldId="311"/>
        </pc:sldMkLst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303534634" sldId="312"/>
        </pc:sldMkLst>
      </pc:sldChg>
      <pc:sldChg chg="new del">
        <pc:chgData name="ゆっくり市場調査論" userId="03e094fd-291a-4030-9f28-a3cc6b5984cc" providerId="ADAL" clId="{00F07CAA-E541-4F7D-A20D-1A05046F5282}" dt="2023-12-12T14:24:10.213" v="211" actId="47"/>
        <pc:sldMkLst>
          <pc:docMk/>
          <pc:sldMk cId="473558761" sldId="312"/>
        </pc:sldMkLst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1367250856" sldId="313"/>
        </pc:sldMkLst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349621543" sldId="314"/>
        </pc:sldMkLst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1027340012" sldId="315"/>
        </pc:sldMkLst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1947782145" sldId="316"/>
        </pc:sldMkLst>
      </pc:sldChg>
      <pc:sldChg chg="del">
        <pc:chgData name="ゆっくり市場調査論" userId="03e094fd-291a-4030-9f28-a3cc6b5984cc" providerId="ADAL" clId="{00F07CAA-E541-4F7D-A20D-1A05046F5282}" dt="2023-12-12T14:21:16.962" v="6" actId="47"/>
        <pc:sldMkLst>
          <pc:docMk/>
          <pc:sldMk cId="2832371781" sldId="317"/>
        </pc:sldMkLst>
      </pc:sldChg>
      <pc:sldChg chg="new del">
        <pc:chgData name="ゆっくり市場調査論" userId="03e094fd-291a-4030-9f28-a3cc6b5984cc" providerId="ADAL" clId="{00F07CAA-E541-4F7D-A20D-1A05046F5282}" dt="2023-12-11T15:30:03.361" v="1" actId="47"/>
        <pc:sldMkLst>
          <pc:docMk/>
          <pc:sldMk cId="3122982531" sldId="318"/>
        </pc:sldMkLst>
      </pc:sldChg>
    </pc:docChg>
  </pc:docChgLst>
  <pc:docChgLst>
    <pc:chgData name="ゆっくり市場調査論" userId="03e094fd-291a-4030-9f28-a3cc6b5984cc" providerId="ADAL" clId="{B6BBB580-4F6C-4ED6-A39B-02AECB6DBD25}"/>
    <pc:docChg chg="custSel modSld">
      <pc:chgData name="ゆっくり市場調査論" userId="03e094fd-291a-4030-9f28-a3cc6b5984cc" providerId="ADAL" clId="{B6BBB580-4F6C-4ED6-A39B-02AECB6DBD25}" dt="2023-09-06T00:02:57.398" v="1"/>
      <pc:docMkLst>
        <pc:docMk/>
      </pc:docMkLst>
      <pc:sldChg chg="addSp delSp modSp mod">
        <pc:chgData name="ゆっくり市場調査論" userId="03e094fd-291a-4030-9f28-a3cc6b5984cc" providerId="ADAL" clId="{B6BBB580-4F6C-4ED6-A39B-02AECB6DBD25}" dt="2023-09-06T00:02:57.398" v="1"/>
        <pc:sldMkLst>
          <pc:docMk/>
          <pc:sldMk cId="2057214130" sldId="257"/>
        </pc:sldMkLst>
        <pc:picChg chg="del">
          <ac:chgData name="ゆっくり市場調査論" userId="03e094fd-291a-4030-9f28-a3cc6b5984cc" providerId="ADAL" clId="{B6BBB580-4F6C-4ED6-A39B-02AECB6DBD25}" dt="2023-09-05T23:53:45.875" v="0" actId="478"/>
          <ac:picMkLst>
            <pc:docMk/>
            <pc:sldMk cId="2057214130" sldId="257"/>
            <ac:picMk id="3" creationId="{EFDC642D-4F5B-9E47-C9D1-7A5E0A3B0B0C}"/>
          </ac:picMkLst>
        </pc:picChg>
        <pc:picChg chg="add mod">
          <ac:chgData name="ゆっくり市場調査論" userId="03e094fd-291a-4030-9f28-a3cc6b5984cc" providerId="ADAL" clId="{B6BBB580-4F6C-4ED6-A39B-02AECB6DBD25}" dt="2023-09-06T00:02:57.398" v="1"/>
          <ac:picMkLst>
            <pc:docMk/>
            <pc:sldMk cId="2057214130" sldId="257"/>
            <ac:picMk id="4" creationId="{7D2746D1-C1DF-8FA4-8A13-F28C1D21C1A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7D2746D1-C1DF-8FA4-8A13-F28C1D21C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概略図 が含まれている画像&#10;&#10;自動的に生成された説明">
            <a:extLst>
              <a:ext uri="{FF2B5EF4-FFF2-40B4-BE49-F238E27FC236}">
                <a16:creationId xmlns:a16="http://schemas.microsoft.com/office/drawing/2014/main" id="{526141FA-5402-1D62-0BDB-C08FD5D09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34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BEDF84CC-11F6-17E3-6729-86FECB86A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36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8D82E8E-9267-7466-D8AC-BF723A4DA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43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円グラフ&#10;&#10;自動的に生成された説明">
            <a:extLst>
              <a:ext uri="{FF2B5EF4-FFF2-40B4-BE49-F238E27FC236}">
                <a16:creationId xmlns:a16="http://schemas.microsoft.com/office/drawing/2014/main" id="{EA8035B7-ADEE-A233-99BA-596E0FACC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28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8A52B06B-A246-1186-76E9-65BA76ED9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37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概略図 が含まれている画像&#10;&#10;自動的に生成された説明">
            <a:extLst>
              <a:ext uri="{FF2B5EF4-FFF2-40B4-BE49-F238E27FC236}">
                <a16:creationId xmlns:a16="http://schemas.microsoft.com/office/drawing/2014/main" id="{749CD587-9490-69CD-BCFF-63E5FA5E9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36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と白い文字&#10;&#10;自動的に生成された説明">
            <a:extLst>
              <a:ext uri="{FF2B5EF4-FFF2-40B4-BE49-F238E27FC236}">
                <a16:creationId xmlns:a16="http://schemas.microsoft.com/office/drawing/2014/main" id="{AA2E1296-393A-F80F-0F34-7CF85DCE6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32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964C4672-D8E9-A5EF-6F07-F8D6357F9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61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0976971B-01AD-B8BD-488E-EE1359BDE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1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ヒストグラム&#10;&#10;自動的に生成された説明">
            <a:extLst>
              <a:ext uri="{FF2B5EF4-FFF2-40B4-BE49-F238E27FC236}">
                <a16:creationId xmlns:a16="http://schemas.microsoft.com/office/drawing/2014/main" id="{CCA84F18-59ED-248B-9784-D47BEB04A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&#10;&#10;自動的に生成された説明">
            <a:extLst>
              <a:ext uri="{FF2B5EF4-FFF2-40B4-BE49-F238E27FC236}">
                <a16:creationId xmlns:a16="http://schemas.microsoft.com/office/drawing/2014/main" id="{BA18C7B2-EA6F-2B42-6240-9659D5613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15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32864244-BAD3-3B22-CE09-956C3BD53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32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7BADC344-A804-CE03-B6A0-9D977B587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53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ECF2E0C-A87B-E444-68AD-F302ABCEA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2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ヒストグラム&#10;&#10;自動的に生成された説明">
            <a:extLst>
              <a:ext uri="{FF2B5EF4-FFF2-40B4-BE49-F238E27FC236}">
                <a16:creationId xmlns:a16="http://schemas.microsoft.com/office/drawing/2014/main" id="{EB2D507E-08D5-A955-020C-10962ADE5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41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2B7C857-AE19-B4D5-266D-2AAF1253C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53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&#10;&#10;自動的に生成された説明">
            <a:extLst>
              <a:ext uri="{FF2B5EF4-FFF2-40B4-BE49-F238E27FC236}">
                <a16:creationId xmlns:a16="http://schemas.microsoft.com/office/drawing/2014/main" id="{3E1FDB93-ED47-F055-E418-0F28EA75D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8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60BDD36-E942-11B3-174A-5AA2CBAA3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3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A4569AE-BA31-5F0D-17DC-AC52C2A6F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71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7FB3CFA-FF2E-8EA4-C3A8-307238B77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30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28E4B0A-7667-7026-1CD4-90AF7844F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0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7C84CF69-514E-C9E9-18EF-5FC48F09D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08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AE4323B-6A27-1B33-8C02-D072702D1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35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1D835756-4F8F-73EB-ED41-8238F1B8E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19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魚, 暗い, 座る, 明かり が含まれている画像&#10;&#10;自動的に生成された説明">
            <a:extLst>
              <a:ext uri="{FF2B5EF4-FFF2-40B4-BE49-F238E27FC236}">
                <a16:creationId xmlns:a16="http://schemas.microsoft.com/office/drawing/2014/main" id="{87302E58-B6EF-5E4C-391A-D5DB911F2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01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F73440E-6412-78FE-0273-A21826E8E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23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F42BBB6-B1B2-CDF1-84DC-F3ED4CB71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41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9EF45DC-6EE6-ECDC-1B1A-CBEF29D8B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58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ACA8102-9C0C-DCFB-7D31-689A8A618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55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F636B33-BB09-41D7-180B-C5595736B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54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5B8A335-0298-E9F6-8F16-32FB46F92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67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矢印 が含まれている画像&#10;&#10;自動的に生成された説明">
            <a:extLst>
              <a:ext uri="{FF2B5EF4-FFF2-40B4-BE49-F238E27FC236}">
                <a16:creationId xmlns:a16="http://schemas.microsoft.com/office/drawing/2014/main" id="{4C1247FD-71A7-4814-90A5-4707FB022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95779AD9-364C-AA32-9E96-2B5958DDA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89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6801D89-61B6-D8BD-E530-72A141E15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78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動物, 魚 が含まれている画像&#10;&#10;自動的に生成された説明">
            <a:extLst>
              <a:ext uri="{FF2B5EF4-FFF2-40B4-BE49-F238E27FC236}">
                <a16:creationId xmlns:a16="http://schemas.microsoft.com/office/drawing/2014/main" id="{3E21971D-F1A1-42EC-B91F-1E23205A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09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723A715-6C11-355B-6AE3-4E09BABD4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88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BE86776-5021-D74A-DF77-CC25F2929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850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6B0EE969-6DA1-18ED-4E4A-0078A6C7A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284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A29581B2-E6BD-2B0F-9484-0AFCB2629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929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Teams が含まれている画像&#10;&#10;自動的に生成された説明">
            <a:extLst>
              <a:ext uri="{FF2B5EF4-FFF2-40B4-BE49-F238E27FC236}">
                <a16:creationId xmlns:a16="http://schemas.microsoft.com/office/drawing/2014/main" id="{43C379B1-FAC4-1E3A-8E12-11C389D78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214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6B56F72-F8EF-CA3B-C51E-F570EE352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796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4A70660-0B21-8714-6A22-79FE33BE1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79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33F4EE3-8E4C-A9ED-E073-FDA87E330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38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5D0E3EF6-14FA-C8E2-8C97-BE743BB73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472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463B98B-26E5-CF63-8420-FE043F9FB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470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B535EAB-E690-3F34-4442-7C5130EC9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833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4507673-3E36-9314-4E12-8919B002D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6F174E19-AB55-FA55-3FC2-B82279CC8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3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FC943A0-0DF7-3BE0-BBAA-EDAF134CA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8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54AA6DF-E647-1BC1-2628-37FAC5B0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2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4150647F-08B9-3740-1816-AC10F3DA0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1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24</TotalTime>
  <Words>0</Words>
  <Application>Microsoft Office PowerPoint</Application>
  <PresentationFormat>ユーザー設定</PresentationFormat>
  <Paragraphs>0</Paragraphs>
  <Slides>52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55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2023-08-14T08:15:41Z</dcterms:created>
  <dcterms:modified xsi:type="dcterms:W3CDTF">2023-12-15T01:42:21Z</dcterms:modified>
</cp:coreProperties>
</file>