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</p:sldIdLst>
  <p:sldSz cx="3600450" cy="21605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F333A-67AA-4D14-90EA-712B13370AC0}" v="332" dt="2023-12-12T14:09:29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171" d="100"/>
          <a:sy n="171" d="100"/>
        </p:scale>
        <p:origin x="186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microsoft.com/office/2016/11/relationships/changesInfo" Target="changesInfos/changesInfo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microsoft.com/office/2015/10/relationships/revisionInfo" Target="revisionInfo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ゆっくり市場調査論" userId="03e094fd-291a-4030-9f28-a3cc6b5984cc" providerId="ADAL" clId="{3FB83A40-68AD-4FF1-A388-5D0B9C344456}"/>
    <pc:docChg chg="undo custSel addSld delSld modSld">
      <pc:chgData name="ゆっくり市場調査論" userId="03e094fd-291a-4030-9f28-a3cc6b5984cc" providerId="ADAL" clId="{3FB83A40-68AD-4FF1-A388-5D0B9C344456}" dt="2023-09-05T23:52:44.109" v="18"/>
      <pc:docMkLst>
        <pc:docMk/>
      </pc:docMkLst>
      <pc:sldChg chg="addSp delSp modSp mod">
        <pc:chgData name="ゆっくり市場調査論" userId="03e094fd-291a-4030-9f28-a3cc6b5984cc" providerId="ADAL" clId="{3FB83A40-68AD-4FF1-A388-5D0B9C344456}" dt="2023-09-05T23:52:44.109" v="18"/>
        <pc:sldMkLst>
          <pc:docMk/>
          <pc:sldMk cId="2057214130" sldId="257"/>
        </pc:sldMkLst>
        <pc:picChg chg="del">
          <ac:chgData name="ゆっくり市場調査論" userId="03e094fd-291a-4030-9f28-a3cc6b5984cc" providerId="ADAL" clId="{3FB83A40-68AD-4FF1-A388-5D0B9C344456}" dt="2023-09-05T23:52:38.403" v="17" actId="478"/>
          <ac:picMkLst>
            <pc:docMk/>
            <pc:sldMk cId="2057214130" sldId="257"/>
            <ac:picMk id="3" creationId="{D03A8B94-B2D2-FED9-ADBE-000C58882899}"/>
          </ac:picMkLst>
        </pc:picChg>
        <pc:picChg chg="add mod">
          <ac:chgData name="ゆっくり市場調査論" userId="03e094fd-291a-4030-9f28-a3cc6b5984cc" providerId="ADAL" clId="{3FB83A40-68AD-4FF1-A388-5D0B9C344456}" dt="2023-09-05T23:52:44.109" v="18"/>
          <ac:picMkLst>
            <pc:docMk/>
            <pc:sldMk cId="2057214130" sldId="257"/>
            <ac:picMk id="4" creationId="{6E0CF100-01DD-A6D4-CBB2-7C302DE50409}"/>
          </ac:picMkLst>
        </pc:picChg>
      </pc:sldChg>
      <pc:sldChg chg="addSp delSp modSp mod">
        <pc:chgData name="ゆっくり市場調査論" userId="03e094fd-291a-4030-9f28-a3cc6b5984cc" providerId="ADAL" clId="{3FB83A40-68AD-4FF1-A388-5D0B9C344456}" dt="2023-09-05T17:02:27.597" v="16"/>
        <pc:sldMkLst>
          <pc:docMk/>
          <pc:sldMk cId="2950689811" sldId="284"/>
        </pc:sldMkLst>
        <pc:picChg chg="del">
          <ac:chgData name="ゆっくり市場調査論" userId="03e094fd-291a-4030-9f28-a3cc6b5984cc" providerId="ADAL" clId="{3FB83A40-68AD-4FF1-A388-5D0B9C344456}" dt="2023-09-05T16:42:52.353" v="4" actId="478"/>
          <ac:picMkLst>
            <pc:docMk/>
            <pc:sldMk cId="2950689811" sldId="284"/>
            <ac:picMk id="3" creationId="{A6555F82-3893-7037-C2CA-AF7880A03422}"/>
          </ac:picMkLst>
        </pc:picChg>
        <pc:picChg chg="add del mod">
          <ac:chgData name="ゆっくり市場調査論" userId="03e094fd-291a-4030-9f28-a3cc6b5984cc" providerId="ADAL" clId="{3FB83A40-68AD-4FF1-A388-5D0B9C344456}" dt="2023-09-05T17:00:34.888" v="14" actId="478"/>
          <ac:picMkLst>
            <pc:docMk/>
            <pc:sldMk cId="2950689811" sldId="284"/>
            <ac:picMk id="4" creationId="{02D194AE-B4E6-7520-6618-C852A339A67F}"/>
          </ac:picMkLst>
        </pc:picChg>
        <pc:picChg chg="add mod">
          <ac:chgData name="ゆっくり市場調査論" userId="03e094fd-291a-4030-9f28-a3cc6b5984cc" providerId="ADAL" clId="{3FB83A40-68AD-4FF1-A388-5D0B9C344456}" dt="2023-09-05T17:02:27.597" v="16"/>
          <ac:picMkLst>
            <pc:docMk/>
            <pc:sldMk cId="2950689811" sldId="284"/>
            <ac:picMk id="6" creationId="{3F3F7F3B-B8AC-3CA3-4FFC-10CA727AECAE}"/>
          </ac:picMkLst>
        </pc:picChg>
      </pc:sldChg>
      <pc:sldChg chg="addSp delSp modSp mod">
        <pc:chgData name="ゆっくり市場調査論" userId="03e094fd-291a-4030-9f28-a3cc6b5984cc" providerId="ADAL" clId="{3FB83A40-68AD-4FF1-A388-5D0B9C344456}" dt="2023-09-05T16:40:27.281" v="3"/>
        <pc:sldMkLst>
          <pc:docMk/>
          <pc:sldMk cId="1092004265" sldId="337"/>
        </pc:sldMkLst>
        <pc:picChg chg="del">
          <ac:chgData name="ゆっくり市場調査論" userId="03e094fd-291a-4030-9f28-a3cc6b5984cc" providerId="ADAL" clId="{3FB83A40-68AD-4FF1-A388-5D0B9C344456}" dt="2023-09-05T16:40:15.520" v="2" actId="478"/>
          <ac:picMkLst>
            <pc:docMk/>
            <pc:sldMk cId="1092004265" sldId="337"/>
            <ac:picMk id="3" creationId="{2CAAB3CA-26F6-1478-9A14-635E559A3C86}"/>
          </ac:picMkLst>
        </pc:picChg>
        <pc:picChg chg="add mod">
          <ac:chgData name="ゆっくり市場調査論" userId="03e094fd-291a-4030-9f28-a3cc6b5984cc" providerId="ADAL" clId="{3FB83A40-68AD-4FF1-A388-5D0B9C344456}" dt="2023-09-05T16:40:27.281" v="3"/>
          <ac:picMkLst>
            <pc:docMk/>
            <pc:sldMk cId="1092004265" sldId="337"/>
            <ac:picMk id="4" creationId="{0FB2E15D-F2D8-CF8E-9724-54D63DEEC5B8}"/>
          </ac:picMkLst>
        </pc:picChg>
      </pc:sldChg>
      <pc:sldChg chg="addSp delSp modSp mod">
        <pc:chgData name="ゆっくり市場調査論" userId="03e094fd-291a-4030-9f28-a3cc6b5984cc" providerId="ADAL" clId="{3FB83A40-68AD-4FF1-A388-5D0B9C344456}" dt="2023-09-05T16:33:12.675" v="1"/>
        <pc:sldMkLst>
          <pc:docMk/>
          <pc:sldMk cId="4088122944" sldId="351"/>
        </pc:sldMkLst>
        <pc:picChg chg="del">
          <ac:chgData name="ゆっくり市場調査論" userId="03e094fd-291a-4030-9f28-a3cc6b5984cc" providerId="ADAL" clId="{3FB83A40-68AD-4FF1-A388-5D0B9C344456}" dt="2023-09-05T16:32:40.388" v="0" actId="478"/>
          <ac:picMkLst>
            <pc:docMk/>
            <pc:sldMk cId="4088122944" sldId="351"/>
            <ac:picMk id="3" creationId="{4DA5177C-AF33-7F86-C0BE-005B4B2C13BC}"/>
          </ac:picMkLst>
        </pc:picChg>
        <pc:picChg chg="add mod">
          <ac:chgData name="ゆっくり市場調査論" userId="03e094fd-291a-4030-9f28-a3cc6b5984cc" providerId="ADAL" clId="{3FB83A40-68AD-4FF1-A388-5D0B9C344456}" dt="2023-09-05T16:33:12.675" v="1"/>
          <ac:picMkLst>
            <pc:docMk/>
            <pc:sldMk cId="4088122944" sldId="351"/>
            <ac:picMk id="4" creationId="{284756E9-91AD-4101-C737-7236AA31755D}"/>
          </ac:picMkLst>
        </pc:picChg>
      </pc:sldChg>
      <pc:sldChg chg="addSp delSp modSp new add del mod">
        <pc:chgData name="ゆっくり市場調査論" userId="03e094fd-291a-4030-9f28-a3cc6b5984cc" providerId="ADAL" clId="{3FB83A40-68AD-4FF1-A388-5D0B9C344456}" dt="2023-09-05T17:00:38.468" v="15" actId="47"/>
        <pc:sldMkLst>
          <pc:docMk/>
          <pc:sldMk cId="1282685221" sldId="364"/>
        </pc:sldMkLst>
        <pc:picChg chg="add del mod">
          <ac:chgData name="ゆっくり市場調査論" userId="03e094fd-291a-4030-9f28-a3cc6b5984cc" providerId="ADAL" clId="{3FB83A40-68AD-4FF1-A388-5D0B9C344456}" dt="2023-09-05T16:59:27.141" v="12" actId="478"/>
          <ac:picMkLst>
            <pc:docMk/>
            <pc:sldMk cId="1282685221" sldId="364"/>
            <ac:picMk id="3" creationId="{EB4BE858-7566-863F-DCEC-C1061F629850}"/>
          </ac:picMkLst>
        </pc:picChg>
      </pc:sldChg>
    </pc:docChg>
  </pc:docChgLst>
  <pc:docChgLst>
    <pc:chgData name="ゆっくり市場調査論" userId="03e094fd-291a-4030-9f28-a3cc6b5984cc" providerId="ADAL" clId="{4ADF333A-67AA-4D14-90EA-712B13370AC0}"/>
    <pc:docChg chg="undo custSel addSld delSld modSld">
      <pc:chgData name="ゆっくり市場調査論" userId="03e094fd-291a-4030-9f28-a3cc6b5984cc" providerId="ADAL" clId="{4ADF333A-67AA-4D14-90EA-712B13370AC0}" dt="2023-12-12T14:15:42.301" v="1373" actId="729"/>
      <pc:docMkLst>
        <pc:docMk/>
      </pc:docMkLst>
      <pc:sldChg chg="addSp modSp new mod">
        <pc:chgData name="ゆっくり市場調査論" userId="03e094fd-291a-4030-9f28-a3cc6b5984cc" providerId="ADAL" clId="{4ADF333A-67AA-4D14-90EA-712B13370AC0}" dt="2023-11-23T03:45:25.921" v="113" actId="962"/>
        <pc:sldMkLst>
          <pc:docMk/>
          <pc:sldMk cId="74270560" sldId="258"/>
        </pc:sldMkLst>
        <pc:picChg chg="add mod">
          <ac:chgData name="ゆっくり市場調査論" userId="03e094fd-291a-4030-9f28-a3cc6b5984cc" providerId="ADAL" clId="{4ADF333A-67AA-4D14-90EA-712B13370AC0}" dt="2023-11-23T03:45:25.921" v="113" actId="962"/>
          <ac:picMkLst>
            <pc:docMk/>
            <pc:sldMk cId="74270560" sldId="258"/>
            <ac:picMk id="3" creationId="{D7BC55E6-C81A-7AA5-F5FC-10CD1857378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520722620" sldId="258"/>
        </pc:sldMkLst>
      </pc:sldChg>
      <pc:sldChg chg="addSp modSp new mod">
        <pc:chgData name="ゆっくり市場調査論" userId="03e094fd-291a-4030-9f28-a3cc6b5984cc" providerId="ADAL" clId="{4ADF333A-67AA-4D14-90EA-712B13370AC0}" dt="2023-11-23T03:45:29.312" v="116" actId="962"/>
        <pc:sldMkLst>
          <pc:docMk/>
          <pc:sldMk cId="2764629405" sldId="259"/>
        </pc:sldMkLst>
        <pc:picChg chg="add mod">
          <ac:chgData name="ゆっくり市場調査論" userId="03e094fd-291a-4030-9f28-a3cc6b5984cc" providerId="ADAL" clId="{4ADF333A-67AA-4D14-90EA-712B13370AC0}" dt="2023-11-23T03:45:29.312" v="116" actId="962"/>
          <ac:picMkLst>
            <pc:docMk/>
            <pc:sldMk cId="2764629405" sldId="259"/>
            <ac:picMk id="3" creationId="{8AE1C1AF-9C30-9B7A-990B-47816755BC7A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1-23T03:45:32.562" v="119" actId="962"/>
        <pc:sldMkLst>
          <pc:docMk/>
          <pc:sldMk cId="2681943932" sldId="260"/>
        </pc:sldMkLst>
        <pc:picChg chg="add mod">
          <ac:chgData name="ゆっくり市場調査論" userId="03e094fd-291a-4030-9f28-a3cc6b5984cc" providerId="ADAL" clId="{4ADF333A-67AA-4D14-90EA-712B13370AC0}" dt="2023-11-23T03:45:32.562" v="119" actId="962"/>
          <ac:picMkLst>
            <pc:docMk/>
            <pc:sldMk cId="2681943932" sldId="260"/>
            <ac:picMk id="3" creationId="{7A61B05E-6870-16DD-19DF-DDDABBF3F51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128009376" sldId="261"/>
        </pc:sldMkLst>
      </pc:sldChg>
      <pc:sldChg chg="addSp modSp new mod">
        <pc:chgData name="ゆっくり市場調査論" userId="03e094fd-291a-4030-9f28-a3cc6b5984cc" providerId="ADAL" clId="{4ADF333A-67AA-4D14-90EA-712B13370AC0}" dt="2023-11-23T03:45:36.305" v="122" actId="962"/>
        <pc:sldMkLst>
          <pc:docMk/>
          <pc:sldMk cId="4021661381" sldId="261"/>
        </pc:sldMkLst>
        <pc:picChg chg="add mod">
          <ac:chgData name="ゆっくり市場調査論" userId="03e094fd-291a-4030-9f28-a3cc6b5984cc" providerId="ADAL" clId="{4ADF333A-67AA-4D14-90EA-712B13370AC0}" dt="2023-11-23T03:45:36.305" v="122" actId="962"/>
          <ac:picMkLst>
            <pc:docMk/>
            <pc:sldMk cId="4021661381" sldId="261"/>
            <ac:picMk id="3" creationId="{AF3F0931-76FC-6EA3-7C85-7C01DBE97FB3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1-23T03:45:39.634" v="125" actId="962"/>
        <pc:sldMkLst>
          <pc:docMk/>
          <pc:sldMk cId="2320297517" sldId="262"/>
        </pc:sldMkLst>
        <pc:picChg chg="add mod">
          <ac:chgData name="ゆっくり市場調査論" userId="03e094fd-291a-4030-9f28-a3cc6b5984cc" providerId="ADAL" clId="{4ADF333A-67AA-4D14-90EA-712B13370AC0}" dt="2023-11-23T03:45:39.634" v="125" actId="962"/>
          <ac:picMkLst>
            <pc:docMk/>
            <pc:sldMk cId="2320297517" sldId="262"/>
            <ac:picMk id="3" creationId="{2E52157B-A92B-8DB3-D118-0698F3A7F3A8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999992612" sldId="262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601162370" sldId="263"/>
        </pc:sldMkLst>
      </pc:sldChg>
      <pc:sldChg chg="addSp delSp modSp new mod">
        <pc:chgData name="ゆっくり市場調査論" userId="03e094fd-291a-4030-9f28-a3cc6b5984cc" providerId="ADAL" clId="{4ADF333A-67AA-4D14-90EA-712B13370AC0}" dt="2023-12-03T12:43:13.967" v="925" actId="962"/>
        <pc:sldMkLst>
          <pc:docMk/>
          <pc:sldMk cId="2874199534" sldId="263"/>
        </pc:sldMkLst>
        <pc:picChg chg="add del mod">
          <ac:chgData name="ゆっくり市場調査論" userId="03e094fd-291a-4030-9f28-a3cc6b5984cc" providerId="ADAL" clId="{4ADF333A-67AA-4D14-90EA-712B13370AC0}" dt="2023-12-03T12:43:08.544" v="922" actId="478"/>
          <ac:picMkLst>
            <pc:docMk/>
            <pc:sldMk cId="2874199534" sldId="263"/>
            <ac:picMk id="3" creationId="{BEB57303-6371-9B10-36BA-C3BA2F614321}"/>
          </ac:picMkLst>
        </pc:picChg>
        <pc:picChg chg="add mod">
          <ac:chgData name="ゆっくり市場調査論" userId="03e094fd-291a-4030-9f28-a3cc6b5984cc" providerId="ADAL" clId="{4ADF333A-67AA-4D14-90EA-712B13370AC0}" dt="2023-12-03T12:43:13.967" v="925" actId="962"/>
          <ac:picMkLst>
            <pc:docMk/>
            <pc:sldMk cId="2874199534" sldId="263"/>
            <ac:picMk id="4" creationId="{F1433403-763C-E14F-75CD-39CCCB16B73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16972184" sldId="264"/>
        </pc:sldMkLst>
      </pc:sldChg>
      <pc:sldChg chg="addSp modSp new mod">
        <pc:chgData name="ゆっくり市場調査論" userId="03e094fd-291a-4030-9f28-a3cc6b5984cc" providerId="ADAL" clId="{4ADF333A-67AA-4D14-90EA-712B13370AC0}" dt="2023-12-03T12:43:18.153" v="928" actId="962"/>
        <pc:sldMkLst>
          <pc:docMk/>
          <pc:sldMk cId="930920745" sldId="264"/>
        </pc:sldMkLst>
        <pc:picChg chg="add mod">
          <ac:chgData name="ゆっくり市場調査論" userId="03e094fd-291a-4030-9f28-a3cc6b5984cc" providerId="ADAL" clId="{4ADF333A-67AA-4D14-90EA-712B13370AC0}" dt="2023-12-03T12:43:18.153" v="928" actId="962"/>
          <ac:picMkLst>
            <pc:docMk/>
            <pc:sldMk cId="930920745" sldId="264"/>
            <ac:picMk id="3" creationId="{A5D559DB-EB60-1C5A-6FEC-88CFB48EC179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826398898" sldId="264"/>
        </pc:sldMkLst>
        <pc:picChg chg="add mod">
          <ac:chgData name="ゆっくり市場調査論" userId="03e094fd-291a-4030-9f28-a3cc6b5984cc" providerId="ADAL" clId="{4ADF333A-67AA-4D14-90EA-712B13370AC0}" dt="2023-11-23T03:45:48.011" v="131" actId="962"/>
          <ac:picMkLst>
            <pc:docMk/>
            <pc:sldMk cId="2826398898" sldId="264"/>
            <ac:picMk id="3" creationId="{620D70A9-EF4E-D6A4-F489-715311750148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202225014" sldId="265"/>
        </pc:sldMkLst>
        <pc:picChg chg="add mod">
          <ac:chgData name="ゆっくり市場調査論" userId="03e094fd-291a-4030-9f28-a3cc6b5984cc" providerId="ADAL" clId="{4ADF333A-67AA-4D14-90EA-712B13370AC0}" dt="2023-11-23T03:45:51.677" v="134" actId="962"/>
          <ac:picMkLst>
            <pc:docMk/>
            <pc:sldMk cId="2202225014" sldId="265"/>
            <ac:picMk id="3" creationId="{49421A74-70FA-E937-6462-358EE246CDB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320711093" sldId="265"/>
        </pc:sldMkLst>
      </pc:sldChg>
      <pc:sldChg chg="addSp modSp new mod">
        <pc:chgData name="ゆっくり市場調査論" userId="03e094fd-291a-4030-9f28-a3cc6b5984cc" providerId="ADAL" clId="{4ADF333A-67AA-4D14-90EA-712B13370AC0}" dt="2023-12-03T12:43:21.777" v="931" actId="962"/>
        <pc:sldMkLst>
          <pc:docMk/>
          <pc:sldMk cId="2454416668" sldId="265"/>
        </pc:sldMkLst>
        <pc:picChg chg="add mod">
          <ac:chgData name="ゆっくり市場調査論" userId="03e094fd-291a-4030-9f28-a3cc6b5984cc" providerId="ADAL" clId="{4ADF333A-67AA-4D14-90EA-712B13370AC0}" dt="2023-12-03T12:43:21.777" v="931" actId="962"/>
          <ac:picMkLst>
            <pc:docMk/>
            <pc:sldMk cId="2454416668" sldId="265"/>
            <ac:picMk id="3" creationId="{0D8915CA-CDCC-75F5-1D29-AD70FD660AA3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365382892" sldId="266"/>
        </pc:sldMkLst>
        <pc:picChg chg="add mod">
          <ac:chgData name="ゆっくり市場調査論" userId="03e094fd-291a-4030-9f28-a3cc6b5984cc" providerId="ADAL" clId="{4ADF333A-67AA-4D14-90EA-712B13370AC0}" dt="2023-11-23T03:46:01.320" v="137" actId="962"/>
          <ac:picMkLst>
            <pc:docMk/>
            <pc:sldMk cId="1365382892" sldId="266"/>
            <ac:picMk id="3" creationId="{2B857E4A-A750-5D7C-35E6-4C62DC5FDE71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987503183" sldId="266"/>
        </pc:sldMkLst>
      </pc:sldChg>
      <pc:sldChg chg="addSp modSp new mod">
        <pc:chgData name="ゆっくり市場調査論" userId="03e094fd-291a-4030-9f28-a3cc6b5984cc" providerId="ADAL" clId="{4ADF333A-67AA-4D14-90EA-712B13370AC0}" dt="2023-12-03T12:43:25.908" v="934" actId="962"/>
        <pc:sldMkLst>
          <pc:docMk/>
          <pc:sldMk cId="3418991081" sldId="266"/>
        </pc:sldMkLst>
        <pc:picChg chg="add mod">
          <ac:chgData name="ゆっくり市場調査論" userId="03e094fd-291a-4030-9f28-a3cc6b5984cc" providerId="ADAL" clId="{4ADF333A-67AA-4D14-90EA-712B13370AC0}" dt="2023-12-03T12:43:25.908" v="934" actId="962"/>
          <ac:picMkLst>
            <pc:docMk/>
            <pc:sldMk cId="3418991081" sldId="266"/>
            <ac:picMk id="3" creationId="{0DD2C9BE-DE1F-C28D-6C96-B1D0E600D6FE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989725143" sldId="267"/>
        </pc:sldMkLst>
        <pc:picChg chg="add mod">
          <ac:chgData name="ゆっくり市場調査論" userId="03e094fd-291a-4030-9f28-a3cc6b5984cc" providerId="ADAL" clId="{4ADF333A-67AA-4D14-90EA-712B13370AC0}" dt="2023-11-23T03:46:04.522" v="140" actId="962"/>
          <ac:picMkLst>
            <pc:docMk/>
            <pc:sldMk cId="989725143" sldId="267"/>
            <ac:picMk id="3" creationId="{A76336CF-80BA-C9BE-B788-37135BEF5B67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3:38.338" v="936" actId="27614"/>
        <pc:sldMkLst>
          <pc:docMk/>
          <pc:sldMk cId="2275264524" sldId="267"/>
        </pc:sldMkLst>
        <pc:picChg chg="add mod">
          <ac:chgData name="ゆっくり市場調査論" userId="03e094fd-291a-4030-9f28-a3cc6b5984cc" providerId="ADAL" clId="{4ADF333A-67AA-4D14-90EA-712B13370AC0}" dt="2023-12-03T12:43:38.338" v="936" actId="27614"/>
          <ac:picMkLst>
            <pc:docMk/>
            <pc:sldMk cId="2275264524" sldId="267"/>
            <ac:picMk id="3" creationId="{338D7A01-DBE6-CDA4-2EE1-8437FBE30BD7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212111659" sldId="267"/>
        </pc:sldMkLst>
      </pc:sldChg>
      <pc:sldChg chg="addSp modSp new mod">
        <pc:chgData name="ゆっくり市場調査論" userId="03e094fd-291a-4030-9f28-a3cc6b5984cc" providerId="ADAL" clId="{4ADF333A-67AA-4D14-90EA-712B13370AC0}" dt="2023-12-03T12:43:41.113" v="939" actId="962"/>
        <pc:sldMkLst>
          <pc:docMk/>
          <pc:sldMk cId="982953792" sldId="268"/>
        </pc:sldMkLst>
        <pc:picChg chg="add mod">
          <ac:chgData name="ゆっくり市場調査論" userId="03e094fd-291a-4030-9f28-a3cc6b5984cc" providerId="ADAL" clId="{4ADF333A-67AA-4D14-90EA-712B13370AC0}" dt="2023-12-03T12:43:41.113" v="939" actId="962"/>
          <ac:picMkLst>
            <pc:docMk/>
            <pc:sldMk cId="982953792" sldId="268"/>
            <ac:picMk id="3" creationId="{6E833401-634D-BB9A-2144-245A364BB695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23734823" sldId="268"/>
        </pc:sldMkLst>
        <pc:picChg chg="add mod">
          <ac:chgData name="ゆっくり市場調査論" userId="03e094fd-291a-4030-9f28-a3cc6b5984cc" providerId="ADAL" clId="{4ADF333A-67AA-4D14-90EA-712B13370AC0}" dt="2023-11-23T03:46:09.181" v="142" actId="27614"/>
          <ac:picMkLst>
            <pc:docMk/>
            <pc:sldMk cId="2423734823" sldId="268"/>
            <ac:picMk id="3" creationId="{FFAAF649-D7C2-B6F4-B886-7910ABC34F47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182838196" sldId="268"/>
        </pc:sldMkLst>
      </pc:sldChg>
      <pc:sldChg chg="addSp modSp new mod">
        <pc:chgData name="ゆっくり市場調査論" userId="03e094fd-291a-4030-9f28-a3cc6b5984cc" providerId="ADAL" clId="{4ADF333A-67AA-4D14-90EA-712B13370AC0}" dt="2023-12-03T12:43:45.229" v="942" actId="962"/>
        <pc:sldMkLst>
          <pc:docMk/>
          <pc:sldMk cId="996142953" sldId="269"/>
        </pc:sldMkLst>
        <pc:picChg chg="add mod">
          <ac:chgData name="ゆっくり市場調査論" userId="03e094fd-291a-4030-9f28-a3cc6b5984cc" providerId="ADAL" clId="{4ADF333A-67AA-4D14-90EA-712B13370AC0}" dt="2023-12-03T12:43:45.229" v="942" actId="962"/>
          <ac:picMkLst>
            <pc:docMk/>
            <pc:sldMk cId="996142953" sldId="269"/>
            <ac:picMk id="3" creationId="{62A65FB4-C7CD-80D4-719F-107634C816DD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650512483" sldId="269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929354082" sldId="269"/>
        </pc:sldMkLst>
        <pc:picChg chg="add mod">
          <ac:chgData name="ゆっくり市場調査論" userId="03e094fd-291a-4030-9f28-a3cc6b5984cc" providerId="ADAL" clId="{4ADF333A-67AA-4D14-90EA-712B13370AC0}" dt="2023-11-23T03:46:12.040" v="145" actId="962"/>
          <ac:picMkLst>
            <pc:docMk/>
            <pc:sldMk cId="2929354082" sldId="269"/>
            <ac:picMk id="3" creationId="{FB0BDC9B-1AB3-EB3A-C3C2-3FB99EE6A424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762425850" sldId="270"/>
        </pc:sldMkLst>
        <pc:picChg chg="add mod">
          <ac:chgData name="ゆっくり市場調査論" userId="03e094fd-291a-4030-9f28-a3cc6b5984cc" providerId="ADAL" clId="{4ADF333A-67AA-4D14-90EA-712B13370AC0}" dt="2023-11-23T03:46:15.406" v="148" actId="962"/>
          <ac:picMkLst>
            <pc:docMk/>
            <pc:sldMk cId="762425850" sldId="270"/>
            <ac:picMk id="3" creationId="{A6F7550D-5253-FF77-DC4A-BB9375EC8386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07.582" v="944" actId="27614"/>
        <pc:sldMkLst>
          <pc:docMk/>
          <pc:sldMk cId="2163829398" sldId="270"/>
        </pc:sldMkLst>
        <pc:picChg chg="add mod">
          <ac:chgData name="ゆっくり市場調査論" userId="03e094fd-291a-4030-9f28-a3cc6b5984cc" providerId="ADAL" clId="{4ADF333A-67AA-4D14-90EA-712B13370AC0}" dt="2023-12-03T12:44:07.582" v="944" actId="27614"/>
          <ac:picMkLst>
            <pc:docMk/>
            <pc:sldMk cId="2163829398" sldId="270"/>
            <ac:picMk id="3" creationId="{B6BA1FBE-6BF0-1FCD-20A6-F77A99D2585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379643756" sldId="270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487245325" sldId="271"/>
        </pc:sldMkLst>
        <pc:picChg chg="add mod">
          <ac:chgData name="ゆっくり市場調査論" userId="03e094fd-291a-4030-9f28-a3cc6b5984cc" providerId="ADAL" clId="{4ADF333A-67AA-4D14-90EA-712B13370AC0}" dt="2023-11-23T03:46:19.335" v="151" actId="962"/>
          <ac:picMkLst>
            <pc:docMk/>
            <pc:sldMk cId="487245325" sldId="271"/>
            <ac:picMk id="3" creationId="{20E24EA0-1644-17A2-0787-B90F347FA58E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10.099" v="947" actId="962"/>
        <pc:sldMkLst>
          <pc:docMk/>
          <pc:sldMk cId="593399626" sldId="271"/>
        </pc:sldMkLst>
        <pc:picChg chg="add mod">
          <ac:chgData name="ゆっくり市場調査論" userId="03e094fd-291a-4030-9f28-a3cc6b5984cc" providerId="ADAL" clId="{4ADF333A-67AA-4D14-90EA-712B13370AC0}" dt="2023-12-03T12:44:10.099" v="947" actId="962"/>
          <ac:picMkLst>
            <pc:docMk/>
            <pc:sldMk cId="593399626" sldId="271"/>
            <ac:picMk id="3" creationId="{894A6022-315F-D358-CD92-F4E66916D3A5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103401293" sldId="271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514133378" sldId="272"/>
        </pc:sldMkLst>
        <pc:picChg chg="add mod">
          <ac:chgData name="ゆっくり市場調査論" userId="03e094fd-291a-4030-9f28-a3cc6b5984cc" providerId="ADAL" clId="{4ADF333A-67AA-4D14-90EA-712B13370AC0}" dt="2023-11-23T03:46:22.676" v="154" actId="962"/>
          <ac:picMkLst>
            <pc:docMk/>
            <pc:sldMk cId="514133378" sldId="272"/>
            <ac:picMk id="3" creationId="{E86936DD-10B8-48EF-D0ED-426C399CB8EC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13847715" sldId="272"/>
        </pc:sldMkLst>
      </pc:sldChg>
      <pc:sldChg chg="addSp modSp new mod">
        <pc:chgData name="ゆっくり市場調査論" userId="03e094fd-291a-4030-9f28-a3cc6b5984cc" providerId="ADAL" clId="{4ADF333A-67AA-4D14-90EA-712B13370AC0}" dt="2023-12-03T12:44:13.666" v="950" actId="962"/>
        <pc:sldMkLst>
          <pc:docMk/>
          <pc:sldMk cId="4079951149" sldId="272"/>
        </pc:sldMkLst>
        <pc:picChg chg="add mod">
          <ac:chgData name="ゆっくり市場調査論" userId="03e094fd-291a-4030-9f28-a3cc6b5984cc" providerId="ADAL" clId="{4ADF333A-67AA-4D14-90EA-712B13370AC0}" dt="2023-12-03T12:44:13.666" v="950" actId="962"/>
          <ac:picMkLst>
            <pc:docMk/>
            <pc:sldMk cId="4079951149" sldId="272"/>
            <ac:picMk id="3" creationId="{C6A2637E-497B-6B5B-65B8-091DD602BD27}"/>
          </ac:picMkLst>
        </pc:picChg>
      </pc:sldChg>
      <pc:sldChg chg="addSp del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435479086" sldId="273"/>
        </pc:sldMkLst>
        <pc:picChg chg="add del mod">
          <ac:chgData name="ゆっくり市場調査論" userId="03e094fd-291a-4030-9f28-a3cc6b5984cc" providerId="ADAL" clId="{4ADF333A-67AA-4D14-90EA-712B13370AC0}" dt="2023-11-30T06:01:39.770" v="432" actId="478"/>
          <ac:picMkLst>
            <pc:docMk/>
            <pc:sldMk cId="435479086" sldId="273"/>
            <ac:picMk id="3" creationId="{2BA522BF-FB3C-CCC8-D697-56BB68E6A9B2}"/>
          </ac:picMkLst>
        </pc:picChg>
        <pc:picChg chg="add mod">
          <ac:chgData name="ゆっくり市場調査論" userId="03e094fd-291a-4030-9f28-a3cc6b5984cc" providerId="ADAL" clId="{4ADF333A-67AA-4D14-90EA-712B13370AC0}" dt="2023-11-30T06:01:45.376" v="435" actId="962"/>
          <ac:picMkLst>
            <pc:docMk/>
            <pc:sldMk cId="435479086" sldId="273"/>
            <ac:picMk id="4" creationId="{FA74E829-9E1D-F393-64A7-78F3679EFA27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16.451" v="953" actId="962"/>
        <pc:sldMkLst>
          <pc:docMk/>
          <pc:sldMk cId="1593737561" sldId="273"/>
        </pc:sldMkLst>
        <pc:picChg chg="add mod">
          <ac:chgData name="ゆっくり市場調査論" userId="03e094fd-291a-4030-9f28-a3cc6b5984cc" providerId="ADAL" clId="{4ADF333A-67AA-4D14-90EA-712B13370AC0}" dt="2023-12-03T12:44:16.451" v="953" actId="962"/>
          <ac:picMkLst>
            <pc:docMk/>
            <pc:sldMk cId="1593737561" sldId="273"/>
            <ac:picMk id="3" creationId="{1CFCDAFB-860C-6929-DFBC-EA484D828A0C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906015474" sldId="273"/>
        </pc:sldMkLst>
      </pc:sldChg>
      <pc:sldChg chg="addSp modSp new mod">
        <pc:chgData name="ゆっくり市場調査論" userId="03e094fd-291a-4030-9f28-a3cc6b5984cc" providerId="ADAL" clId="{4ADF333A-67AA-4D14-90EA-712B13370AC0}" dt="2023-12-03T12:44:18.935" v="955" actId="27614"/>
        <pc:sldMkLst>
          <pc:docMk/>
          <pc:sldMk cId="2940968584" sldId="274"/>
        </pc:sldMkLst>
        <pc:picChg chg="add mod">
          <ac:chgData name="ゆっくり市場調査論" userId="03e094fd-291a-4030-9f28-a3cc6b5984cc" providerId="ADAL" clId="{4ADF333A-67AA-4D14-90EA-712B13370AC0}" dt="2023-12-03T12:44:18.935" v="955" actId="27614"/>
          <ac:picMkLst>
            <pc:docMk/>
            <pc:sldMk cId="2940968584" sldId="274"/>
            <ac:picMk id="3" creationId="{3D858F91-A37B-ED73-E668-6F85B023169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822311156" sldId="274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911179130" sldId="274"/>
        </pc:sldMkLst>
        <pc:picChg chg="add mod">
          <ac:chgData name="ゆっくり市場調査論" userId="03e094fd-291a-4030-9f28-a3cc6b5984cc" providerId="ADAL" clId="{4ADF333A-67AA-4D14-90EA-712B13370AC0}" dt="2023-11-23T03:46:29.895" v="160" actId="962"/>
          <ac:picMkLst>
            <pc:docMk/>
            <pc:sldMk cId="3911179130" sldId="274"/>
            <ac:picMk id="3" creationId="{25BC20D4-1BE4-D5A3-47D8-1D154A9549E4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21.353" v="958" actId="962"/>
        <pc:sldMkLst>
          <pc:docMk/>
          <pc:sldMk cId="386234352" sldId="275"/>
        </pc:sldMkLst>
        <pc:picChg chg="add mod">
          <ac:chgData name="ゆっくり市場調査論" userId="03e094fd-291a-4030-9f28-a3cc6b5984cc" providerId="ADAL" clId="{4ADF333A-67AA-4D14-90EA-712B13370AC0}" dt="2023-12-03T12:44:21.353" v="958" actId="962"/>
          <ac:picMkLst>
            <pc:docMk/>
            <pc:sldMk cId="386234352" sldId="275"/>
            <ac:picMk id="3" creationId="{66827632-1EAB-078A-475E-EC96692D9E9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785102321" sldId="275"/>
        </pc:sldMkLst>
        <pc:picChg chg="add mod">
          <ac:chgData name="ゆっくり市場調査論" userId="03e094fd-291a-4030-9f28-a3cc6b5984cc" providerId="ADAL" clId="{4ADF333A-67AA-4D14-90EA-712B13370AC0}" dt="2023-11-23T03:46:35.727" v="163" actId="962"/>
          <ac:picMkLst>
            <pc:docMk/>
            <pc:sldMk cId="785102321" sldId="275"/>
            <ac:picMk id="3" creationId="{73B1D037-27D7-9F30-8D82-F265878F996D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737828325" sldId="275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23052920" sldId="276"/>
        </pc:sldMkLst>
        <pc:picChg chg="add mod">
          <ac:chgData name="ゆっくり市場調査論" userId="03e094fd-291a-4030-9f28-a3cc6b5984cc" providerId="ADAL" clId="{4ADF333A-67AA-4D14-90EA-712B13370AC0}" dt="2023-11-23T03:46:38.989" v="166" actId="962"/>
          <ac:picMkLst>
            <pc:docMk/>
            <pc:sldMk cId="223052920" sldId="276"/>
            <ac:picMk id="3" creationId="{30092B39-570D-EBD4-7FE2-66DACE581844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25.166" v="961" actId="962"/>
        <pc:sldMkLst>
          <pc:docMk/>
          <pc:sldMk cId="1862199145" sldId="276"/>
        </pc:sldMkLst>
        <pc:picChg chg="add mod">
          <ac:chgData name="ゆっくり市場調査論" userId="03e094fd-291a-4030-9f28-a3cc6b5984cc" providerId="ADAL" clId="{4ADF333A-67AA-4D14-90EA-712B13370AC0}" dt="2023-12-03T12:44:25.166" v="961" actId="962"/>
          <ac:picMkLst>
            <pc:docMk/>
            <pc:sldMk cId="1862199145" sldId="276"/>
            <ac:picMk id="3" creationId="{2BC41677-3045-963E-9023-38D1713F9DA1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008040874" sldId="276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46546500" sldId="277"/>
        </pc:sldMkLst>
      </pc:sldChg>
      <pc:sldChg chg="addSp delSp modSp new mod">
        <pc:chgData name="ゆっくり市場調査論" userId="03e094fd-291a-4030-9f28-a3cc6b5984cc" providerId="ADAL" clId="{4ADF333A-67AA-4D14-90EA-712B13370AC0}" dt="2023-12-05T01:14:06.930" v="1215" actId="962"/>
        <pc:sldMkLst>
          <pc:docMk/>
          <pc:sldMk cId="1956401453" sldId="277"/>
        </pc:sldMkLst>
        <pc:picChg chg="add del mod">
          <ac:chgData name="ゆっくり市場調査論" userId="03e094fd-291a-4030-9f28-a3cc6b5984cc" providerId="ADAL" clId="{4ADF333A-67AA-4D14-90EA-712B13370AC0}" dt="2023-12-05T01:09:50.464" v="1205" actId="478"/>
          <ac:picMkLst>
            <pc:docMk/>
            <pc:sldMk cId="1956401453" sldId="277"/>
            <ac:picMk id="3" creationId="{1C9F7614-318C-4528-25FF-8A2A98460C04}"/>
          </ac:picMkLst>
        </pc:picChg>
        <pc:picChg chg="add mod">
          <ac:chgData name="ゆっくり市場調査論" userId="03e094fd-291a-4030-9f28-a3cc6b5984cc" providerId="ADAL" clId="{4ADF333A-67AA-4D14-90EA-712B13370AC0}" dt="2023-12-05T01:14:06.930" v="1215" actId="962"/>
          <ac:picMkLst>
            <pc:docMk/>
            <pc:sldMk cId="1956401453" sldId="277"/>
            <ac:picMk id="4" creationId="{E1019E17-87A7-1118-6E07-3E6125059A4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274921531" sldId="277"/>
        </pc:sldMkLst>
        <pc:picChg chg="add mod">
          <ac:chgData name="ゆっくり市場調査論" userId="03e094fd-291a-4030-9f28-a3cc6b5984cc" providerId="ADAL" clId="{4ADF333A-67AA-4D14-90EA-712B13370AC0}" dt="2023-11-23T03:46:42.274" v="169" actId="962"/>
          <ac:picMkLst>
            <pc:docMk/>
            <pc:sldMk cId="3274921531" sldId="277"/>
            <ac:picMk id="3" creationId="{1E24E39D-AAED-207E-3827-FEBBBB832003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737285267" sldId="277"/>
        </pc:sldMkLst>
        <pc:picChg chg="add mod">
          <ac:chgData name="ゆっくり市場調査論" userId="03e094fd-291a-4030-9f28-a3cc6b5984cc" providerId="ADAL" clId="{4ADF333A-67AA-4D14-90EA-712B13370AC0}" dt="2023-11-30T06:10:50.472" v="535" actId="962"/>
          <ac:picMkLst>
            <pc:docMk/>
            <pc:sldMk cId="3737285267" sldId="277"/>
            <ac:picMk id="3" creationId="{B1F04B3E-F351-CFD5-E448-50C9966EEA7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537416126" sldId="278"/>
        </pc:sldMkLst>
        <pc:picChg chg="add mod">
          <ac:chgData name="ゆっくり市場調査論" userId="03e094fd-291a-4030-9f28-a3cc6b5984cc" providerId="ADAL" clId="{4ADF333A-67AA-4D14-90EA-712B13370AC0}" dt="2023-11-30T06:10:54.159" v="538" actId="962"/>
          <ac:picMkLst>
            <pc:docMk/>
            <pc:sldMk cId="537416126" sldId="278"/>
            <ac:picMk id="3" creationId="{E9F0E14E-8077-943B-BE9F-8574BC2B4FDD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104866422" sldId="278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430213461" sldId="278"/>
        </pc:sldMkLst>
        <pc:picChg chg="add mod">
          <ac:chgData name="ゆっくり市場調査論" userId="03e094fd-291a-4030-9f28-a3cc6b5984cc" providerId="ADAL" clId="{4ADF333A-67AA-4D14-90EA-712B13370AC0}" dt="2023-11-23T03:46:47.513" v="172" actId="962"/>
          <ac:picMkLst>
            <pc:docMk/>
            <pc:sldMk cId="1430213461" sldId="278"/>
            <ac:picMk id="3" creationId="{32D8582B-4D03-4C10-9D8D-EE30BC5A0FA6}"/>
          </ac:picMkLst>
        </pc:picChg>
      </pc:sldChg>
      <pc:sldChg chg="addSp delSp modSp new add del mod">
        <pc:chgData name="ゆっくり市場調査論" userId="03e094fd-291a-4030-9f28-a3cc6b5984cc" providerId="ADAL" clId="{4ADF333A-67AA-4D14-90EA-712B13370AC0}" dt="2023-12-05T01:14:11.325" v="1218" actId="962"/>
        <pc:sldMkLst>
          <pc:docMk/>
          <pc:sldMk cId="4042446258" sldId="278"/>
        </pc:sldMkLst>
        <pc:picChg chg="add del mod">
          <ac:chgData name="ゆっくり市場調査論" userId="03e094fd-291a-4030-9f28-a3cc6b5984cc" providerId="ADAL" clId="{4ADF333A-67AA-4D14-90EA-712B13370AC0}" dt="2023-12-05T01:09:59.110" v="1208" actId="478"/>
          <ac:picMkLst>
            <pc:docMk/>
            <pc:sldMk cId="4042446258" sldId="278"/>
            <ac:picMk id="3" creationId="{2195EB11-8561-2CE8-4871-7D10E8436C1D}"/>
          </ac:picMkLst>
        </pc:picChg>
        <pc:picChg chg="add mod">
          <ac:chgData name="ゆっくり市場調査論" userId="03e094fd-291a-4030-9f28-a3cc6b5984cc" providerId="ADAL" clId="{4ADF333A-67AA-4D14-90EA-712B13370AC0}" dt="2023-12-05T01:14:11.325" v="1218" actId="962"/>
          <ac:picMkLst>
            <pc:docMk/>
            <pc:sldMk cId="4042446258" sldId="278"/>
            <ac:picMk id="4" creationId="{C5178FE9-AC42-B7A9-DE1C-66C533AAB4DF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39541716" sldId="279"/>
        </pc:sldMkLst>
        <pc:picChg chg="add mod">
          <ac:chgData name="ゆっくり市場調査論" userId="03e094fd-291a-4030-9f28-a3cc6b5984cc" providerId="ADAL" clId="{4ADF333A-67AA-4D14-90EA-712B13370AC0}" dt="2023-11-30T06:10:57.090" v="541" actId="962"/>
          <ac:picMkLst>
            <pc:docMk/>
            <pc:sldMk cId="239541716" sldId="279"/>
            <ac:picMk id="3" creationId="{0D9D6E33-504B-E579-D35D-E9FE8BACB61A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35.440" v="969" actId="27614"/>
        <pc:sldMkLst>
          <pc:docMk/>
          <pc:sldMk cId="1660621514" sldId="279"/>
        </pc:sldMkLst>
        <pc:picChg chg="add mod">
          <ac:chgData name="ゆっくり市場調査論" userId="03e094fd-291a-4030-9f28-a3cc6b5984cc" providerId="ADAL" clId="{4ADF333A-67AA-4D14-90EA-712B13370AC0}" dt="2023-12-03T12:44:35.440" v="969" actId="27614"/>
          <ac:picMkLst>
            <pc:docMk/>
            <pc:sldMk cId="1660621514" sldId="279"/>
            <ac:picMk id="3" creationId="{F74E02DA-BC6F-3EA8-68C8-C580C028E903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472153821" sldId="279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187641856" sldId="279"/>
        </pc:sldMkLst>
        <pc:picChg chg="add mod">
          <ac:chgData name="ゆっくり市場調査論" userId="03e094fd-291a-4030-9f28-a3cc6b5984cc" providerId="ADAL" clId="{4ADF333A-67AA-4D14-90EA-712B13370AC0}" dt="2023-11-23T03:46:54.173" v="175" actId="962"/>
          <ac:picMkLst>
            <pc:docMk/>
            <pc:sldMk cId="3187641856" sldId="279"/>
            <ac:picMk id="3" creationId="{3607B637-A8B1-784D-40B0-03B1CCB8CBC9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37.588" v="972" actId="962"/>
        <pc:sldMkLst>
          <pc:docMk/>
          <pc:sldMk cId="580795555" sldId="280"/>
        </pc:sldMkLst>
        <pc:picChg chg="add mod">
          <ac:chgData name="ゆっくり市場調査論" userId="03e094fd-291a-4030-9f28-a3cc6b5984cc" providerId="ADAL" clId="{4ADF333A-67AA-4D14-90EA-712B13370AC0}" dt="2023-12-03T12:44:37.588" v="972" actId="962"/>
          <ac:picMkLst>
            <pc:docMk/>
            <pc:sldMk cId="580795555" sldId="280"/>
            <ac:picMk id="3" creationId="{0E6015D8-534E-916F-77A2-5153A241A5C5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761875818" sldId="280"/>
        </pc:sldMkLst>
        <pc:picChg chg="add mod">
          <ac:chgData name="ゆっくり市場調査論" userId="03e094fd-291a-4030-9f28-a3cc6b5984cc" providerId="ADAL" clId="{4ADF333A-67AA-4D14-90EA-712B13370AC0}" dt="2023-11-23T03:46:57.740" v="178" actId="962"/>
          <ac:picMkLst>
            <pc:docMk/>
            <pc:sldMk cId="2761875818" sldId="280"/>
            <ac:picMk id="3" creationId="{8D715CF8-78BF-36B7-557F-A4D65ED637E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695363894" sldId="280"/>
        </pc:sldMkLst>
        <pc:picChg chg="add mod">
          <ac:chgData name="ゆっくり市場調査論" userId="03e094fd-291a-4030-9f28-a3cc6b5984cc" providerId="ADAL" clId="{4ADF333A-67AA-4D14-90EA-712B13370AC0}" dt="2023-11-30T06:10:59.776" v="544" actId="962"/>
          <ac:picMkLst>
            <pc:docMk/>
            <pc:sldMk cId="3695363894" sldId="280"/>
            <ac:picMk id="3" creationId="{5366FD91-477E-F44F-D432-4D53CF8DB367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757027560" sldId="280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00924807" sldId="281"/>
        </pc:sldMkLst>
        <pc:picChg chg="add mod">
          <ac:chgData name="ゆっくり市場調査論" userId="03e094fd-291a-4030-9f28-a3cc6b5984cc" providerId="ADAL" clId="{4ADF333A-67AA-4D14-90EA-712B13370AC0}" dt="2023-11-23T03:47:00.827" v="181" actId="962"/>
          <ac:picMkLst>
            <pc:docMk/>
            <pc:sldMk cId="400924807" sldId="281"/>
            <ac:picMk id="3" creationId="{C7E6FED7-3330-4694-46CA-35692615797D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246163377" sldId="281"/>
        </pc:sldMkLst>
        <pc:picChg chg="add mod">
          <ac:chgData name="ゆっくり市場調査論" userId="03e094fd-291a-4030-9f28-a3cc6b5984cc" providerId="ADAL" clId="{4ADF333A-67AA-4D14-90EA-712B13370AC0}" dt="2023-11-30T06:11:02.624" v="547" actId="962"/>
          <ac:picMkLst>
            <pc:docMk/>
            <pc:sldMk cId="3246163377" sldId="281"/>
            <ac:picMk id="3" creationId="{5CB3FE02-EC3C-22A5-AB71-02C5393C64C3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249771641" sldId="281"/>
        </pc:sldMkLst>
      </pc:sldChg>
      <pc:sldChg chg="addSp modSp new mod">
        <pc:chgData name="ゆっくり市場調査論" userId="03e094fd-291a-4030-9f28-a3cc6b5984cc" providerId="ADAL" clId="{4ADF333A-67AA-4D14-90EA-712B13370AC0}" dt="2023-12-03T12:44:40.122" v="974" actId="27614"/>
        <pc:sldMkLst>
          <pc:docMk/>
          <pc:sldMk cId="4149496188" sldId="281"/>
        </pc:sldMkLst>
        <pc:picChg chg="add mod">
          <ac:chgData name="ゆっくり市場調査論" userId="03e094fd-291a-4030-9f28-a3cc6b5984cc" providerId="ADAL" clId="{4ADF333A-67AA-4D14-90EA-712B13370AC0}" dt="2023-12-03T12:44:40.122" v="974" actId="27614"/>
          <ac:picMkLst>
            <pc:docMk/>
            <pc:sldMk cId="4149496188" sldId="281"/>
            <ac:picMk id="3" creationId="{EEA4984F-0C15-C86F-740D-D6AAB4D4749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760347776" sldId="282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163854567" sldId="282"/>
        </pc:sldMkLst>
        <pc:picChg chg="add mod">
          <ac:chgData name="ゆっくり市場調査論" userId="03e094fd-291a-4030-9f28-a3cc6b5984cc" providerId="ADAL" clId="{4ADF333A-67AA-4D14-90EA-712B13370AC0}" dt="2023-11-30T06:11:14.011" v="550" actId="962"/>
          <ac:picMkLst>
            <pc:docMk/>
            <pc:sldMk cId="2163854567" sldId="282"/>
            <ac:picMk id="3" creationId="{43671449-C60A-0010-8E81-30D00AA60A2C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42.812" v="977" actId="962"/>
        <pc:sldMkLst>
          <pc:docMk/>
          <pc:sldMk cId="3449199526" sldId="282"/>
        </pc:sldMkLst>
        <pc:picChg chg="add mod">
          <ac:chgData name="ゆっくり市場調査論" userId="03e094fd-291a-4030-9f28-a3cc6b5984cc" providerId="ADAL" clId="{4ADF333A-67AA-4D14-90EA-712B13370AC0}" dt="2023-12-03T12:44:42.812" v="977" actId="962"/>
          <ac:picMkLst>
            <pc:docMk/>
            <pc:sldMk cId="3449199526" sldId="282"/>
            <ac:picMk id="3" creationId="{2259F1D3-BB6F-3952-B22A-EE0DA2C13F8C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976486259" sldId="282"/>
        </pc:sldMkLst>
        <pc:picChg chg="add mod">
          <ac:chgData name="ゆっくり市場調査論" userId="03e094fd-291a-4030-9f28-a3cc6b5984cc" providerId="ADAL" clId="{4ADF333A-67AA-4D14-90EA-712B13370AC0}" dt="2023-11-23T03:47:03.638" v="184" actId="962"/>
          <ac:picMkLst>
            <pc:docMk/>
            <pc:sldMk cId="3976486259" sldId="282"/>
            <ac:picMk id="3" creationId="{686237E1-0DCE-7631-AC11-4710834391C1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070685987" sldId="283"/>
        </pc:sldMkLst>
        <pc:picChg chg="add mod">
          <ac:chgData name="ゆっくり市場調査論" userId="03e094fd-291a-4030-9f28-a3cc6b5984cc" providerId="ADAL" clId="{4ADF333A-67AA-4D14-90EA-712B13370AC0}" dt="2023-11-23T03:47:07.131" v="187" actId="962"/>
          <ac:picMkLst>
            <pc:docMk/>
            <pc:sldMk cId="3070685987" sldId="283"/>
            <ac:picMk id="3" creationId="{4C396383-61DE-5235-1BB9-A6FA755E7A1A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46.176" v="980" actId="962"/>
        <pc:sldMkLst>
          <pc:docMk/>
          <pc:sldMk cId="3319436413" sldId="283"/>
        </pc:sldMkLst>
        <pc:picChg chg="add mod">
          <ac:chgData name="ゆっくり市場調査論" userId="03e094fd-291a-4030-9f28-a3cc6b5984cc" providerId="ADAL" clId="{4ADF333A-67AA-4D14-90EA-712B13370AC0}" dt="2023-12-03T12:44:46.176" v="980" actId="962"/>
          <ac:picMkLst>
            <pc:docMk/>
            <pc:sldMk cId="3319436413" sldId="283"/>
            <ac:picMk id="3" creationId="{8DBE8314-C557-01C0-B0F0-000FEB92E20F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989209648" sldId="283"/>
        </pc:sldMkLst>
        <pc:picChg chg="add mod">
          <ac:chgData name="ゆっくり市場調査論" userId="03e094fd-291a-4030-9f28-a3cc6b5984cc" providerId="ADAL" clId="{4ADF333A-67AA-4D14-90EA-712B13370AC0}" dt="2023-11-30T06:11:16.893" v="553" actId="962"/>
          <ac:picMkLst>
            <pc:docMk/>
            <pc:sldMk cId="3989209648" sldId="283"/>
            <ac:picMk id="3" creationId="{F6E8F301-2CDE-F3E1-6352-1066BAA08052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48.840" v="983" actId="962"/>
        <pc:sldMkLst>
          <pc:docMk/>
          <pc:sldMk cId="439861067" sldId="284"/>
        </pc:sldMkLst>
        <pc:picChg chg="add mod">
          <ac:chgData name="ゆっくり市場調査論" userId="03e094fd-291a-4030-9f28-a3cc6b5984cc" providerId="ADAL" clId="{4ADF333A-67AA-4D14-90EA-712B13370AC0}" dt="2023-12-03T12:44:48.840" v="983" actId="962"/>
          <ac:picMkLst>
            <pc:docMk/>
            <pc:sldMk cId="439861067" sldId="284"/>
            <ac:picMk id="3" creationId="{58C99D9E-9BC3-1BC0-941B-2A9897B91BC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950689811" sldId="284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269814185" sldId="284"/>
        </pc:sldMkLst>
        <pc:picChg chg="add mod">
          <ac:chgData name="ゆっくり市場調査論" userId="03e094fd-291a-4030-9f28-a3cc6b5984cc" providerId="ADAL" clId="{4ADF333A-67AA-4D14-90EA-712B13370AC0}" dt="2023-11-23T03:47:11.037" v="190" actId="962"/>
          <ac:picMkLst>
            <pc:docMk/>
            <pc:sldMk cId="3269814185" sldId="284"/>
            <ac:picMk id="3" creationId="{057F0D62-37D8-D549-3968-0685D6C2E37C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480878775" sldId="284"/>
        </pc:sldMkLst>
        <pc:picChg chg="add mod">
          <ac:chgData name="ゆっくり市場調査論" userId="03e094fd-291a-4030-9f28-a3cc6b5984cc" providerId="ADAL" clId="{4ADF333A-67AA-4D14-90EA-712B13370AC0}" dt="2023-11-30T06:11:19.355" v="556" actId="962"/>
          <ac:picMkLst>
            <pc:docMk/>
            <pc:sldMk cId="3480878775" sldId="284"/>
            <ac:picMk id="3" creationId="{4DD9D50D-9D52-4F74-86F3-A771E49D9CB1}"/>
          </ac:picMkLst>
        </pc:picChg>
      </pc:sldChg>
      <pc:sldChg chg="addSp delSp modSp new mod">
        <pc:chgData name="ゆっくり市場調査論" userId="03e094fd-291a-4030-9f28-a3cc6b5984cc" providerId="ADAL" clId="{4ADF333A-67AA-4D14-90EA-712B13370AC0}" dt="2023-12-05T03:34:12.339" v="1220"/>
        <pc:sldMkLst>
          <pc:docMk/>
          <pc:sldMk cId="684995808" sldId="285"/>
        </pc:sldMkLst>
        <pc:picChg chg="add del mod">
          <ac:chgData name="ゆっくり市場調査論" userId="03e094fd-291a-4030-9f28-a3cc6b5984cc" providerId="ADAL" clId="{4ADF333A-67AA-4D14-90EA-712B13370AC0}" dt="2023-12-05T03:30:57.571" v="1219" actId="478"/>
          <ac:picMkLst>
            <pc:docMk/>
            <pc:sldMk cId="684995808" sldId="285"/>
            <ac:picMk id="3" creationId="{F545A73C-9843-B7E7-B192-116E53F83974}"/>
          </ac:picMkLst>
        </pc:picChg>
        <pc:picChg chg="add mod">
          <ac:chgData name="ゆっくり市場調査論" userId="03e094fd-291a-4030-9f28-a3cc6b5984cc" providerId="ADAL" clId="{4ADF333A-67AA-4D14-90EA-712B13370AC0}" dt="2023-12-05T03:34:12.339" v="1220"/>
          <ac:picMkLst>
            <pc:docMk/>
            <pc:sldMk cId="684995808" sldId="285"/>
            <ac:picMk id="4" creationId="{EDBBC0E1-48EC-A3D4-2128-9F847BD89EF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168621745" sldId="285"/>
        </pc:sldMkLst>
        <pc:picChg chg="add mod">
          <ac:chgData name="ゆっくり市場調査論" userId="03e094fd-291a-4030-9f28-a3cc6b5984cc" providerId="ADAL" clId="{4ADF333A-67AA-4D14-90EA-712B13370AC0}" dt="2023-11-30T06:11:21.579" v="559" actId="962"/>
          <ac:picMkLst>
            <pc:docMk/>
            <pc:sldMk cId="1168621745" sldId="285"/>
            <ac:picMk id="3" creationId="{6E9A8902-B430-0B5D-7AE6-6A4C9E446CAC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467366813" sldId="285"/>
        </pc:sldMkLst>
        <pc:picChg chg="add mod">
          <ac:chgData name="ゆっくり市場調査論" userId="03e094fd-291a-4030-9f28-a3cc6b5984cc" providerId="ADAL" clId="{4ADF333A-67AA-4D14-90EA-712B13370AC0}" dt="2023-11-23T03:47:14.465" v="193" actId="962"/>
          <ac:picMkLst>
            <pc:docMk/>
            <pc:sldMk cId="1467366813" sldId="285"/>
            <ac:picMk id="3" creationId="{4AA922DB-C05C-8EF1-B0CB-4BCD19833F6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188654219" sldId="285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606670186" sldId="286"/>
        </pc:sldMkLst>
        <pc:picChg chg="add mod">
          <ac:chgData name="ゆっくり市場調査論" userId="03e094fd-291a-4030-9f28-a3cc6b5984cc" providerId="ADAL" clId="{4ADF333A-67AA-4D14-90EA-712B13370AC0}" dt="2023-11-23T03:47:17.839" v="196" actId="962"/>
          <ac:picMkLst>
            <pc:docMk/>
            <pc:sldMk cId="606670186" sldId="286"/>
            <ac:picMk id="3" creationId="{ED57D682-7016-C30F-8DC0-34FB7EB9368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790934481" sldId="286"/>
        </pc:sldMkLst>
        <pc:picChg chg="add mod">
          <ac:chgData name="ゆっくり市場調査論" userId="03e094fd-291a-4030-9f28-a3cc6b5984cc" providerId="ADAL" clId="{4ADF333A-67AA-4D14-90EA-712B13370AC0}" dt="2023-11-30T06:11:23.378" v="562" actId="962"/>
          <ac:picMkLst>
            <pc:docMk/>
            <pc:sldMk cId="1790934481" sldId="286"/>
            <ac:picMk id="3" creationId="{3359A673-DC7B-F6CB-DA2B-112C63F0773B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54.862" v="988" actId="27614"/>
        <pc:sldMkLst>
          <pc:docMk/>
          <pc:sldMk cId="2133340843" sldId="286"/>
        </pc:sldMkLst>
        <pc:picChg chg="add mod">
          <ac:chgData name="ゆっくり市場調査論" userId="03e094fd-291a-4030-9f28-a3cc6b5984cc" providerId="ADAL" clId="{4ADF333A-67AA-4D14-90EA-712B13370AC0}" dt="2023-12-03T12:44:54.862" v="988" actId="27614"/>
          <ac:picMkLst>
            <pc:docMk/>
            <pc:sldMk cId="2133340843" sldId="286"/>
            <ac:picMk id="3" creationId="{C0D1449F-C766-226B-B30D-E11ED5E9F0E8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521601588" sldId="286"/>
        </pc:sldMkLst>
      </pc:sldChg>
      <pc:sldChg chg="addSp modSp new mod">
        <pc:chgData name="ゆっくり市場調査論" userId="03e094fd-291a-4030-9f28-a3cc6b5984cc" providerId="ADAL" clId="{4ADF333A-67AA-4D14-90EA-712B13370AC0}" dt="2023-12-03T12:44:57.299" v="991" actId="962"/>
        <pc:sldMkLst>
          <pc:docMk/>
          <pc:sldMk cId="953182454" sldId="287"/>
        </pc:sldMkLst>
        <pc:picChg chg="add mod">
          <ac:chgData name="ゆっくり市場調査論" userId="03e094fd-291a-4030-9f28-a3cc6b5984cc" providerId="ADAL" clId="{4ADF333A-67AA-4D14-90EA-712B13370AC0}" dt="2023-12-03T12:44:57.299" v="991" actId="962"/>
          <ac:picMkLst>
            <pc:docMk/>
            <pc:sldMk cId="953182454" sldId="287"/>
            <ac:picMk id="3" creationId="{E45D7348-D54C-944F-3216-04D909EC9CAB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98414615" sldId="287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224668262" sldId="287"/>
        </pc:sldMkLst>
        <pc:picChg chg="add mod">
          <ac:chgData name="ゆっくり市場調査論" userId="03e094fd-291a-4030-9f28-a3cc6b5984cc" providerId="ADAL" clId="{4ADF333A-67AA-4D14-90EA-712B13370AC0}" dt="2023-11-30T06:11:26.002" v="565" actId="962"/>
          <ac:picMkLst>
            <pc:docMk/>
            <pc:sldMk cId="1224668262" sldId="287"/>
            <ac:picMk id="3" creationId="{3341FEC7-D286-54F4-C749-8052DA435A2E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368804615" sldId="287"/>
        </pc:sldMkLst>
        <pc:picChg chg="add mod">
          <ac:chgData name="ゆっくり市場調査論" userId="03e094fd-291a-4030-9f28-a3cc6b5984cc" providerId="ADAL" clId="{4ADF333A-67AA-4D14-90EA-712B13370AC0}" dt="2023-11-23T03:47:24.336" v="199" actId="962"/>
          <ac:picMkLst>
            <pc:docMk/>
            <pc:sldMk cId="2368804615" sldId="287"/>
            <ac:picMk id="3" creationId="{60721E7E-E0DB-4B01-4AA1-DC94D3592ECA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339505788" sldId="288"/>
        </pc:sldMkLst>
        <pc:picChg chg="add mod">
          <ac:chgData name="ゆっくり市場調査論" userId="03e094fd-291a-4030-9f28-a3cc6b5984cc" providerId="ADAL" clId="{4ADF333A-67AA-4D14-90EA-712B13370AC0}" dt="2023-11-30T06:11:29.216" v="568" actId="962"/>
          <ac:picMkLst>
            <pc:docMk/>
            <pc:sldMk cId="2339505788" sldId="288"/>
            <ac:picMk id="3" creationId="{9305ED34-C472-026C-2E1F-51EA429F4A7A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4:59.955" v="994" actId="962"/>
        <pc:sldMkLst>
          <pc:docMk/>
          <pc:sldMk cId="2922951035" sldId="288"/>
        </pc:sldMkLst>
        <pc:picChg chg="add mod">
          <ac:chgData name="ゆっくり市場調査論" userId="03e094fd-291a-4030-9f28-a3cc6b5984cc" providerId="ADAL" clId="{4ADF333A-67AA-4D14-90EA-712B13370AC0}" dt="2023-12-03T12:44:59.955" v="994" actId="962"/>
          <ac:picMkLst>
            <pc:docMk/>
            <pc:sldMk cId="2922951035" sldId="288"/>
            <ac:picMk id="3" creationId="{EFA22AD6-40F9-79E1-0EA6-E4FBF6DE22E0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099507972" sldId="288"/>
        </pc:sldMkLst>
        <pc:picChg chg="add mod">
          <ac:chgData name="ゆっくり市場調査論" userId="03e094fd-291a-4030-9f28-a3cc6b5984cc" providerId="ADAL" clId="{4ADF333A-67AA-4D14-90EA-712B13370AC0}" dt="2023-11-23T03:47:28.800" v="202" actId="962"/>
          <ac:picMkLst>
            <pc:docMk/>
            <pc:sldMk cId="3099507972" sldId="288"/>
            <ac:picMk id="3" creationId="{59561B3E-140D-E841-D925-4A08AA7EDF3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310324738" sldId="288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5203272" sldId="289"/>
        </pc:sldMkLst>
        <pc:picChg chg="add mod">
          <ac:chgData name="ゆっくり市場調査論" userId="03e094fd-291a-4030-9f28-a3cc6b5984cc" providerId="ADAL" clId="{4ADF333A-67AA-4D14-90EA-712B13370AC0}" dt="2023-11-30T06:11:31.907" v="571" actId="962"/>
          <ac:picMkLst>
            <pc:docMk/>
            <pc:sldMk cId="245203272" sldId="289"/>
            <ac:picMk id="3" creationId="{903B4D6E-4312-4A92-0B8B-0268E0D87350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559191037" sldId="289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251627364" sldId="289"/>
        </pc:sldMkLst>
        <pc:picChg chg="add mod">
          <ac:chgData name="ゆっくり市場調査論" userId="03e094fd-291a-4030-9f28-a3cc6b5984cc" providerId="ADAL" clId="{4ADF333A-67AA-4D14-90EA-712B13370AC0}" dt="2023-11-23T03:47:31.999" v="205" actId="962"/>
          <ac:picMkLst>
            <pc:docMk/>
            <pc:sldMk cId="2251627364" sldId="289"/>
            <ac:picMk id="3" creationId="{0396E5EA-86C3-3DCD-DE0D-7E23438A722D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5:03.163" v="997" actId="962"/>
        <pc:sldMkLst>
          <pc:docMk/>
          <pc:sldMk cId="3806528026" sldId="289"/>
        </pc:sldMkLst>
        <pc:picChg chg="add mod">
          <ac:chgData name="ゆっくり市場調査論" userId="03e094fd-291a-4030-9f28-a3cc6b5984cc" providerId="ADAL" clId="{4ADF333A-67AA-4D14-90EA-712B13370AC0}" dt="2023-12-03T12:45:03.163" v="997" actId="962"/>
          <ac:picMkLst>
            <pc:docMk/>
            <pc:sldMk cId="3806528026" sldId="289"/>
            <ac:picMk id="3" creationId="{4EE3896F-221F-9DF1-F108-9AF296A45DB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83159817" sldId="290"/>
        </pc:sldMkLst>
      </pc:sldChg>
      <pc:sldChg chg="addSp modSp new mod">
        <pc:chgData name="ゆっくり市場調査論" userId="03e094fd-291a-4030-9f28-a3cc6b5984cc" providerId="ADAL" clId="{4ADF333A-67AA-4D14-90EA-712B13370AC0}" dt="2023-12-03T12:45:07.391" v="999" actId="27614"/>
        <pc:sldMkLst>
          <pc:docMk/>
          <pc:sldMk cId="1172481354" sldId="290"/>
        </pc:sldMkLst>
        <pc:picChg chg="add mod">
          <ac:chgData name="ゆっくり市場調査論" userId="03e094fd-291a-4030-9f28-a3cc6b5984cc" providerId="ADAL" clId="{4ADF333A-67AA-4D14-90EA-712B13370AC0}" dt="2023-12-03T12:45:07.391" v="999" actId="27614"/>
          <ac:picMkLst>
            <pc:docMk/>
            <pc:sldMk cId="1172481354" sldId="290"/>
            <ac:picMk id="3" creationId="{19DE98C3-8E17-050C-6C79-EEACC570E31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155561213" sldId="290"/>
        </pc:sldMkLst>
        <pc:picChg chg="add mod">
          <ac:chgData name="ゆっくり市場調査論" userId="03e094fd-291a-4030-9f28-a3cc6b5984cc" providerId="ADAL" clId="{4ADF333A-67AA-4D14-90EA-712B13370AC0}" dt="2023-11-30T06:11:34.573" v="574" actId="962"/>
          <ac:picMkLst>
            <pc:docMk/>
            <pc:sldMk cId="2155561213" sldId="290"/>
            <ac:picMk id="3" creationId="{3921E3D1-52DC-CEF3-8D05-1CE300584FDB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620292151" sldId="290"/>
        </pc:sldMkLst>
        <pc:picChg chg="add mod">
          <ac:chgData name="ゆっくり市場調査論" userId="03e094fd-291a-4030-9f28-a3cc6b5984cc" providerId="ADAL" clId="{4ADF333A-67AA-4D14-90EA-712B13370AC0}" dt="2023-11-23T03:47:35.494" v="208" actId="962"/>
          <ac:picMkLst>
            <pc:docMk/>
            <pc:sldMk cId="2620292151" sldId="290"/>
            <ac:picMk id="3" creationId="{CA183140-8D9B-ED12-8E4A-EC6AF3E3E8C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742749653" sldId="291"/>
        </pc:sldMkLst>
        <pc:picChg chg="add mod">
          <ac:chgData name="ゆっくり市場調査論" userId="03e094fd-291a-4030-9f28-a3cc6b5984cc" providerId="ADAL" clId="{4ADF333A-67AA-4D14-90EA-712B13370AC0}" dt="2023-11-30T06:11:37.364" v="577" actId="962"/>
          <ac:picMkLst>
            <pc:docMk/>
            <pc:sldMk cId="742749653" sldId="291"/>
            <ac:picMk id="3" creationId="{F8CA1BBF-48E8-0DE1-0F6A-CB800241AA3E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5:11.347" v="1001" actId="27614"/>
        <pc:sldMkLst>
          <pc:docMk/>
          <pc:sldMk cId="1345682764" sldId="291"/>
        </pc:sldMkLst>
        <pc:picChg chg="add mod">
          <ac:chgData name="ゆっくり市場調査論" userId="03e094fd-291a-4030-9f28-a3cc6b5984cc" providerId="ADAL" clId="{4ADF333A-67AA-4D14-90EA-712B13370AC0}" dt="2023-12-03T12:45:11.347" v="1001" actId="27614"/>
          <ac:picMkLst>
            <pc:docMk/>
            <pc:sldMk cId="1345682764" sldId="291"/>
            <ac:picMk id="3" creationId="{1F110705-D357-FB0E-2D79-866674F64FF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065967902" sldId="291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084885929" sldId="291"/>
        </pc:sldMkLst>
        <pc:picChg chg="add mod">
          <ac:chgData name="ゆっくり市場調査論" userId="03e094fd-291a-4030-9f28-a3cc6b5984cc" providerId="ADAL" clId="{4ADF333A-67AA-4D14-90EA-712B13370AC0}" dt="2023-11-23T03:47:39.319" v="211" actId="962"/>
          <ac:picMkLst>
            <pc:docMk/>
            <pc:sldMk cId="2084885929" sldId="291"/>
            <ac:picMk id="3" creationId="{8B1B6278-9B05-1AE0-DAA0-7F5AAFC3BB6A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094028503" sldId="292"/>
        </pc:sldMkLst>
        <pc:picChg chg="add mod">
          <ac:chgData name="ゆっくり市場調査論" userId="03e094fd-291a-4030-9f28-a3cc6b5984cc" providerId="ADAL" clId="{4ADF333A-67AA-4D14-90EA-712B13370AC0}" dt="2023-11-30T06:11:39.748" v="580" actId="962"/>
          <ac:picMkLst>
            <pc:docMk/>
            <pc:sldMk cId="3094028503" sldId="292"/>
            <ac:picMk id="3" creationId="{FC14DC66-D2DA-812B-A5A8-043835A92F5D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536371124" sldId="292"/>
        </pc:sldMkLst>
        <pc:picChg chg="add mod">
          <ac:chgData name="ゆっくり市場調査論" userId="03e094fd-291a-4030-9f28-a3cc6b5984cc" providerId="ADAL" clId="{4ADF333A-67AA-4D14-90EA-712B13370AC0}" dt="2023-11-23T03:47:42.057" v="214" actId="962"/>
          <ac:picMkLst>
            <pc:docMk/>
            <pc:sldMk cId="3536371124" sldId="292"/>
            <ac:picMk id="3" creationId="{2EC277F1-1E10-D323-53F2-228FCB485300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5:13.811" v="1004" actId="962"/>
        <pc:sldMkLst>
          <pc:docMk/>
          <pc:sldMk cId="3568433255" sldId="292"/>
        </pc:sldMkLst>
        <pc:picChg chg="add mod">
          <ac:chgData name="ゆっくり市場調査論" userId="03e094fd-291a-4030-9f28-a3cc6b5984cc" providerId="ADAL" clId="{4ADF333A-67AA-4D14-90EA-712B13370AC0}" dt="2023-12-03T12:45:13.811" v="1004" actId="962"/>
          <ac:picMkLst>
            <pc:docMk/>
            <pc:sldMk cId="3568433255" sldId="292"/>
            <ac:picMk id="3" creationId="{55EA6EE1-85DC-EA5B-AA34-FE7EA983EAD3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652205978" sldId="292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138110525" sldId="293"/>
        </pc:sldMkLst>
        <pc:picChg chg="add mod">
          <ac:chgData name="ゆっくり市場調査論" userId="03e094fd-291a-4030-9f28-a3cc6b5984cc" providerId="ADAL" clId="{4ADF333A-67AA-4D14-90EA-712B13370AC0}" dt="2023-11-30T06:11:42.635" v="583" actId="962"/>
          <ac:picMkLst>
            <pc:docMk/>
            <pc:sldMk cId="2138110525" sldId="293"/>
            <ac:picMk id="3" creationId="{4D9135BF-5FF5-E1E8-160D-C38B2E107851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828808535" sldId="293"/>
        </pc:sldMkLst>
        <pc:picChg chg="add mod">
          <ac:chgData name="ゆっくり市場調査論" userId="03e094fd-291a-4030-9f28-a3cc6b5984cc" providerId="ADAL" clId="{4ADF333A-67AA-4D14-90EA-712B13370AC0}" dt="2023-11-23T03:47:44.874" v="217" actId="962"/>
          <ac:picMkLst>
            <pc:docMk/>
            <pc:sldMk cId="2828808535" sldId="293"/>
            <ac:picMk id="3" creationId="{5D9E38BB-9A9E-BCF8-7A30-85522D1098D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643264340" sldId="293"/>
        </pc:sldMkLst>
      </pc:sldChg>
      <pc:sldChg chg="addSp modSp new mod">
        <pc:chgData name="ゆっくり市場調査論" userId="03e094fd-291a-4030-9f28-a3cc6b5984cc" providerId="ADAL" clId="{4ADF333A-67AA-4D14-90EA-712B13370AC0}" dt="2023-12-03T12:45:17.254" v="1006" actId="27614"/>
        <pc:sldMkLst>
          <pc:docMk/>
          <pc:sldMk cId="3896114753" sldId="293"/>
        </pc:sldMkLst>
        <pc:picChg chg="add mod">
          <ac:chgData name="ゆっくり市場調査論" userId="03e094fd-291a-4030-9f28-a3cc6b5984cc" providerId="ADAL" clId="{4ADF333A-67AA-4D14-90EA-712B13370AC0}" dt="2023-12-03T12:45:17.254" v="1006" actId="27614"/>
          <ac:picMkLst>
            <pc:docMk/>
            <pc:sldMk cId="3896114753" sldId="293"/>
            <ac:picMk id="3" creationId="{622AB38C-D578-5BE4-F8F2-AA90CC3F1C9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03396328" sldId="294"/>
        </pc:sldMkLst>
      </pc:sldChg>
      <pc:sldChg chg="addSp modSp new mod">
        <pc:chgData name="ゆっくり市場調査論" userId="03e094fd-291a-4030-9f28-a3cc6b5984cc" providerId="ADAL" clId="{4ADF333A-67AA-4D14-90EA-712B13370AC0}" dt="2023-12-03T12:45:19.960" v="1009" actId="962"/>
        <pc:sldMkLst>
          <pc:docMk/>
          <pc:sldMk cId="1477444893" sldId="294"/>
        </pc:sldMkLst>
        <pc:picChg chg="add mod">
          <ac:chgData name="ゆっくり市場調査論" userId="03e094fd-291a-4030-9f28-a3cc6b5984cc" providerId="ADAL" clId="{4ADF333A-67AA-4D14-90EA-712B13370AC0}" dt="2023-12-03T12:45:19.960" v="1009" actId="962"/>
          <ac:picMkLst>
            <pc:docMk/>
            <pc:sldMk cId="1477444893" sldId="294"/>
            <ac:picMk id="3" creationId="{F04D44F7-0BB1-B2FC-2C40-CDD69A4C7E5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974093231" sldId="294"/>
        </pc:sldMkLst>
        <pc:picChg chg="add mod">
          <ac:chgData name="ゆっくり市場調査論" userId="03e094fd-291a-4030-9f28-a3cc6b5984cc" providerId="ADAL" clId="{4ADF333A-67AA-4D14-90EA-712B13370AC0}" dt="2023-11-30T06:11:45.908" v="586" actId="962"/>
          <ac:picMkLst>
            <pc:docMk/>
            <pc:sldMk cId="1974093231" sldId="294"/>
            <ac:picMk id="3" creationId="{4976F2F7-B063-5FE1-CBC1-B6E9266FD8FD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911622846" sldId="294"/>
        </pc:sldMkLst>
        <pc:picChg chg="add mod">
          <ac:chgData name="ゆっくり市場調査論" userId="03e094fd-291a-4030-9f28-a3cc6b5984cc" providerId="ADAL" clId="{4ADF333A-67AA-4D14-90EA-712B13370AC0}" dt="2023-11-23T03:47:49.132" v="220" actId="962"/>
          <ac:picMkLst>
            <pc:docMk/>
            <pc:sldMk cId="2911622846" sldId="294"/>
            <ac:picMk id="3" creationId="{8AF0A6ED-B8E2-CAAA-8E40-6024724BBF44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294665754" sldId="295"/>
        </pc:sldMkLst>
        <pc:picChg chg="add mod">
          <ac:chgData name="ゆっくり市場調査論" userId="03e094fd-291a-4030-9f28-a3cc6b5984cc" providerId="ADAL" clId="{4ADF333A-67AA-4D14-90EA-712B13370AC0}" dt="2023-11-23T03:47:51.998" v="223" actId="962"/>
          <ac:picMkLst>
            <pc:docMk/>
            <pc:sldMk cId="2294665754" sldId="295"/>
            <ac:picMk id="3" creationId="{0D37AA44-C102-9331-94A4-2D3292DB1F68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5:22.653" v="1012" actId="962"/>
        <pc:sldMkLst>
          <pc:docMk/>
          <pc:sldMk cId="2738056411" sldId="295"/>
        </pc:sldMkLst>
        <pc:picChg chg="add mod">
          <ac:chgData name="ゆっくり市場調査論" userId="03e094fd-291a-4030-9f28-a3cc6b5984cc" providerId="ADAL" clId="{4ADF333A-67AA-4D14-90EA-712B13370AC0}" dt="2023-12-03T12:45:22.653" v="1012" actId="962"/>
          <ac:picMkLst>
            <pc:docMk/>
            <pc:sldMk cId="2738056411" sldId="295"/>
            <ac:picMk id="3" creationId="{498D121D-518F-36A8-7D7A-78B4D3AE15D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092054748" sldId="295"/>
        </pc:sldMkLst>
        <pc:picChg chg="add mod">
          <ac:chgData name="ゆっくり市場調査論" userId="03e094fd-291a-4030-9f28-a3cc6b5984cc" providerId="ADAL" clId="{4ADF333A-67AA-4D14-90EA-712B13370AC0}" dt="2023-11-30T06:11:48.610" v="589" actId="962"/>
          <ac:picMkLst>
            <pc:docMk/>
            <pc:sldMk cId="3092054748" sldId="295"/>
            <ac:picMk id="3" creationId="{B1B591AE-4F4A-96F3-5174-13E5F6B6660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477355117" sldId="295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765374828" sldId="296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880622177" sldId="296"/>
        </pc:sldMkLst>
        <pc:picChg chg="add mod">
          <ac:chgData name="ゆっくり市場調査論" userId="03e094fd-291a-4030-9f28-a3cc6b5984cc" providerId="ADAL" clId="{4ADF333A-67AA-4D14-90EA-712B13370AC0}" dt="2023-11-30T06:11:51.291" v="592" actId="962"/>
          <ac:picMkLst>
            <pc:docMk/>
            <pc:sldMk cId="2880622177" sldId="296"/>
            <ac:picMk id="3" creationId="{DD0C3413-D0DE-0E71-0E5F-B8F633B1795D}"/>
          </ac:picMkLst>
        </pc:picChg>
      </pc:sldChg>
      <pc:sldChg chg="addSp delSp modSp new mod">
        <pc:chgData name="ゆっくり市場調査論" userId="03e094fd-291a-4030-9f28-a3cc6b5984cc" providerId="ADAL" clId="{4ADF333A-67AA-4D14-90EA-712B13370AC0}" dt="2023-12-05T03:45:49.463" v="1224" actId="962"/>
        <pc:sldMkLst>
          <pc:docMk/>
          <pc:sldMk cId="3331372612" sldId="296"/>
        </pc:sldMkLst>
        <pc:picChg chg="add del mod">
          <ac:chgData name="ゆっくり市場調査論" userId="03e094fd-291a-4030-9f28-a3cc6b5984cc" providerId="ADAL" clId="{4ADF333A-67AA-4D14-90EA-712B13370AC0}" dt="2023-12-05T03:45:42.030" v="1221" actId="478"/>
          <ac:picMkLst>
            <pc:docMk/>
            <pc:sldMk cId="3331372612" sldId="296"/>
            <ac:picMk id="3" creationId="{385F9895-4487-975B-02A8-D83CC560D245}"/>
          </ac:picMkLst>
        </pc:picChg>
        <pc:picChg chg="add mod">
          <ac:chgData name="ゆっくり市場調査論" userId="03e094fd-291a-4030-9f28-a3cc6b5984cc" providerId="ADAL" clId="{4ADF333A-67AA-4D14-90EA-712B13370AC0}" dt="2023-12-05T03:45:49.463" v="1224" actId="962"/>
          <ac:picMkLst>
            <pc:docMk/>
            <pc:sldMk cId="3331372612" sldId="296"/>
            <ac:picMk id="4" creationId="{28868567-AD06-10EB-8973-CE4EA9BD9DC2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932491015" sldId="296"/>
        </pc:sldMkLst>
        <pc:picChg chg="add mod">
          <ac:chgData name="ゆっくり市場調査論" userId="03e094fd-291a-4030-9f28-a3cc6b5984cc" providerId="ADAL" clId="{4ADF333A-67AA-4D14-90EA-712B13370AC0}" dt="2023-11-23T03:47:58.803" v="226" actId="962"/>
          <ac:picMkLst>
            <pc:docMk/>
            <pc:sldMk cId="3932491015" sldId="296"/>
            <ac:picMk id="3" creationId="{9A8544FE-D3E5-6A9D-B8C6-0E447C323DBF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6:35.686" v="1017" actId="27614"/>
        <pc:sldMkLst>
          <pc:docMk/>
          <pc:sldMk cId="802745615" sldId="297"/>
        </pc:sldMkLst>
        <pc:picChg chg="add mod">
          <ac:chgData name="ゆっくり市場調査論" userId="03e094fd-291a-4030-9f28-a3cc6b5984cc" providerId="ADAL" clId="{4ADF333A-67AA-4D14-90EA-712B13370AC0}" dt="2023-12-03T12:46:35.686" v="1017" actId="27614"/>
          <ac:picMkLst>
            <pc:docMk/>
            <pc:sldMk cId="802745615" sldId="297"/>
            <ac:picMk id="3" creationId="{4A115CB5-1B92-55A5-77D8-C123DE56C66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641183227" sldId="297"/>
        </pc:sldMkLst>
        <pc:picChg chg="add mod">
          <ac:chgData name="ゆっくり市場調査論" userId="03e094fd-291a-4030-9f28-a3cc6b5984cc" providerId="ADAL" clId="{4ADF333A-67AA-4D14-90EA-712B13370AC0}" dt="2023-11-30T06:11:53.793" v="595" actId="962"/>
          <ac:picMkLst>
            <pc:docMk/>
            <pc:sldMk cId="1641183227" sldId="297"/>
            <ac:picMk id="3" creationId="{B313F04C-E163-994E-E8E0-0357215C109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567996987" sldId="297"/>
        </pc:sldMkLst>
        <pc:picChg chg="add mod">
          <ac:chgData name="ゆっくり市場調査論" userId="03e094fd-291a-4030-9f28-a3cc6b5984cc" providerId="ADAL" clId="{4ADF333A-67AA-4D14-90EA-712B13370AC0}" dt="2023-11-23T03:48:03.030" v="229" actId="962"/>
          <ac:picMkLst>
            <pc:docMk/>
            <pc:sldMk cId="2567996987" sldId="297"/>
            <ac:picMk id="3" creationId="{EF165F74-B7DF-4BED-25AB-B541AE15FA92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979348655" sldId="297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85194554" sldId="298"/>
        </pc:sldMkLst>
        <pc:picChg chg="add mod">
          <ac:chgData name="ゆっくり市場調査論" userId="03e094fd-291a-4030-9f28-a3cc6b5984cc" providerId="ADAL" clId="{4ADF333A-67AA-4D14-90EA-712B13370AC0}" dt="2023-11-30T06:11:56.453" v="598" actId="962"/>
          <ac:picMkLst>
            <pc:docMk/>
            <pc:sldMk cId="185194554" sldId="298"/>
            <ac:picMk id="3" creationId="{B2B04EBF-63FA-6579-73F5-70E510ABB63B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6:39.234" v="1019" actId="27614"/>
        <pc:sldMkLst>
          <pc:docMk/>
          <pc:sldMk cId="1329836889" sldId="298"/>
        </pc:sldMkLst>
        <pc:picChg chg="add mod">
          <ac:chgData name="ゆっくり市場調査論" userId="03e094fd-291a-4030-9f28-a3cc6b5984cc" providerId="ADAL" clId="{4ADF333A-67AA-4D14-90EA-712B13370AC0}" dt="2023-12-03T12:46:39.234" v="1019" actId="27614"/>
          <ac:picMkLst>
            <pc:docMk/>
            <pc:sldMk cId="1329836889" sldId="298"/>
            <ac:picMk id="3" creationId="{5345CA09-32CC-74BC-1D10-D0E9438A313D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762842066" sldId="298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112446093" sldId="298"/>
        </pc:sldMkLst>
        <pc:picChg chg="add mod">
          <ac:chgData name="ゆっくり市場調査論" userId="03e094fd-291a-4030-9f28-a3cc6b5984cc" providerId="ADAL" clId="{4ADF333A-67AA-4D14-90EA-712B13370AC0}" dt="2023-11-23T03:48:06.749" v="232" actId="962"/>
          <ac:picMkLst>
            <pc:docMk/>
            <pc:sldMk cId="4112446093" sldId="298"/>
            <ac:picMk id="3" creationId="{790097E0-FB2A-31C3-28A4-8BD9AA7422D6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03T12:46:41.564" v="1022" actId="962"/>
        <pc:sldMkLst>
          <pc:docMk/>
          <pc:sldMk cId="1891506961" sldId="299"/>
        </pc:sldMkLst>
        <pc:picChg chg="add mod">
          <ac:chgData name="ゆっくり市場調査論" userId="03e094fd-291a-4030-9f28-a3cc6b5984cc" providerId="ADAL" clId="{4ADF333A-67AA-4D14-90EA-712B13370AC0}" dt="2023-12-03T12:46:41.564" v="1022" actId="962"/>
          <ac:picMkLst>
            <pc:docMk/>
            <pc:sldMk cId="1891506961" sldId="299"/>
            <ac:picMk id="3" creationId="{A4F32E4E-88D2-8CB0-E00D-FB24E915165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936322494" sldId="299"/>
        </pc:sldMkLst>
        <pc:picChg chg="add mod">
          <ac:chgData name="ゆっくり市場調査論" userId="03e094fd-291a-4030-9f28-a3cc6b5984cc" providerId="ADAL" clId="{4ADF333A-67AA-4D14-90EA-712B13370AC0}" dt="2023-11-23T03:48:09.988" v="235" actId="962"/>
          <ac:picMkLst>
            <pc:docMk/>
            <pc:sldMk cId="1936322494" sldId="299"/>
            <ac:picMk id="3" creationId="{F67C9E59-152F-5505-841C-8FF00072260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876461010" sldId="299"/>
        </pc:sldMkLst>
        <pc:picChg chg="add mod">
          <ac:chgData name="ゆっくり市場調査論" userId="03e094fd-291a-4030-9f28-a3cc6b5984cc" providerId="ADAL" clId="{4ADF333A-67AA-4D14-90EA-712B13370AC0}" dt="2023-11-30T06:11:58.980" v="601" actId="962"/>
          <ac:picMkLst>
            <pc:docMk/>
            <pc:sldMk cId="2876461010" sldId="299"/>
            <ac:picMk id="3" creationId="{852142C3-53F6-5D1D-7B8D-1993D2265E6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166698691" sldId="299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81807508" sldId="300"/>
        </pc:sldMkLst>
        <pc:picChg chg="add mod">
          <ac:chgData name="ゆっくり市場調査論" userId="03e094fd-291a-4030-9f28-a3cc6b5984cc" providerId="ADAL" clId="{4ADF333A-67AA-4D14-90EA-712B13370AC0}" dt="2023-11-23T03:48:12.956" v="238" actId="962"/>
          <ac:picMkLst>
            <pc:docMk/>
            <pc:sldMk cId="81807508" sldId="300"/>
            <ac:picMk id="3" creationId="{E9BC5B16-13A5-7CA6-6A18-88848BD27AE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565308312" sldId="300"/>
        </pc:sldMkLst>
      </pc:sldChg>
      <pc:sldChg chg="addSp modSp new mod">
        <pc:chgData name="ゆっくり市場調査論" userId="03e094fd-291a-4030-9f28-a3cc6b5984cc" providerId="ADAL" clId="{4ADF333A-67AA-4D14-90EA-712B13370AC0}" dt="2023-12-03T12:46:44.106" v="1025" actId="962"/>
        <pc:sldMkLst>
          <pc:docMk/>
          <pc:sldMk cId="2183701616" sldId="300"/>
        </pc:sldMkLst>
        <pc:picChg chg="add mod">
          <ac:chgData name="ゆっくり市場調査論" userId="03e094fd-291a-4030-9f28-a3cc6b5984cc" providerId="ADAL" clId="{4ADF333A-67AA-4D14-90EA-712B13370AC0}" dt="2023-12-03T12:46:44.106" v="1025" actId="962"/>
          <ac:picMkLst>
            <pc:docMk/>
            <pc:sldMk cId="2183701616" sldId="300"/>
            <ac:picMk id="3" creationId="{597F68DA-A971-426B-A45D-757ED1FFA98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884022030" sldId="300"/>
        </pc:sldMkLst>
        <pc:picChg chg="add mod">
          <ac:chgData name="ゆっくり市場調査論" userId="03e094fd-291a-4030-9f28-a3cc6b5984cc" providerId="ADAL" clId="{4ADF333A-67AA-4D14-90EA-712B13370AC0}" dt="2023-11-30T06:12:02.307" v="604" actId="962"/>
          <ac:picMkLst>
            <pc:docMk/>
            <pc:sldMk cId="2884022030" sldId="300"/>
            <ac:picMk id="3" creationId="{E51754A7-5E36-AAE7-5572-CEB7D5A4B8B2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593143216" sldId="301"/>
        </pc:sldMkLst>
      </pc:sldChg>
      <pc:sldChg chg="addSp modSp new mod">
        <pc:chgData name="ゆっくり市場調査論" userId="03e094fd-291a-4030-9f28-a3cc6b5984cc" providerId="ADAL" clId="{4ADF333A-67AA-4D14-90EA-712B13370AC0}" dt="2023-12-03T12:46:46.866" v="1028" actId="962"/>
        <pc:sldMkLst>
          <pc:docMk/>
          <pc:sldMk cId="1904686025" sldId="301"/>
        </pc:sldMkLst>
        <pc:picChg chg="add mod">
          <ac:chgData name="ゆっくり市場調査論" userId="03e094fd-291a-4030-9f28-a3cc6b5984cc" providerId="ADAL" clId="{4ADF333A-67AA-4D14-90EA-712B13370AC0}" dt="2023-12-03T12:46:46.866" v="1028" actId="962"/>
          <ac:picMkLst>
            <pc:docMk/>
            <pc:sldMk cId="1904686025" sldId="301"/>
            <ac:picMk id="3" creationId="{0143E548-AF2E-61B4-66AD-FED681C517CC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509435996" sldId="301"/>
        </pc:sldMkLst>
        <pc:picChg chg="add mod">
          <ac:chgData name="ゆっくり市場調査論" userId="03e094fd-291a-4030-9f28-a3cc6b5984cc" providerId="ADAL" clId="{4ADF333A-67AA-4D14-90EA-712B13370AC0}" dt="2023-11-23T03:48:16.911" v="241" actId="962"/>
          <ac:picMkLst>
            <pc:docMk/>
            <pc:sldMk cId="2509435996" sldId="301"/>
            <ac:picMk id="3" creationId="{B78BE402-F52E-489B-8EB1-9CA6FF583BE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845448202" sldId="301"/>
        </pc:sldMkLst>
        <pc:picChg chg="add mod">
          <ac:chgData name="ゆっくり市場調査論" userId="03e094fd-291a-4030-9f28-a3cc6b5984cc" providerId="ADAL" clId="{4ADF333A-67AA-4D14-90EA-712B13370AC0}" dt="2023-11-30T06:12:05.202" v="607" actId="962"/>
          <ac:picMkLst>
            <pc:docMk/>
            <pc:sldMk cId="2845448202" sldId="301"/>
            <ac:picMk id="3" creationId="{3955951D-EBEA-AFBE-9A6E-98F3F8BD603C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08019251" sldId="302"/>
        </pc:sldMkLst>
        <pc:picChg chg="add mod">
          <ac:chgData name="ゆっくり市場調査論" userId="03e094fd-291a-4030-9f28-a3cc6b5984cc" providerId="ADAL" clId="{4ADF333A-67AA-4D14-90EA-712B13370AC0}" dt="2023-11-30T06:12:07.913" v="610" actId="962"/>
          <ac:picMkLst>
            <pc:docMk/>
            <pc:sldMk cId="208019251" sldId="302"/>
            <ac:picMk id="3" creationId="{38D66127-F0B6-BCFF-5193-6A45BFB4190F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545624409" sldId="302"/>
        </pc:sldMkLst>
        <pc:picChg chg="add mod">
          <ac:chgData name="ゆっくり市場調査論" userId="03e094fd-291a-4030-9f28-a3cc6b5984cc" providerId="ADAL" clId="{4ADF333A-67AA-4D14-90EA-712B13370AC0}" dt="2023-12-03T12:46:57.458" v="1031" actId="962"/>
          <ac:picMkLst>
            <pc:docMk/>
            <pc:sldMk cId="545624409" sldId="302"/>
            <ac:picMk id="3" creationId="{86D1EDF5-9911-24ED-8EC4-FFBB4FD9995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768332475" sldId="302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796036131" sldId="302"/>
        </pc:sldMkLst>
        <pc:picChg chg="add mod">
          <ac:chgData name="ゆっくり市場調査論" userId="03e094fd-291a-4030-9f28-a3cc6b5984cc" providerId="ADAL" clId="{4ADF333A-67AA-4D14-90EA-712B13370AC0}" dt="2023-11-23T03:48:20.053" v="244" actId="962"/>
          <ac:picMkLst>
            <pc:docMk/>
            <pc:sldMk cId="2796036131" sldId="302"/>
            <ac:picMk id="3" creationId="{BD6BB846-CA78-D5CE-D91A-C5E396BDA2D3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64180796" sldId="303"/>
        </pc:sldMkLst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025810756" sldId="303"/>
        </pc:sldMkLst>
        <pc:picChg chg="add mod">
          <ac:chgData name="ゆっくり市場調査論" userId="03e094fd-291a-4030-9f28-a3cc6b5984cc" providerId="ADAL" clId="{4ADF333A-67AA-4D14-90EA-712B13370AC0}" dt="2023-12-03T12:47:01.856" v="1033" actId="27614"/>
          <ac:picMkLst>
            <pc:docMk/>
            <pc:sldMk cId="1025810756" sldId="303"/>
            <ac:picMk id="3" creationId="{BBBEEEFE-547F-04E8-8B6F-1B3E1D3B19F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067498065" sldId="303"/>
        </pc:sldMkLst>
        <pc:picChg chg="add mod">
          <ac:chgData name="ゆっくり市場調査論" userId="03e094fd-291a-4030-9f28-a3cc6b5984cc" providerId="ADAL" clId="{4ADF333A-67AA-4D14-90EA-712B13370AC0}" dt="2023-11-23T03:48:23.206" v="247" actId="962"/>
          <ac:picMkLst>
            <pc:docMk/>
            <pc:sldMk cId="1067498065" sldId="303"/>
            <ac:picMk id="3" creationId="{02199AD6-1DF1-92CC-FE7B-0F8450C68AB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953219787" sldId="303"/>
        </pc:sldMkLst>
        <pc:picChg chg="add mod">
          <ac:chgData name="ゆっくり市場調査論" userId="03e094fd-291a-4030-9f28-a3cc6b5984cc" providerId="ADAL" clId="{4ADF333A-67AA-4D14-90EA-712B13370AC0}" dt="2023-11-30T06:12:10.746" v="613" actId="962"/>
          <ac:picMkLst>
            <pc:docMk/>
            <pc:sldMk cId="3953219787" sldId="303"/>
            <ac:picMk id="3" creationId="{116A2AC2-A926-85B7-19B3-FB34F1D1B54B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502606343" sldId="304"/>
        </pc:sldMkLst>
        <pc:picChg chg="add mod">
          <ac:chgData name="ゆっくり市場調査論" userId="03e094fd-291a-4030-9f28-a3cc6b5984cc" providerId="ADAL" clId="{4ADF333A-67AA-4D14-90EA-712B13370AC0}" dt="2023-11-23T03:48:26.239" v="250" actId="962"/>
          <ac:picMkLst>
            <pc:docMk/>
            <pc:sldMk cId="502606343" sldId="304"/>
            <ac:picMk id="3" creationId="{219201F7-98AB-625E-3C95-9842A4A416BF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2936247121" sldId="304"/>
        </pc:sldMkLst>
        <pc:picChg chg="add mod">
          <ac:chgData name="ゆっくり市場調査論" userId="03e094fd-291a-4030-9f28-a3cc6b5984cc" providerId="ADAL" clId="{4ADF333A-67AA-4D14-90EA-712B13370AC0}" dt="2023-12-03T12:47:04.238" v="1036" actId="962"/>
          <ac:picMkLst>
            <pc:docMk/>
            <pc:sldMk cId="2936247121" sldId="304"/>
            <ac:picMk id="3" creationId="{61650EF0-17EE-1D20-C0DE-813A9CA4AFCB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078129856" sldId="304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4011469110" sldId="304"/>
        </pc:sldMkLst>
        <pc:picChg chg="add mod">
          <ac:chgData name="ゆっくり市場調査論" userId="03e094fd-291a-4030-9f28-a3cc6b5984cc" providerId="ADAL" clId="{4ADF333A-67AA-4D14-90EA-712B13370AC0}" dt="2023-11-30T06:12:12.543" v="616" actId="962"/>
          <ac:picMkLst>
            <pc:docMk/>
            <pc:sldMk cId="4011469110" sldId="304"/>
            <ac:picMk id="3" creationId="{99B044B7-D113-AD74-1D44-8D7835124CFA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586628167" sldId="305"/>
        </pc:sldMkLst>
        <pc:picChg chg="add mod">
          <ac:chgData name="ゆっくり市場調査論" userId="03e094fd-291a-4030-9f28-a3cc6b5984cc" providerId="ADAL" clId="{4ADF333A-67AA-4D14-90EA-712B13370AC0}" dt="2023-11-30T06:12:15.057" v="619" actId="962"/>
          <ac:picMkLst>
            <pc:docMk/>
            <pc:sldMk cId="1586628167" sldId="305"/>
            <ac:picMk id="3" creationId="{ED138EC1-7DA5-E4F0-C5E2-404B8959AF33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2622328968" sldId="305"/>
        </pc:sldMkLst>
        <pc:picChg chg="add mod">
          <ac:chgData name="ゆっくり市場調査論" userId="03e094fd-291a-4030-9f28-a3cc6b5984cc" providerId="ADAL" clId="{4ADF333A-67AA-4D14-90EA-712B13370AC0}" dt="2023-12-03T12:47:07.740" v="1039" actId="962"/>
          <ac:picMkLst>
            <pc:docMk/>
            <pc:sldMk cId="2622328968" sldId="305"/>
            <ac:picMk id="3" creationId="{80B5C6D4-368E-A34F-9973-C7B1F76B13A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213653825" sldId="305"/>
        </pc:sldMkLst>
        <pc:picChg chg="add mod">
          <ac:chgData name="ゆっくり市場調査論" userId="03e094fd-291a-4030-9f28-a3cc6b5984cc" providerId="ADAL" clId="{4ADF333A-67AA-4D14-90EA-712B13370AC0}" dt="2023-11-23T03:48:31.234" v="253" actId="962"/>
          <ac:picMkLst>
            <pc:docMk/>
            <pc:sldMk cId="4213653825" sldId="305"/>
            <ac:picMk id="3" creationId="{F5B389E9-E718-040C-4A12-8E3AE3346CC7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257278809" sldId="305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73480301" sldId="306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466209096" sldId="306"/>
        </pc:sldMkLst>
        <pc:picChg chg="add mod">
          <ac:chgData name="ゆっくり市場調査論" userId="03e094fd-291a-4030-9f28-a3cc6b5984cc" providerId="ADAL" clId="{4ADF333A-67AA-4D14-90EA-712B13370AC0}" dt="2023-11-30T06:12:17.859" v="622" actId="962"/>
          <ac:picMkLst>
            <pc:docMk/>
            <pc:sldMk cId="1466209096" sldId="306"/>
            <ac:picMk id="3" creationId="{E66618CD-52A8-8933-EB94-20C96D076559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933968525" sldId="306"/>
        </pc:sldMkLst>
        <pc:picChg chg="add mod">
          <ac:chgData name="ゆっくり市場調査論" userId="03e094fd-291a-4030-9f28-a3cc6b5984cc" providerId="ADAL" clId="{4ADF333A-67AA-4D14-90EA-712B13370AC0}" dt="2023-12-03T12:47:10.694" v="1042" actId="962"/>
          <ac:picMkLst>
            <pc:docMk/>
            <pc:sldMk cId="1933968525" sldId="306"/>
            <ac:picMk id="3" creationId="{CF4076D8-CE95-1527-8624-9D8F3F38376B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741761661" sldId="306"/>
        </pc:sldMkLst>
        <pc:picChg chg="add mod">
          <ac:chgData name="ゆっくり市場調査論" userId="03e094fd-291a-4030-9f28-a3cc6b5984cc" providerId="ADAL" clId="{4ADF333A-67AA-4D14-90EA-712B13370AC0}" dt="2023-11-23T03:48:34.713" v="256" actId="962"/>
          <ac:picMkLst>
            <pc:docMk/>
            <pc:sldMk cId="2741761661" sldId="306"/>
            <ac:picMk id="3" creationId="{986D7BED-A4ED-3CF3-DF9E-7D8938E462C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987370072" sldId="307"/>
        </pc:sldMkLst>
        <pc:picChg chg="add mod">
          <ac:chgData name="ゆっくり市場調査論" userId="03e094fd-291a-4030-9f28-a3cc6b5984cc" providerId="ADAL" clId="{4ADF333A-67AA-4D14-90EA-712B13370AC0}" dt="2023-11-30T06:12:19.940" v="625" actId="962"/>
          <ac:picMkLst>
            <pc:docMk/>
            <pc:sldMk cId="987370072" sldId="307"/>
            <ac:picMk id="3" creationId="{43E4F14B-49CE-0C46-9C6F-DBB2D5597904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063135170" sldId="307"/>
        </pc:sldMkLst>
        <pc:picChg chg="add mod">
          <ac:chgData name="ゆっくり市場調査論" userId="03e094fd-291a-4030-9f28-a3cc6b5984cc" providerId="ADAL" clId="{4ADF333A-67AA-4D14-90EA-712B13370AC0}" dt="2023-12-03T12:47:14.671" v="1045" actId="962"/>
          <ac:picMkLst>
            <pc:docMk/>
            <pc:sldMk cId="1063135170" sldId="307"/>
            <ac:picMk id="3" creationId="{BA51B6BD-3F04-EE96-1338-9B857EA08C33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978304916" sldId="307"/>
        </pc:sldMkLst>
        <pc:picChg chg="add mod">
          <ac:chgData name="ゆっくり市場調査論" userId="03e094fd-291a-4030-9f28-a3cc6b5984cc" providerId="ADAL" clId="{4ADF333A-67AA-4D14-90EA-712B13370AC0}" dt="2023-11-23T03:48:47.221" v="259" actId="962"/>
          <ac:picMkLst>
            <pc:docMk/>
            <pc:sldMk cId="3978304916" sldId="307"/>
            <ac:picMk id="3" creationId="{129310EC-056A-0BF7-E75D-B0897757375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251042332" sldId="307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675861816" sldId="308"/>
        </pc:sldMkLst>
        <pc:picChg chg="add mod">
          <ac:chgData name="ゆっくり市場調査論" userId="03e094fd-291a-4030-9f28-a3cc6b5984cc" providerId="ADAL" clId="{4ADF333A-67AA-4D14-90EA-712B13370AC0}" dt="2023-11-30T06:12:22.888" v="628" actId="962"/>
          <ac:picMkLst>
            <pc:docMk/>
            <pc:sldMk cId="1675861816" sldId="308"/>
            <ac:picMk id="3" creationId="{87EEEC5E-1E45-B6D9-24E6-CFF95571E9C6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837114290" sldId="308"/>
        </pc:sldMkLst>
        <pc:picChg chg="add mod">
          <ac:chgData name="ゆっくり市場調査論" userId="03e094fd-291a-4030-9f28-a3cc6b5984cc" providerId="ADAL" clId="{4ADF333A-67AA-4D14-90EA-712B13370AC0}" dt="2023-12-03T12:47:19.393" v="1048" actId="962"/>
          <ac:picMkLst>
            <pc:docMk/>
            <pc:sldMk cId="1837114290" sldId="308"/>
            <ac:picMk id="3" creationId="{1342D8F0-0A73-DFA7-F1B7-E9E0E42859B9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402820711" sldId="308"/>
        </pc:sldMkLst>
        <pc:picChg chg="add mod">
          <ac:chgData name="ゆっくり市場調査論" userId="03e094fd-291a-4030-9f28-a3cc6b5984cc" providerId="ADAL" clId="{4ADF333A-67AA-4D14-90EA-712B13370AC0}" dt="2023-11-23T03:49:05.844" v="262" actId="962"/>
          <ac:picMkLst>
            <pc:docMk/>
            <pc:sldMk cId="3402820711" sldId="308"/>
            <ac:picMk id="3" creationId="{0EBF7E30-B309-9842-09AA-5BE2B6A087A5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971796138" sldId="308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658962672" sldId="309"/>
        </pc:sldMkLst>
        <pc:picChg chg="add mod">
          <ac:chgData name="ゆっくり市場調査論" userId="03e094fd-291a-4030-9f28-a3cc6b5984cc" providerId="ADAL" clId="{4ADF333A-67AA-4D14-90EA-712B13370AC0}" dt="2023-11-30T06:12:25.291" v="631" actId="962"/>
          <ac:picMkLst>
            <pc:docMk/>
            <pc:sldMk cId="1658962672" sldId="309"/>
            <ac:picMk id="3" creationId="{0AA8E19A-06A8-5A3C-A065-980043C4230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471452011" sldId="309"/>
        </pc:sldMkLst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3600976460" sldId="309"/>
        </pc:sldMkLst>
        <pc:picChg chg="add mod">
          <ac:chgData name="ゆっくり市場調査論" userId="03e094fd-291a-4030-9f28-a3cc6b5984cc" providerId="ADAL" clId="{4ADF333A-67AA-4D14-90EA-712B13370AC0}" dt="2023-12-03T12:47:34.698" v="1050" actId="27614"/>
          <ac:picMkLst>
            <pc:docMk/>
            <pc:sldMk cId="3600976460" sldId="309"/>
            <ac:picMk id="3" creationId="{1404C4A6-AD68-BF6C-5B6E-B005A93BC2B8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814421397" sldId="309"/>
        </pc:sldMkLst>
        <pc:picChg chg="add mod">
          <ac:chgData name="ゆっくり市場調査論" userId="03e094fd-291a-4030-9f28-a3cc6b5984cc" providerId="ADAL" clId="{4ADF333A-67AA-4D14-90EA-712B13370AC0}" dt="2023-11-23T03:49:09.543" v="265" actId="962"/>
          <ac:picMkLst>
            <pc:docMk/>
            <pc:sldMk cId="3814421397" sldId="309"/>
            <ac:picMk id="3" creationId="{028862B4-9C0C-6678-C64D-FE27150CA3BB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74513690" sldId="310"/>
        </pc:sldMkLst>
        <pc:picChg chg="add mod">
          <ac:chgData name="ゆっくり市場調査論" userId="03e094fd-291a-4030-9f28-a3cc6b5984cc" providerId="ADAL" clId="{4ADF333A-67AA-4D14-90EA-712B13370AC0}" dt="2023-11-30T06:12:27.237" v="634" actId="962"/>
          <ac:picMkLst>
            <pc:docMk/>
            <pc:sldMk cId="74513690" sldId="310"/>
            <ac:picMk id="3" creationId="{BD2D33C7-DB1B-9469-C168-D834D32A45C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590276508" sldId="310"/>
        </pc:sldMkLst>
        <pc:picChg chg="add mod">
          <ac:chgData name="ゆっくり市場調査論" userId="03e094fd-291a-4030-9f28-a3cc6b5984cc" providerId="ADAL" clId="{4ADF333A-67AA-4D14-90EA-712B13370AC0}" dt="2023-11-23T03:49:12.883" v="268" actId="962"/>
          <ac:picMkLst>
            <pc:docMk/>
            <pc:sldMk cId="2590276508" sldId="310"/>
            <ac:picMk id="3" creationId="{97C34548-6F6D-1179-F086-A21D3ACF7C8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009730475" sldId="310"/>
        </pc:sldMkLst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4142814491" sldId="310"/>
        </pc:sldMkLst>
        <pc:picChg chg="add mod">
          <ac:chgData name="ゆっくり市場調査論" userId="03e094fd-291a-4030-9f28-a3cc6b5984cc" providerId="ADAL" clId="{4ADF333A-67AA-4D14-90EA-712B13370AC0}" dt="2023-12-03T12:47:36.911" v="1053" actId="962"/>
          <ac:picMkLst>
            <pc:docMk/>
            <pc:sldMk cId="4142814491" sldId="310"/>
            <ac:picMk id="3" creationId="{55D0141E-B211-0F2B-D595-C55672CE0128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797858058" sldId="311"/>
        </pc:sldMkLst>
        <pc:picChg chg="add mod">
          <ac:chgData name="ゆっくり市場調査論" userId="03e094fd-291a-4030-9f28-a3cc6b5984cc" providerId="ADAL" clId="{4ADF333A-67AA-4D14-90EA-712B13370AC0}" dt="2023-12-03T12:47:40.017" v="1056" actId="962"/>
          <ac:picMkLst>
            <pc:docMk/>
            <pc:sldMk cId="1797858058" sldId="311"/>
            <ac:picMk id="3" creationId="{A1B93628-1ADE-C017-F467-9238370C37E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692277779" sldId="311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715159782" sldId="311"/>
        </pc:sldMkLst>
        <pc:picChg chg="add mod">
          <ac:chgData name="ゆっくり市場調査論" userId="03e094fd-291a-4030-9f28-a3cc6b5984cc" providerId="ADAL" clId="{4ADF333A-67AA-4D14-90EA-712B13370AC0}" dt="2023-11-23T03:49:16.290" v="271" actId="962"/>
          <ac:picMkLst>
            <pc:docMk/>
            <pc:sldMk cId="3715159782" sldId="311"/>
            <ac:picMk id="3" creationId="{604B9F78-330B-63A1-AFC4-1EFA7C2C65E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975960135" sldId="311"/>
        </pc:sldMkLst>
        <pc:picChg chg="add mod">
          <ac:chgData name="ゆっくり市場調査論" userId="03e094fd-291a-4030-9f28-a3cc6b5984cc" providerId="ADAL" clId="{4ADF333A-67AA-4D14-90EA-712B13370AC0}" dt="2023-11-30T06:12:30.317" v="637" actId="962"/>
          <ac:picMkLst>
            <pc:docMk/>
            <pc:sldMk cId="3975960135" sldId="311"/>
            <ac:picMk id="3" creationId="{7F75A43B-92C9-172C-A1AA-386E4AB97BC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576236950" sldId="312"/>
        </pc:sldMkLst>
        <pc:picChg chg="add mod">
          <ac:chgData name="ゆっくり市場調査論" userId="03e094fd-291a-4030-9f28-a3cc6b5984cc" providerId="ADAL" clId="{4ADF333A-67AA-4D14-90EA-712B13370AC0}" dt="2023-11-30T06:12:32.919" v="640" actId="962"/>
          <ac:picMkLst>
            <pc:docMk/>
            <pc:sldMk cId="576236950" sldId="312"/>
            <ac:picMk id="3" creationId="{0A046850-3B1A-D5EC-91CB-6D09B2B5D62F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765167649" sldId="312"/>
        </pc:sldMkLst>
        <pc:picChg chg="add mod">
          <ac:chgData name="ゆっくり市場調査論" userId="03e094fd-291a-4030-9f28-a3cc6b5984cc" providerId="ADAL" clId="{4ADF333A-67AA-4D14-90EA-712B13370AC0}" dt="2023-12-03T12:47:43.329" v="1059" actId="962"/>
          <ac:picMkLst>
            <pc:docMk/>
            <pc:sldMk cId="1765167649" sldId="312"/>
            <ac:picMk id="3" creationId="{3A53A322-1081-F415-AE24-FA6CB18C90F8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843038332" sldId="312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478025321" sldId="312"/>
        </pc:sldMkLst>
        <pc:picChg chg="add mod">
          <ac:chgData name="ゆっくり市場調査論" userId="03e094fd-291a-4030-9f28-a3cc6b5984cc" providerId="ADAL" clId="{4ADF333A-67AA-4D14-90EA-712B13370AC0}" dt="2023-11-23T03:49:19.689" v="274" actId="962"/>
          <ac:picMkLst>
            <pc:docMk/>
            <pc:sldMk cId="3478025321" sldId="312"/>
            <ac:picMk id="3" creationId="{D2E68A3B-2F08-90B5-E678-C26D1E2629DC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413874619" sldId="313"/>
        </pc:sldMkLst>
        <pc:picChg chg="add mod">
          <ac:chgData name="ゆっくり市場調査論" userId="03e094fd-291a-4030-9f28-a3cc6b5984cc" providerId="ADAL" clId="{4ADF333A-67AA-4D14-90EA-712B13370AC0}" dt="2023-11-30T06:12:35.031" v="643" actId="962"/>
          <ac:picMkLst>
            <pc:docMk/>
            <pc:sldMk cId="1413874619" sldId="313"/>
            <ac:picMk id="3" creationId="{38039BBC-C261-B6D7-A7D8-07EDA077FA5C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802154230" sldId="313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860784783" sldId="313"/>
        </pc:sldMkLst>
        <pc:picChg chg="add mod">
          <ac:chgData name="ゆっくり市場調査論" userId="03e094fd-291a-4030-9f28-a3cc6b5984cc" providerId="ADAL" clId="{4ADF333A-67AA-4D14-90EA-712B13370AC0}" dt="2023-11-23T03:49:23.232" v="277" actId="962"/>
          <ac:picMkLst>
            <pc:docMk/>
            <pc:sldMk cId="1860784783" sldId="313"/>
            <ac:picMk id="3" creationId="{9B511281-5FC4-5C2D-BE56-5CC5E5AC469A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2936013302" sldId="313"/>
        </pc:sldMkLst>
        <pc:picChg chg="add mod">
          <ac:chgData name="ゆっくり市場調査論" userId="03e094fd-291a-4030-9f28-a3cc6b5984cc" providerId="ADAL" clId="{4ADF333A-67AA-4D14-90EA-712B13370AC0}" dt="2023-12-03T12:47:46.071" v="1062" actId="962"/>
          <ac:picMkLst>
            <pc:docMk/>
            <pc:sldMk cId="2936013302" sldId="313"/>
            <ac:picMk id="3" creationId="{0D6B81F1-CD2D-DF89-BCFB-FE20917CDAD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12298886" sldId="314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853828963" sldId="314"/>
        </pc:sldMkLst>
        <pc:picChg chg="add mod">
          <ac:chgData name="ゆっくり市場調査論" userId="03e094fd-291a-4030-9f28-a3cc6b5984cc" providerId="ADAL" clId="{4ADF333A-67AA-4D14-90EA-712B13370AC0}" dt="2023-11-23T03:49:26.323" v="280" actId="962"/>
          <ac:picMkLst>
            <pc:docMk/>
            <pc:sldMk cId="853828963" sldId="314"/>
            <ac:picMk id="3" creationId="{A0FB3C04-B49F-FB2F-A6E8-5DF651FC4C37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123499568" sldId="314"/>
        </pc:sldMkLst>
        <pc:picChg chg="add mod">
          <ac:chgData name="ゆっくり市場調査論" userId="03e094fd-291a-4030-9f28-a3cc6b5984cc" providerId="ADAL" clId="{4ADF333A-67AA-4D14-90EA-712B13370AC0}" dt="2023-12-03T12:47:49.253" v="1064" actId="27614"/>
          <ac:picMkLst>
            <pc:docMk/>
            <pc:sldMk cId="1123499568" sldId="314"/>
            <ac:picMk id="3" creationId="{9AAC801F-85B1-76EA-A33E-BB62622A12B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84759002" sldId="314"/>
        </pc:sldMkLst>
        <pc:picChg chg="add mod">
          <ac:chgData name="ゆっくり市場調査論" userId="03e094fd-291a-4030-9f28-a3cc6b5984cc" providerId="ADAL" clId="{4ADF333A-67AA-4D14-90EA-712B13370AC0}" dt="2023-11-30T06:12:37.827" v="646" actId="962"/>
          <ac:picMkLst>
            <pc:docMk/>
            <pc:sldMk cId="2484759002" sldId="314"/>
            <ac:picMk id="3" creationId="{0798BA45-8D1B-099B-DA72-8D81B803A939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642918771" sldId="315"/>
        </pc:sldMkLst>
        <pc:picChg chg="add mod">
          <ac:chgData name="ゆっくり市場調査論" userId="03e094fd-291a-4030-9f28-a3cc6b5984cc" providerId="ADAL" clId="{4ADF333A-67AA-4D14-90EA-712B13370AC0}" dt="2023-11-30T06:12:40.165" v="649" actId="962"/>
          <ac:picMkLst>
            <pc:docMk/>
            <pc:sldMk cId="642918771" sldId="315"/>
            <ac:picMk id="3" creationId="{54969225-5827-FC8F-04F7-EA8E61DD8EC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082826383" sldId="315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155926020" sldId="315"/>
        </pc:sldMkLst>
        <pc:picChg chg="add mod">
          <ac:chgData name="ゆっくり市場調査論" userId="03e094fd-291a-4030-9f28-a3cc6b5984cc" providerId="ADAL" clId="{4ADF333A-67AA-4D14-90EA-712B13370AC0}" dt="2023-11-23T03:49:30.189" v="283" actId="962"/>
          <ac:picMkLst>
            <pc:docMk/>
            <pc:sldMk cId="1155926020" sldId="315"/>
            <ac:picMk id="3" creationId="{7DB215C1-832E-D471-E38C-B19BCCA57009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2779816296" sldId="315"/>
        </pc:sldMkLst>
        <pc:picChg chg="add mod">
          <ac:chgData name="ゆっくり市場調査論" userId="03e094fd-291a-4030-9f28-a3cc6b5984cc" providerId="ADAL" clId="{4ADF333A-67AA-4D14-90EA-712B13370AC0}" dt="2023-12-03T12:47:51.287" v="1067" actId="962"/>
          <ac:picMkLst>
            <pc:docMk/>
            <pc:sldMk cId="2779816296" sldId="315"/>
            <ac:picMk id="3" creationId="{FF66FF44-D473-B729-5658-18A779D235C8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84552145" sldId="316"/>
        </pc:sldMkLst>
        <pc:picChg chg="add mod">
          <ac:chgData name="ゆっくり市場調査論" userId="03e094fd-291a-4030-9f28-a3cc6b5984cc" providerId="ADAL" clId="{4ADF333A-67AA-4D14-90EA-712B13370AC0}" dt="2023-12-03T12:47:53.499" v="1070" actId="962"/>
          <ac:picMkLst>
            <pc:docMk/>
            <pc:sldMk cId="84552145" sldId="316"/>
            <ac:picMk id="3" creationId="{E5728338-FBB7-4D77-5710-0033F6DB7EDA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697006958" sldId="316"/>
        </pc:sldMkLst>
        <pc:picChg chg="add mod">
          <ac:chgData name="ゆっくり市場調査論" userId="03e094fd-291a-4030-9f28-a3cc6b5984cc" providerId="ADAL" clId="{4ADF333A-67AA-4D14-90EA-712B13370AC0}" dt="2023-11-23T03:49:34.108" v="286" actId="962"/>
          <ac:picMkLst>
            <pc:docMk/>
            <pc:sldMk cId="697006958" sldId="316"/>
            <ac:picMk id="3" creationId="{4DCF7919-AEDE-FF65-9CB9-3C2EA7A3382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867370473" sldId="316"/>
        </pc:sldMkLst>
        <pc:picChg chg="add mod">
          <ac:chgData name="ゆっくり市場調査論" userId="03e094fd-291a-4030-9f28-a3cc6b5984cc" providerId="ADAL" clId="{4ADF333A-67AA-4D14-90EA-712B13370AC0}" dt="2023-11-30T06:12:41.988" v="652" actId="962"/>
          <ac:picMkLst>
            <pc:docMk/>
            <pc:sldMk cId="1867370473" sldId="316"/>
            <ac:picMk id="3" creationId="{2E8E0A87-B9BE-F5FD-3627-F86D4DD12AE8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569066215" sldId="316"/>
        </pc:sldMkLst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078828484" sldId="317"/>
        </pc:sldMkLst>
        <pc:picChg chg="add mod">
          <ac:chgData name="ゆっくり市場調査論" userId="03e094fd-291a-4030-9f28-a3cc6b5984cc" providerId="ADAL" clId="{4ADF333A-67AA-4D14-90EA-712B13370AC0}" dt="2023-12-03T12:47:56.529" v="1073" actId="962"/>
          <ac:picMkLst>
            <pc:docMk/>
            <pc:sldMk cId="1078828484" sldId="317"/>
            <ac:picMk id="3" creationId="{C58F8DEF-1DB7-A8F1-7A67-AAEF336C6D9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732376666" sldId="317"/>
        </pc:sldMkLst>
        <pc:picChg chg="add mod">
          <ac:chgData name="ゆっくり市場調査論" userId="03e094fd-291a-4030-9f28-a3cc6b5984cc" providerId="ADAL" clId="{4ADF333A-67AA-4D14-90EA-712B13370AC0}" dt="2023-11-30T06:12:51.232" v="655" actId="962"/>
          <ac:picMkLst>
            <pc:docMk/>
            <pc:sldMk cId="1732376666" sldId="317"/>
            <ac:picMk id="3" creationId="{B7C2CC7B-FC74-A48B-7A72-7B442D42A735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949514014" sldId="317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044333672" sldId="317"/>
        </pc:sldMkLst>
        <pc:picChg chg="add mod">
          <ac:chgData name="ゆっくり市場調査論" userId="03e094fd-291a-4030-9f28-a3cc6b5984cc" providerId="ADAL" clId="{4ADF333A-67AA-4D14-90EA-712B13370AC0}" dt="2023-11-23T03:49:37.317" v="289" actId="962"/>
          <ac:picMkLst>
            <pc:docMk/>
            <pc:sldMk cId="4044333672" sldId="317"/>
            <ac:picMk id="3" creationId="{C7425CA8-E72C-C91F-AD0A-05CEBA004C76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5568023" sldId="318"/>
        </pc:sldMkLst>
        <pc:picChg chg="add mod">
          <ac:chgData name="ゆっくり市場調査論" userId="03e094fd-291a-4030-9f28-a3cc6b5984cc" providerId="ADAL" clId="{4ADF333A-67AA-4D14-90EA-712B13370AC0}" dt="2023-12-03T12:47:59.625" v="1076" actId="962"/>
          <ac:picMkLst>
            <pc:docMk/>
            <pc:sldMk cId="5568023" sldId="318"/>
            <ac:picMk id="3" creationId="{FC4D09F5-B5A8-EE9F-2F45-EEBE7112FDFB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820995717" sldId="318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186175913" sldId="318"/>
        </pc:sldMkLst>
        <pc:picChg chg="add mod">
          <ac:chgData name="ゆっくり市場調査論" userId="03e094fd-291a-4030-9f28-a3cc6b5984cc" providerId="ADAL" clId="{4ADF333A-67AA-4D14-90EA-712B13370AC0}" dt="2023-11-23T03:49:40.339" v="292" actId="962"/>
          <ac:picMkLst>
            <pc:docMk/>
            <pc:sldMk cId="3186175913" sldId="318"/>
            <ac:picMk id="3" creationId="{3E7F9ECD-B461-C6ED-E3A7-35E552AA24DF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209031505" sldId="318"/>
        </pc:sldMkLst>
        <pc:picChg chg="add mod">
          <ac:chgData name="ゆっくり市場調査論" userId="03e094fd-291a-4030-9f28-a3cc6b5984cc" providerId="ADAL" clId="{4ADF333A-67AA-4D14-90EA-712B13370AC0}" dt="2023-11-30T06:12:54.259" v="658" actId="962"/>
          <ac:picMkLst>
            <pc:docMk/>
            <pc:sldMk cId="3209031505" sldId="318"/>
            <ac:picMk id="3" creationId="{C3FA6B3F-2F9D-5AE5-AB54-C0F413C6AA4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54235642" sldId="319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328405213" sldId="319"/>
        </pc:sldMkLst>
        <pc:picChg chg="add mod">
          <ac:chgData name="ゆっくり市場調査論" userId="03e094fd-291a-4030-9f28-a3cc6b5984cc" providerId="ADAL" clId="{4ADF333A-67AA-4D14-90EA-712B13370AC0}" dt="2023-11-23T03:49:43.698" v="295" actId="962"/>
          <ac:picMkLst>
            <pc:docMk/>
            <pc:sldMk cId="1328405213" sldId="319"/>
            <ac:picMk id="3" creationId="{92D12EC4-D05F-29F4-28A4-B1D50B004D8D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133026608" sldId="319"/>
        </pc:sldMkLst>
        <pc:picChg chg="add mod">
          <ac:chgData name="ゆっくり市場調査論" userId="03e094fd-291a-4030-9f28-a3cc6b5984cc" providerId="ADAL" clId="{4ADF333A-67AA-4D14-90EA-712B13370AC0}" dt="2023-11-30T06:12:57.968" v="661" actId="962"/>
          <ac:picMkLst>
            <pc:docMk/>
            <pc:sldMk cId="3133026608" sldId="319"/>
            <ac:picMk id="3" creationId="{729C2B95-4235-622C-A744-62580E566D3B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3765570118" sldId="319"/>
        </pc:sldMkLst>
        <pc:picChg chg="add mod">
          <ac:chgData name="ゆっくり市場調査論" userId="03e094fd-291a-4030-9f28-a3cc6b5984cc" providerId="ADAL" clId="{4ADF333A-67AA-4D14-90EA-712B13370AC0}" dt="2023-12-03T12:48:05.884" v="1079" actId="962"/>
          <ac:picMkLst>
            <pc:docMk/>
            <pc:sldMk cId="3765570118" sldId="319"/>
            <ac:picMk id="3" creationId="{D465F65B-F086-B4C8-3169-987B0D209EBE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767514263" sldId="320"/>
        </pc:sldMkLst>
        <pc:picChg chg="add mod">
          <ac:chgData name="ゆっくり市場調査論" userId="03e094fd-291a-4030-9f28-a3cc6b5984cc" providerId="ADAL" clId="{4ADF333A-67AA-4D14-90EA-712B13370AC0}" dt="2023-12-03T12:48:08.934" v="1082" actId="962"/>
          <ac:picMkLst>
            <pc:docMk/>
            <pc:sldMk cId="1767514263" sldId="320"/>
            <ac:picMk id="3" creationId="{1F88FBD7-694F-E770-2E27-3EF8E213434D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209577964" sldId="320"/>
        </pc:sldMkLst>
        <pc:picChg chg="add mod">
          <ac:chgData name="ゆっくり市場調査論" userId="03e094fd-291a-4030-9f28-a3cc6b5984cc" providerId="ADAL" clId="{4ADF333A-67AA-4D14-90EA-712B13370AC0}" dt="2023-11-23T03:49:46.841" v="298" actId="962"/>
          <ac:picMkLst>
            <pc:docMk/>
            <pc:sldMk cId="2209577964" sldId="320"/>
            <ac:picMk id="3" creationId="{0CD98738-474F-73A0-D76B-FB50DA02CAC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918461925" sldId="320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932570767" sldId="320"/>
        </pc:sldMkLst>
        <pc:picChg chg="add mod">
          <ac:chgData name="ゆっくり市場調査論" userId="03e094fd-291a-4030-9f28-a3cc6b5984cc" providerId="ADAL" clId="{4ADF333A-67AA-4D14-90EA-712B13370AC0}" dt="2023-11-30T06:13:00.959" v="664" actId="962"/>
          <ac:picMkLst>
            <pc:docMk/>
            <pc:sldMk cId="2932570767" sldId="320"/>
            <ac:picMk id="3" creationId="{8770C404-876B-F286-A1A5-52B6F04713D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438299288" sldId="321"/>
        </pc:sldMkLst>
        <pc:picChg chg="add mod">
          <ac:chgData name="ゆっくり市場調査論" userId="03e094fd-291a-4030-9f28-a3cc6b5984cc" providerId="ADAL" clId="{4ADF333A-67AA-4D14-90EA-712B13370AC0}" dt="2023-11-30T06:13:04.019" v="667" actId="962"/>
          <ac:picMkLst>
            <pc:docMk/>
            <pc:sldMk cId="438299288" sldId="321"/>
            <ac:picMk id="3" creationId="{D9E7D588-A14B-1368-80BD-68B9E933FE19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778616506" sldId="321"/>
        </pc:sldMkLst>
        <pc:picChg chg="add mod">
          <ac:chgData name="ゆっくり市場調査論" userId="03e094fd-291a-4030-9f28-a3cc6b5984cc" providerId="ADAL" clId="{4ADF333A-67AA-4D14-90EA-712B13370AC0}" dt="2023-12-03T12:48:11.972" v="1084" actId="27614"/>
          <ac:picMkLst>
            <pc:docMk/>
            <pc:sldMk cId="778616506" sldId="321"/>
            <ac:picMk id="3" creationId="{647F6093-01D3-90A8-801C-2ECC6001BEE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241218405" sldId="321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962206200" sldId="321"/>
        </pc:sldMkLst>
        <pc:picChg chg="add mod">
          <ac:chgData name="ゆっくり市場調査論" userId="03e094fd-291a-4030-9f28-a3cc6b5984cc" providerId="ADAL" clId="{4ADF333A-67AA-4D14-90EA-712B13370AC0}" dt="2023-11-23T03:49:49.921" v="301" actId="962"/>
          <ac:picMkLst>
            <pc:docMk/>
            <pc:sldMk cId="3962206200" sldId="321"/>
            <ac:picMk id="3" creationId="{003A73D6-777F-1CD1-C0C1-2293780AEDF0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2006193851" sldId="322"/>
        </pc:sldMkLst>
        <pc:picChg chg="add mod">
          <ac:chgData name="ゆっくり市場調査論" userId="03e094fd-291a-4030-9f28-a3cc6b5984cc" providerId="ADAL" clId="{4ADF333A-67AA-4D14-90EA-712B13370AC0}" dt="2023-12-03T12:48:14.631" v="1087" actId="962"/>
          <ac:picMkLst>
            <pc:docMk/>
            <pc:sldMk cId="2006193851" sldId="322"/>
            <ac:picMk id="3" creationId="{735BA6E2-EFCE-171A-7069-D42EC4C8967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448274485" sldId="322"/>
        </pc:sldMkLst>
        <pc:picChg chg="add mod">
          <ac:chgData name="ゆっくり市場調査論" userId="03e094fd-291a-4030-9f28-a3cc6b5984cc" providerId="ADAL" clId="{4ADF333A-67AA-4D14-90EA-712B13370AC0}" dt="2023-11-23T03:49:52.644" v="304" actId="962"/>
          <ac:picMkLst>
            <pc:docMk/>
            <pc:sldMk cId="2448274485" sldId="322"/>
            <ac:picMk id="3" creationId="{2D947EF4-7DDB-C541-49D9-2FB9BBBE116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697438249" sldId="322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890907518" sldId="322"/>
        </pc:sldMkLst>
        <pc:picChg chg="add mod">
          <ac:chgData name="ゆっくり市場調査論" userId="03e094fd-291a-4030-9f28-a3cc6b5984cc" providerId="ADAL" clId="{4ADF333A-67AA-4D14-90EA-712B13370AC0}" dt="2023-11-30T06:13:06.161" v="670" actId="962"/>
          <ac:picMkLst>
            <pc:docMk/>
            <pc:sldMk cId="3890907518" sldId="322"/>
            <ac:picMk id="3" creationId="{AF10775A-2549-B8D2-13CC-CA902F20F6F7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572365998" sldId="323"/>
        </pc:sldMkLst>
        <pc:picChg chg="add mod">
          <ac:chgData name="ゆっくり市場調査論" userId="03e094fd-291a-4030-9f28-a3cc6b5984cc" providerId="ADAL" clId="{4ADF333A-67AA-4D14-90EA-712B13370AC0}" dt="2023-12-03T12:48:18.799" v="1089" actId="27614"/>
          <ac:picMkLst>
            <pc:docMk/>
            <pc:sldMk cId="1572365998" sldId="323"/>
            <ac:picMk id="3" creationId="{DC520B27-F776-BD4C-5FA7-84BD34370AC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680427781" sldId="323"/>
        </pc:sldMkLst>
        <pc:picChg chg="add mod">
          <ac:chgData name="ゆっくり市場調査論" userId="03e094fd-291a-4030-9f28-a3cc6b5984cc" providerId="ADAL" clId="{4ADF333A-67AA-4D14-90EA-712B13370AC0}" dt="2023-11-30T06:13:09.868" v="673" actId="962"/>
          <ac:picMkLst>
            <pc:docMk/>
            <pc:sldMk cId="1680427781" sldId="323"/>
            <ac:picMk id="3" creationId="{7912DA42-81E5-0576-D92D-C10B8BF4D22E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589516919" sldId="323"/>
        </pc:sldMkLst>
        <pc:picChg chg="add mod">
          <ac:chgData name="ゆっくり市場調査論" userId="03e094fd-291a-4030-9f28-a3cc6b5984cc" providerId="ADAL" clId="{4ADF333A-67AA-4D14-90EA-712B13370AC0}" dt="2023-11-23T03:49:56.021" v="307" actId="962"/>
          <ac:picMkLst>
            <pc:docMk/>
            <pc:sldMk cId="2589516919" sldId="323"/>
            <ac:picMk id="3" creationId="{41D9E306-0DFC-8720-400D-E6EFD495708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870084246" sldId="323"/>
        </pc:sldMkLst>
      </pc:sldChg>
      <pc:sldChg chg="addSp del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6936109" sldId="324"/>
        </pc:sldMkLst>
        <pc:picChg chg="add mod">
          <ac:chgData name="ゆっくり市場調査論" userId="03e094fd-291a-4030-9f28-a3cc6b5984cc" providerId="ADAL" clId="{4ADF333A-67AA-4D14-90EA-712B13370AC0}" dt="2023-11-30T06:13:12.658" v="676" actId="962"/>
          <ac:picMkLst>
            <pc:docMk/>
            <pc:sldMk cId="246936109" sldId="324"/>
            <ac:picMk id="3" creationId="{6215E37A-D484-4133-9357-971B63310B38}"/>
          </ac:picMkLst>
        </pc:picChg>
        <pc:picChg chg="add del mod">
          <ac:chgData name="ゆっくり市場調査論" userId="03e094fd-291a-4030-9f28-a3cc6b5984cc" providerId="ADAL" clId="{4ADF333A-67AA-4D14-90EA-712B13370AC0}" dt="2023-11-30T06:13:16.594" v="681"/>
          <ac:picMkLst>
            <pc:docMk/>
            <pc:sldMk cId="246936109" sldId="324"/>
            <ac:picMk id="5" creationId="{0CAFC06F-14BF-2A01-95B9-5B8E72207843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347857655" sldId="324"/>
        </pc:sldMkLst>
        <pc:picChg chg="add mod">
          <ac:chgData name="ゆっくり市場調査論" userId="03e094fd-291a-4030-9f28-a3cc6b5984cc" providerId="ADAL" clId="{4ADF333A-67AA-4D14-90EA-712B13370AC0}" dt="2023-12-03T12:48:21.351" v="1092" actId="962"/>
          <ac:picMkLst>
            <pc:docMk/>
            <pc:sldMk cId="1347857655" sldId="324"/>
            <ac:picMk id="3" creationId="{2EDA0E30-28D6-13DF-8661-47F295674DC1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326806506" sldId="324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841003958" sldId="324"/>
        </pc:sldMkLst>
        <pc:picChg chg="add mod">
          <ac:chgData name="ゆっくり市場調査論" userId="03e094fd-291a-4030-9f28-a3cc6b5984cc" providerId="ADAL" clId="{4ADF333A-67AA-4D14-90EA-712B13370AC0}" dt="2023-11-23T03:49:59.214" v="310" actId="962"/>
          <ac:picMkLst>
            <pc:docMk/>
            <pc:sldMk cId="2841003958" sldId="324"/>
            <ac:picMk id="3" creationId="{68044FC7-EE6D-C2CD-AB7C-58575E12EA0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54756123" sldId="325"/>
        </pc:sldMkLst>
        <pc:picChg chg="add mod">
          <ac:chgData name="ゆっくり市場調査論" userId="03e094fd-291a-4030-9f28-a3cc6b5984cc" providerId="ADAL" clId="{4ADF333A-67AA-4D14-90EA-712B13370AC0}" dt="2023-11-23T03:50:02.716" v="313" actId="962"/>
          <ac:picMkLst>
            <pc:docMk/>
            <pc:sldMk cId="254756123" sldId="325"/>
            <ac:picMk id="3" creationId="{B4DF36F5-2359-534B-EA3D-B504F2CED93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927499662" sldId="325"/>
        </pc:sldMkLst>
        <pc:picChg chg="add mod">
          <ac:chgData name="ゆっくり市場調査論" userId="03e094fd-291a-4030-9f28-a3cc6b5984cc" providerId="ADAL" clId="{4ADF333A-67AA-4D14-90EA-712B13370AC0}" dt="2023-11-30T06:13:20.579" v="684" actId="962"/>
          <ac:picMkLst>
            <pc:docMk/>
            <pc:sldMk cId="2927499662" sldId="325"/>
            <ac:picMk id="3" creationId="{1B323E2F-4A04-F90E-D959-4B9F57093FC4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3071128323" sldId="325"/>
        </pc:sldMkLst>
        <pc:picChg chg="add mod">
          <ac:chgData name="ゆっくり市場調査論" userId="03e094fd-291a-4030-9f28-a3cc6b5984cc" providerId="ADAL" clId="{4ADF333A-67AA-4D14-90EA-712B13370AC0}" dt="2023-12-03T12:48:23.846" v="1095" actId="962"/>
          <ac:picMkLst>
            <pc:docMk/>
            <pc:sldMk cId="3071128323" sldId="325"/>
            <ac:picMk id="3" creationId="{C8C4913A-34A9-AF6E-32A3-E1AFC8B152D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052704780" sldId="325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80264368" sldId="326"/>
        </pc:sldMkLst>
        <pc:picChg chg="add mod">
          <ac:chgData name="ゆっくり市場調査論" userId="03e094fd-291a-4030-9f28-a3cc6b5984cc" providerId="ADAL" clId="{4ADF333A-67AA-4D14-90EA-712B13370AC0}" dt="2023-11-23T03:50:05.878" v="316" actId="962"/>
          <ac:picMkLst>
            <pc:docMk/>
            <pc:sldMk cId="280264368" sldId="326"/>
            <ac:picMk id="3" creationId="{708B1B0B-251A-C5AF-FDF2-09D4E22D8814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1202463780" sldId="326"/>
        </pc:sldMkLst>
        <pc:picChg chg="add mod">
          <ac:chgData name="ゆっくり市場調査論" userId="03e094fd-291a-4030-9f28-a3cc6b5984cc" providerId="ADAL" clId="{4ADF333A-67AA-4D14-90EA-712B13370AC0}" dt="2023-12-03T12:48:27.219" v="1097" actId="27614"/>
          <ac:picMkLst>
            <pc:docMk/>
            <pc:sldMk cId="1202463780" sldId="326"/>
            <ac:picMk id="3" creationId="{27601D99-0B1B-468B-7343-DAB1B4F79B6B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461528095" sldId="326"/>
        </pc:sldMkLst>
        <pc:picChg chg="add mod">
          <ac:chgData name="ゆっくり市場調査論" userId="03e094fd-291a-4030-9f28-a3cc6b5984cc" providerId="ADAL" clId="{4ADF333A-67AA-4D14-90EA-712B13370AC0}" dt="2023-11-30T06:13:24.459" v="687" actId="962"/>
          <ac:picMkLst>
            <pc:docMk/>
            <pc:sldMk cId="1461528095" sldId="326"/>
            <ac:picMk id="3" creationId="{526BC9E8-27EA-0FB4-71D9-A6E3BB01C2A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862768067" sldId="326"/>
        </pc:sldMkLst>
      </pc:sldChg>
      <pc:sldChg chg="add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57532906" sldId="327"/>
        </pc:sldMkLst>
        <pc:picChg chg="add mod">
          <ac:chgData name="ゆっくり市場調査論" userId="03e094fd-291a-4030-9f28-a3cc6b5984cc" providerId="ADAL" clId="{4ADF333A-67AA-4D14-90EA-712B13370AC0}" dt="2023-12-03T12:48:30.120" v="1100" actId="962"/>
          <ac:picMkLst>
            <pc:docMk/>
            <pc:sldMk cId="57532906" sldId="327"/>
            <ac:picMk id="3" creationId="{F57DA173-212C-6E59-C88F-F889310E3C8E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562079492" sldId="327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142698773" sldId="327"/>
        </pc:sldMkLst>
        <pc:picChg chg="add mod">
          <ac:chgData name="ゆっくり市場調査論" userId="03e094fd-291a-4030-9f28-a3cc6b5984cc" providerId="ADAL" clId="{4ADF333A-67AA-4D14-90EA-712B13370AC0}" dt="2023-11-23T03:50:09.469" v="319" actId="962"/>
          <ac:picMkLst>
            <pc:docMk/>
            <pc:sldMk cId="1142698773" sldId="327"/>
            <ac:picMk id="3" creationId="{2F9DECE7-A5CA-7555-7006-18A67E6D25E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041235285" sldId="327"/>
        </pc:sldMkLst>
        <pc:picChg chg="add mod">
          <ac:chgData name="ゆっくり市場調査論" userId="03e094fd-291a-4030-9f28-a3cc6b5984cc" providerId="ADAL" clId="{4ADF333A-67AA-4D14-90EA-712B13370AC0}" dt="2023-11-30T06:13:28.933" v="690" actId="962"/>
          <ac:picMkLst>
            <pc:docMk/>
            <pc:sldMk cId="3041235285" sldId="327"/>
            <ac:picMk id="3" creationId="{B9F5C33E-4F0D-BE77-567B-54B108273C9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54604702" sldId="328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777496688" sldId="328"/>
        </pc:sldMkLst>
        <pc:picChg chg="add mod">
          <ac:chgData name="ゆっくり市場調査論" userId="03e094fd-291a-4030-9f28-a3cc6b5984cc" providerId="ADAL" clId="{4ADF333A-67AA-4D14-90EA-712B13370AC0}" dt="2023-11-30T06:13:31.485" v="693" actId="962"/>
          <ac:picMkLst>
            <pc:docMk/>
            <pc:sldMk cId="2777496688" sldId="328"/>
            <ac:picMk id="3" creationId="{3CBD82D9-2CEC-D84A-504A-444BC3A25939}"/>
          </ac:picMkLst>
        </pc:picChg>
      </pc:sldChg>
      <pc:sldChg chg="addSp delSp modSp new mod modShow">
        <pc:chgData name="ゆっくり市場調査論" userId="03e094fd-291a-4030-9f28-a3cc6b5984cc" providerId="ADAL" clId="{4ADF333A-67AA-4D14-90EA-712B13370AC0}" dt="2023-12-03T12:51:27.180" v="1200" actId="729"/>
        <pc:sldMkLst>
          <pc:docMk/>
          <pc:sldMk cId="3035667216" sldId="328"/>
        </pc:sldMkLst>
        <pc:picChg chg="add del mod">
          <ac:chgData name="ゆっくり市場調査論" userId="03e094fd-291a-4030-9f28-a3cc6b5984cc" providerId="ADAL" clId="{4ADF333A-67AA-4D14-90EA-712B13370AC0}" dt="2023-12-03T12:48:35.823" v="1104" actId="478"/>
          <ac:picMkLst>
            <pc:docMk/>
            <pc:sldMk cId="3035667216" sldId="328"/>
            <ac:picMk id="3" creationId="{CDE3E528-9BCB-58F4-B1BA-F7CB60DDE529}"/>
          </ac:picMkLst>
        </pc:picChg>
        <pc:picChg chg="add mod">
          <ac:chgData name="ゆっくり市場調査論" userId="03e094fd-291a-4030-9f28-a3cc6b5984cc" providerId="ADAL" clId="{4ADF333A-67AA-4D14-90EA-712B13370AC0}" dt="2023-12-03T12:48:40.749" v="1107" actId="962"/>
          <ac:picMkLst>
            <pc:docMk/>
            <pc:sldMk cId="3035667216" sldId="328"/>
            <ac:picMk id="5" creationId="{332D5D9E-2512-3895-61F5-C42923C4293B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159691092" sldId="328"/>
        </pc:sldMkLst>
        <pc:picChg chg="add mod">
          <ac:chgData name="ゆっくり市場調査論" userId="03e094fd-291a-4030-9f28-a3cc6b5984cc" providerId="ADAL" clId="{4ADF333A-67AA-4D14-90EA-712B13370AC0}" dt="2023-11-23T03:50:12.611" v="322" actId="962"/>
          <ac:picMkLst>
            <pc:docMk/>
            <pc:sldMk cId="4159691092" sldId="328"/>
            <ac:picMk id="3" creationId="{6AD07680-1EA4-57A7-EF1A-6E2699F0E66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48451134" sldId="329"/>
        </pc:sldMkLst>
        <pc:picChg chg="add mod">
          <ac:chgData name="ゆっくり市場調査論" userId="03e094fd-291a-4030-9f28-a3cc6b5984cc" providerId="ADAL" clId="{4ADF333A-67AA-4D14-90EA-712B13370AC0}" dt="2023-11-23T03:50:16.114" v="324" actId="27614"/>
          <ac:picMkLst>
            <pc:docMk/>
            <pc:sldMk cId="448451134" sldId="329"/>
            <ac:picMk id="3" creationId="{2A28E81B-BF4C-D60C-935C-97DCC749C63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606367022" sldId="329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215839350" sldId="329"/>
        </pc:sldMkLst>
        <pc:picChg chg="add mod">
          <ac:chgData name="ゆっくり市場調査論" userId="03e094fd-291a-4030-9f28-a3cc6b5984cc" providerId="ADAL" clId="{4ADF333A-67AA-4D14-90EA-712B13370AC0}" dt="2023-11-30T06:13:33.910" v="696" actId="962"/>
          <ac:picMkLst>
            <pc:docMk/>
            <pc:sldMk cId="3215839350" sldId="329"/>
            <ac:picMk id="3" creationId="{80254D65-E82E-7D31-3430-B3DC62D6503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333139240" sldId="329"/>
        </pc:sldMkLst>
        <pc:picChg chg="add mod">
          <ac:chgData name="ゆっくり市場調査論" userId="03e094fd-291a-4030-9f28-a3cc6b5984cc" providerId="ADAL" clId="{4ADF333A-67AA-4D14-90EA-712B13370AC0}" dt="2023-12-03T12:48:44.829" v="1109" actId="27614"/>
          <ac:picMkLst>
            <pc:docMk/>
            <pc:sldMk cId="3333139240" sldId="329"/>
            <ac:picMk id="3" creationId="{1CBFA4F3-FC7C-B240-E123-B65C9081C9F3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7:27.980" v="1267" actId="962"/>
        <pc:sldMkLst>
          <pc:docMk/>
          <pc:sldMk cId="3574764602" sldId="329"/>
        </pc:sldMkLst>
        <pc:picChg chg="add mod">
          <ac:chgData name="ゆっくり市場調査論" userId="03e094fd-291a-4030-9f28-a3cc6b5984cc" providerId="ADAL" clId="{4ADF333A-67AA-4D14-90EA-712B13370AC0}" dt="2023-12-12T14:07:27.980" v="1267" actId="962"/>
          <ac:picMkLst>
            <pc:docMk/>
            <pc:sldMk cId="3574764602" sldId="329"/>
            <ac:picMk id="3" creationId="{C56EBACF-8A20-AF79-3917-40473DA3955A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840133936" sldId="330"/>
        </pc:sldMkLst>
        <pc:picChg chg="add mod">
          <ac:chgData name="ゆっくり市場調査論" userId="03e094fd-291a-4030-9f28-a3cc6b5984cc" providerId="ADAL" clId="{4ADF333A-67AA-4D14-90EA-712B13370AC0}" dt="2023-12-03T12:48:47.724" v="1111" actId="27614"/>
          <ac:picMkLst>
            <pc:docMk/>
            <pc:sldMk cId="1840133936" sldId="330"/>
            <ac:picMk id="3" creationId="{E09D026F-C3F1-E7DB-DC18-5366F170C85C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07824467" sldId="330"/>
        </pc:sldMkLst>
        <pc:picChg chg="add mod">
          <ac:chgData name="ゆっくり市場調査論" userId="03e094fd-291a-4030-9f28-a3cc6b5984cc" providerId="ADAL" clId="{4ADF333A-67AA-4D14-90EA-712B13370AC0}" dt="2023-11-30T06:13:37.340" v="699" actId="962"/>
          <ac:picMkLst>
            <pc:docMk/>
            <pc:sldMk cId="2407824467" sldId="330"/>
            <ac:picMk id="3" creationId="{B1989974-D56F-9C21-F84F-8CAE99BC37F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703265540" sldId="330"/>
        </pc:sldMkLst>
        <pc:picChg chg="add mod">
          <ac:chgData name="ゆっくり市場調査論" userId="03e094fd-291a-4030-9f28-a3cc6b5984cc" providerId="ADAL" clId="{4ADF333A-67AA-4D14-90EA-712B13370AC0}" dt="2023-11-23T03:50:19.584" v="327" actId="962"/>
          <ac:picMkLst>
            <pc:docMk/>
            <pc:sldMk cId="2703265540" sldId="330"/>
            <ac:picMk id="3" creationId="{76862504-9B5A-8157-CD69-A39D67FBCBE7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2999329466" sldId="330"/>
        </pc:sldMkLst>
        <pc:picChg chg="add mod">
          <ac:chgData name="ゆっくり市場調査論" userId="03e094fd-291a-4030-9f28-a3cc6b5984cc" providerId="ADAL" clId="{4ADF333A-67AA-4D14-90EA-712B13370AC0}" dt="2023-12-12T14:07:30.914" v="1270" actId="962"/>
          <ac:picMkLst>
            <pc:docMk/>
            <pc:sldMk cId="2999329466" sldId="330"/>
            <ac:picMk id="3" creationId="{D3D790A3-27EA-3E64-0047-AC48521EB61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239735831" sldId="330"/>
        </pc:sldMkLst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8327682" sldId="331"/>
        </pc:sldMkLst>
        <pc:picChg chg="add mod">
          <ac:chgData name="ゆっくり市場調査論" userId="03e094fd-291a-4030-9f28-a3cc6b5984cc" providerId="ADAL" clId="{4ADF333A-67AA-4D14-90EA-712B13370AC0}" dt="2023-12-03T12:48:50.257" v="1113" actId="27614"/>
          <ac:picMkLst>
            <pc:docMk/>
            <pc:sldMk cId="18327682" sldId="331"/>
            <ac:picMk id="3" creationId="{A5FDDFD8-ABDE-AD7A-67A8-BF2CF03E75A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578144691" sldId="331"/>
        </pc:sldMkLst>
        <pc:picChg chg="add mod">
          <ac:chgData name="ゆっくり市場調査論" userId="03e094fd-291a-4030-9f28-a3cc6b5984cc" providerId="ADAL" clId="{4ADF333A-67AA-4D14-90EA-712B13370AC0}" dt="2023-11-30T06:13:39.998" v="702" actId="962"/>
          <ac:picMkLst>
            <pc:docMk/>
            <pc:sldMk cId="578144691" sldId="331"/>
            <ac:picMk id="3" creationId="{BDD78042-37BF-042C-D8C0-D85C4D473E40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580763741" sldId="331"/>
        </pc:sldMkLst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707299978" sldId="331"/>
        </pc:sldMkLst>
        <pc:picChg chg="add mod">
          <ac:chgData name="ゆっくり市場調査論" userId="03e094fd-291a-4030-9f28-a3cc6b5984cc" providerId="ADAL" clId="{4ADF333A-67AA-4D14-90EA-712B13370AC0}" dt="2023-12-12T14:07:37.466" v="1273" actId="962"/>
          <ac:picMkLst>
            <pc:docMk/>
            <pc:sldMk cId="707299978" sldId="331"/>
            <ac:picMk id="3" creationId="{141414AB-CD78-72AC-8853-678C0BFF8D9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401388881" sldId="331"/>
        </pc:sldMkLst>
        <pc:picChg chg="add mod">
          <ac:chgData name="ゆっくり市場調査論" userId="03e094fd-291a-4030-9f28-a3cc6b5984cc" providerId="ADAL" clId="{4ADF333A-67AA-4D14-90EA-712B13370AC0}" dt="2023-11-23T03:50:22.535" v="330" actId="962"/>
          <ac:picMkLst>
            <pc:docMk/>
            <pc:sldMk cId="1401388881" sldId="331"/>
            <ac:picMk id="3" creationId="{253D0C1E-2B39-7227-4D73-B385B18B7525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92628449" sldId="332"/>
        </pc:sldMkLst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1605955690" sldId="332"/>
        </pc:sldMkLst>
        <pc:picChg chg="add mod">
          <ac:chgData name="ゆっくり市場調査論" userId="03e094fd-291a-4030-9f28-a3cc6b5984cc" providerId="ADAL" clId="{4ADF333A-67AA-4D14-90EA-712B13370AC0}" dt="2023-12-12T14:07:43.730" v="1276" actId="962"/>
          <ac:picMkLst>
            <pc:docMk/>
            <pc:sldMk cId="1605955690" sldId="332"/>
            <ac:picMk id="3" creationId="{560D8E70-74EA-B495-A53A-FBCDEB47829E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031675862" sldId="332"/>
        </pc:sldMkLst>
        <pc:picChg chg="add mod">
          <ac:chgData name="ゆっくり市場調査論" userId="03e094fd-291a-4030-9f28-a3cc6b5984cc" providerId="ADAL" clId="{4ADF333A-67AA-4D14-90EA-712B13370AC0}" dt="2023-11-23T03:50:26.264" v="333" actId="962"/>
          <ac:picMkLst>
            <pc:docMk/>
            <pc:sldMk cId="2031675862" sldId="332"/>
            <ac:picMk id="3" creationId="{5B6FD3E4-18A0-5636-DB73-2A4603FA17E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110547043" sldId="332"/>
        </pc:sldMkLst>
        <pc:picChg chg="add mod">
          <ac:chgData name="ゆっくり市場調査論" userId="03e094fd-291a-4030-9f28-a3cc6b5984cc" providerId="ADAL" clId="{4ADF333A-67AA-4D14-90EA-712B13370AC0}" dt="2023-12-03T12:48:52.842" v="1115" actId="27614"/>
          <ac:picMkLst>
            <pc:docMk/>
            <pc:sldMk cId="2110547043" sldId="332"/>
            <ac:picMk id="3" creationId="{B1E7E174-B415-7889-CFE0-82737A0A731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4260681388" sldId="332"/>
        </pc:sldMkLst>
        <pc:picChg chg="add mod">
          <ac:chgData name="ゆっくり市場調査論" userId="03e094fd-291a-4030-9f28-a3cc6b5984cc" providerId="ADAL" clId="{4ADF333A-67AA-4D14-90EA-712B13370AC0}" dt="2023-11-30T06:13:43.159" v="705" actId="962"/>
          <ac:picMkLst>
            <pc:docMk/>
            <pc:sldMk cId="4260681388" sldId="332"/>
            <ac:picMk id="3" creationId="{0F3CABCF-EB25-7CA5-D2C5-5621A9A8DF8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511302863" sldId="333"/>
        </pc:sldMkLst>
        <pc:picChg chg="add mod">
          <ac:chgData name="ゆっくり市場調査論" userId="03e094fd-291a-4030-9f28-a3cc6b5984cc" providerId="ADAL" clId="{4ADF333A-67AA-4D14-90EA-712B13370AC0}" dt="2023-12-03T12:48:55.333" v="1117" actId="27614"/>
          <ac:picMkLst>
            <pc:docMk/>
            <pc:sldMk cId="1511302863" sldId="333"/>
            <ac:picMk id="3" creationId="{E1C465A2-EE67-A89C-1883-968AC7F7D94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673145822" sldId="333"/>
        </pc:sldMkLst>
        <pc:picChg chg="add mod">
          <ac:chgData name="ゆっくり市場調査論" userId="03e094fd-291a-4030-9f28-a3cc6b5984cc" providerId="ADAL" clId="{4ADF333A-67AA-4D14-90EA-712B13370AC0}" dt="2023-11-30T06:13:45.475" v="708" actId="962"/>
          <ac:picMkLst>
            <pc:docMk/>
            <pc:sldMk cId="1673145822" sldId="333"/>
            <ac:picMk id="3" creationId="{EDDCDCA4-405D-B908-DDB7-AA45089309F2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753818774" sldId="333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229338860" sldId="333"/>
        </pc:sldMkLst>
        <pc:picChg chg="add mod">
          <ac:chgData name="ゆっくり市場調査論" userId="03e094fd-291a-4030-9f28-a3cc6b5984cc" providerId="ADAL" clId="{4ADF333A-67AA-4D14-90EA-712B13370AC0}" dt="2023-11-23T03:50:29.415" v="336" actId="962"/>
          <ac:picMkLst>
            <pc:docMk/>
            <pc:sldMk cId="2229338860" sldId="333"/>
            <ac:picMk id="3" creationId="{FB100549-4756-AB4D-3C7F-3EC6F62487EE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3755376873" sldId="333"/>
        </pc:sldMkLst>
        <pc:picChg chg="add mod">
          <ac:chgData name="ゆっくり市場調査論" userId="03e094fd-291a-4030-9f28-a3cc6b5984cc" providerId="ADAL" clId="{4ADF333A-67AA-4D14-90EA-712B13370AC0}" dt="2023-12-12T14:07:49.025" v="1279" actId="962"/>
          <ac:picMkLst>
            <pc:docMk/>
            <pc:sldMk cId="3755376873" sldId="333"/>
            <ac:picMk id="3" creationId="{1DC103D9-2DE5-E3B7-0AF4-0C31F1E514C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523483573" sldId="334"/>
        </pc:sldMkLst>
        <pc:picChg chg="add mod">
          <ac:chgData name="ゆっくり市場調査論" userId="03e094fd-291a-4030-9f28-a3cc6b5984cc" providerId="ADAL" clId="{4ADF333A-67AA-4D14-90EA-712B13370AC0}" dt="2023-11-23T03:50:32.470" v="339" actId="962"/>
          <ac:picMkLst>
            <pc:docMk/>
            <pc:sldMk cId="523483573" sldId="334"/>
            <ac:picMk id="3" creationId="{03CA863C-CD4E-DE51-01E4-951E75F4504E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020653619" sldId="334"/>
        </pc:sldMkLst>
        <pc:picChg chg="add mod">
          <ac:chgData name="ゆっくり市場調査論" userId="03e094fd-291a-4030-9f28-a3cc6b5984cc" providerId="ADAL" clId="{4ADF333A-67AA-4D14-90EA-712B13370AC0}" dt="2023-12-03T12:48:57.569" v="1120" actId="962"/>
          <ac:picMkLst>
            <pc:docMk/>
            <pc:sldMk cId="1020653619" sldId="334"/>
            <ac:picMk id="3" creationId="{B52A77AB-D021-6689-46D5-48485B06714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836917088" sldId="334"/>
        </pc:sldMkLst>
        <pc:picChg chg="add mod">
          <ac:chgData name="ゆっくり市場調査論" userId="03e094fd-291a-4030-9f28-a3cc6b5984cc" providerId="ADAL" clId="{4ADF333A-67AA-4D14-90EA-712B13370AC0}" dt="2023-11-30T06:13:48.082" v="711" actId="962"/>
          <ac:picMkLst>
            <pc:docMk/>
            <pc:sldMk cId="1836917088" sldId="334"/>
            <ac:picMk id="3" creationId="{9A00A924-A73B-B260-BCF7-68E77176A6F4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2429905256" sldId="334"/>
        </pc:sldMkLst>
        <pc:picChg chg="add mod">
          <ac:chgData name="ゆっくり市場調査論" userId="03e094fd-291a-4030-9f28-a3cc6b5984cc" providerId="ADAL" clId="{4ADF333A-67AA-4D14-90EA-712B13370AC0}" dt="2023-12-12T14:07:51.500" v="1282" actId="962"/>
          <ac:picMkLst>
            <pc:docMk/>
            <pc:sldMk cId="2429905256" sldId="334"/>
            <ac:picMk id="3" creationId="{8B3787A5-D115-48D9-8EBD-1F4E93A73FF2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156761153" sldId="334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022939196" sldId="335"/>
        </pc:sldMkLst>
        <pc:picChg chg="add mod">
          <ac:chgData name="ゆっくり市場調査論" userId="03e094fd-291a-4030-9f28-a3cc6b5984cc" providerId="ADAL" clId="{4ADF333A-67AA-4D14-90EA-712B13370AC0}" dt="2023-11-23T03:50:35.927" v="342" actId="962"/>
          <ac:picMkLst>
            <pc:docMk/>
            <pc:sldMk cId="2022939196" sldId="335"/>
            <ac:picMk id="3" creationId="{2729ED55-A423-9F2C-DA00-5B87860A000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268470727" sldId="335"/>
        </pc:sldMkLst>
        <pc:picChg chg="add mod">
          <ac:chgData name="ゆっくり市場調査論" userId="03e094fd-291a-4030-9f28-a3cc6b5984cc" providerId="ADAL" clId="{4ADF333A-67AA-4D14-90EA-712B13370AC0}" dt="2023-11-30T06:13:50.583" v="714" actId="962"/>
          <ac:picMkLst>
            <pc:docMk/>
            <pc:sldMk cId="3268470727" sldId="335"/>
            <ac:picMk id="3" creationId="{4B54B48F-F7D5-B004-9DFA-25F8E997096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572040464" sldId="335"/>
        </pc:sldMkLst>
        <pc:picChg chg="add mod">
          <ac:chgData name="ゆっくり市場調査論" userId="03e094fd-291a-4030-9f28-a3cc6b5984cc" providerId="ADAL" clId="{4ADF333A-67AA-4D14-90EA-712B13370AC0}" dt="2023-12-03T12:49:00.277" v="1123" actId="962"/>
          <ac:picMkLst>
            <pc:docMk/>
            <pc:sldMk cId="3572040464" sldId="335"/>
            <ac:picMk id="3" creationId="{47803AB0-1242-D25A-E2E9-28C0706AB211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3678687843" sldId="335"/>
        </pc:sldMkLst>
        <pc:picChg chg="add mod">
          <ac:chgData name="ゆっくり市場調査論" userId="03e094fd-291a-4030-9f28-a3cc6b5984cc" providerId="ADAL" clId="{4ADF333A-67AA-4D14-90EA-712B13370AC0}" dt="2023-12-12T14:08:00.331" v="1285" actId="962"/>
          <ac:picMkLst>
            <pc:docMk/>
            <pc:sldMk cId="3678687843" sldId="335"/>
            <ac:picMk id="3" creationId="{FEB2AD31-6651-8C41-6876-0C3DF19AD55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163232031" sldId="335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423047572" sldId="336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128666428" sldId="336"/>
        </pc:sldMkLst>
        <pc:picChg chg="add mod">
          <ac:chgData name="ゆっくり市場調査論" userId="03e094fd-291a-4030-9f28-a3cc6b5984cc" providerId="ADAL" clId="{4ADF333A-67AA-4D14-90EA-712B13370AC0}" dt="2023-11-23T03:50:39.144" v="345" actId="962"/>
          <ac:picMkLst>
            <pc:docMk/>
            <pc:sldMk cId="2128666428" sldId="336"/>
            <ac:picMk id="3" creationId="{FF593054-ABFE-F0AA-020A-367DC94E7BF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629087706" sldId="336"/>
        </pc:sldMkLst>
        <pc:picChg chg="add mod">
          <ac:chgData name="ゆっくり市場調査論" userId="03e094fd-291a-4030-9f28-a3cc6b5984cc" providerId="ADAL" clId="{4ADF333A-67AA-4D14-90EA-712B13370AC0}" dt="2023-11-30T06:13:53.305" v="717" actId="962"/>
          <ac:picMkLst>
            <pc:docMk/>
            <pc:sldMk cId="2629087706" sldId="336"/>
            <ac:picMk id="3" creationId="{101FD601-B4A6-C456-85A0-67C91202DEB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685524713" sldId="336"/>
        </pc:sldMkLst>
        <pc:picChg chg="add mod">
          <ac:chgData name="ゆっくり市場調査論" userId="03e094fd-291a-4030-9f28-a3cc6b5984cc" providerId="ADAL" clId="{4ADF333A-67AA-4D14-90EA-712B13370AC0}" dt="2023-12-03T12:49:02.915" v="1125" actId="27614"/>
          <ac:picMkLst>
            <pc:docMk/>
            <pc:sldMk cId="2685524713" sldId="336"/>
            <ac:picMk id="3" creationId="{97936229-22C0-9CC3-9D86-68086C9BCC59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3387629908" sldId="336"/>
        </pc:sldMkLst>
        <pc:picChg chg="add mod">
          <ac:chgData name="ゆっくり市場調査論" userId="03e094fd-291a-4030-9f28-a3cc6b5984cc" providerId="ADAL" clId="{4ADF333A-67AA-4D14-90EA-712B13370AC0}" dt="2023-12-12T14:08:04.323" v="1288" actId="962"/>
          <ac:picMkLst>
            <pc:docMk/>
            <pc:sldMk cId="3387629908" sldId="336"/>
            <ac:picMk id="3" creationId="{9A490D9D-F03A-1D87-55FF-F04D7DABB0C8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722960235" sldId="337"/>
        </pc:sldMkLst>
        <pc:picChg chg="add mod">
          <ac:chgData name="ゆっくり市場調査論" userId="03e094fd-291a-4030-9f28-a3cc6b5984cc" providerId="ADAL" clId="{4ADF333A-67AA-4D14-90EA-712B13370AC0}" dt="2023-12-03T12:49:05.661" v="1128" actId="962"/>
          <ac:picMkLst>
            <pc:docMk/>
            <pc:sldMk cId="722960235" sldId="337"/>
            <ac:picMk id="3" creationId="{A9EA5A2C-74C7-32C3-92EC-DB4197460D2B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863592630" sldId="337"/>
        </pc:sldMkLst>
        <pc:picChg chg="add mod">
          <ac:chgData name="ゆっくり市場調査論" userId="03e094fd-291a-4030-9f28-a3cc6b5984cc" providerId="ADAL" clId="{4ADF333A-67AA-4D14-90EA-712B13370AC0}" dt="2023-12-12T14:08:07.292" v="1291" actId="962"/>
          <ac:picMkLst>
            <pc:docMk/>
            <pc:sldMk cId="863592630" sldId="337"/>
            <ac:picMk id="3" creationId="{0AA10A1E-9AF7-0253-5F7E-31B1B651BAF7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092004265" sldId="337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712797132" sldId="337"/>
        </pc:sldMkLst>
        <pc:picChg chg="add mod">
          <ac:chgData name="ゆっくり市場調査論" userId="03e094fd-291a-4030-9f28-a3cc6b5984cc" providerId="ADAL" clId="{4ADF333A-67AA-4D14-90EA-712B13370AC0}" dt="2023-11-23T03:50:42.234" v="348" actId="962"/>
          <ac:picMkLst>
            <pc:docMk/>
            <pc:sldMk cId="1712797132" sldId="337"/>
            <ac:picMk id="3" creationId="{DA77C94B-8212-B4A6-42DD-C44AFEE5C2B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590963749" sldId="337"/>
        </pc:sldMkLst>
        <pc:picChg chg="add mod">
          <ac:chgData name="ゆっくり市場調査論" userId="03e094fd-291a-4030-9f28-a3cc6b5984cc" providerId="ADAL" clId="{4ADF333A-67AA-4D14-90EA-712B13370AC0}" dt="2023-11-30T06:13:55.568" v="720" actId="962"/>
          <ac:picMkLst>
            <pc:docMk/>
            <pc:sldMk cId="3590963749" sldId="337"/>
            <ac:picMk id="3" creationId="{4DEDC197-8C64-D49E-485B-FA4626BD67EF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551116763" sldId="338"/>
        </pc:sldMkLst>
        <pc:picChg chg="add mod">
          <ac:chgData name="ゆっくり市場調査論" userId="03e094fd-291a-4030-9f28-a3cc6b5984cc" providerId="ADAL" clId="{4ADF333A-67AA-4D14-90EA-712B13370AC0}" dt="2023-12-12T14:08:10.697" v="1294" actId="962"/>
          <ac:picMkLst>
            <pc:docMk/>
            <pc:sldMk cId="551116763" sldId="338"/>
            <ac:picMk id="3" creationId="{64791835-F79B-4305-9B49-E496CD5D726B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145563401" sldId="338"/>
        </pc:sldMkLst>
        <pc:picChg chg="add mod">
          <ac:chgData name="ゆっくり市場調査論" userId="03e094fd-291a-4030-9f28-a3cc6b5984cc" providerId="ADAL" clId="{4ADF333A-67AA-4D14-90EA-712B13370AC0}" dt="2023-12-03T12:49:09.098" v="1130" actId="27614"/>
          <ac:picMkLst>
            <pc:docMk/>
            <pc:sldMk cId="1145563401" sldId="338"/>
            <ac:picMk id="3" creationId="{D3536766-FBD0-A809-60C2-D4835AA72F1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193475361" sldId="338"/>
        </pc:sldMkLst>
        <pc:picChg chg="add mod">
          <ac:chgData name="ゆっくり市場調査論" userId="03e094fd-291a-4030-9f28-a3cc6b5984cc" providerId="ADAL" clId="{4ADF333A-67AA-4D14-90EA-712B13370AC0}" dt="2023-11-30T06:13:57.765" v="723" actId="962"/>
          <ac:picMkLst>
            <pc:docMk/>
            <pc:sldMk cId="2193475361" sldId="338"/>
            <ac:picMk id="3" creationId="{060687AC-FAB7-74AD-E22E-2890F3ABB59C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336656223" sldId="338"/>
        </pc:sldMkLst>
        <pc:picChg chg="add mod">
          <ac:chgData name="ゆっくり市場調査論" userId="03e094fd-291a-4030-9f28-a3cc6b5984cc" providerId="ADAL" clId="{4ADF333A-67AA-4D14-90EA-712B13370AC0}" dt="2023-11-23T03:50:48.151" v="351" actId="962"/>
          <ac:picMkLst>
            <pc:docMk/>
            <pc:sldMk cId="2336656223" sldId="338"/>
            <ac:picMk id="3" creationId="{337926B6-7E74-0CFD-C317-380413EE597B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548033205" sldId="338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620940922" sldId="339"/>
        </pc:sldMkLst>
        <pc:picChg chg="add mod">
          <ac:chgData name="ゆっくり市場調査論" userId="03e094fd-291a-4030-9f28-a3cc6b5984cc" providerId="ADAL" clId="{4ADF333A-67AA-4D14-90EA-712B13370AC0}" dt="2023-11-30T06:14:01.182" v="726" actId="962"/>
          <ac:picMkLst>
            <pc:docMk/>
            <pc:sldMk cId="620940922" sldId="339"/>
            <ac:picMk id="3" creationId="{C5F53056-7D6A-3041-5AB5-938A09236CD7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756696197" sldId="339"/>
        </pc:sldMkLst>
        <pc:picChg chg="add mod">
          <ac:chgData name="ゆっくり市場調査論" userId="03e094fd-291a-4030-9f28-a3cc6b5984cc" providerId="ADAL" clId="{4ADF333A-67AA-4D14-90EA-712B13370AC0}" dt="2023-12-03T12:49:11.204" v="1133" actId="962"/>
          <ac:picMkLst>
            <pc:docMk/>
            <pc:sldMk cId="756696197" sldId="339"/>
            <ac:picMk id="3" creationId="{D764009C-538C-D3DF-58A4-7861BB59B36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808416525" sldId="339"/>
        </pc:sldMkLst>
        <pc:picChg chg="add mod">
          <ac:chgData name="ゆっくり市場調査論" userId="03e094fd-291a-4030-9f28-a3cc6b5984cc" providerId="ADAL" clId="{4ADF333A-67AA-4D14-90EA-712B13370AC0}" dt="2023-11-23T03:50:51.815" v="354" actId="962"/>
          <ac:picMkLst>
            <pc:docMk/>
            <pc:sldMk cId="808416525" sldId="339"/>
            <ac:picMk id="3" creationId="{658DA267-5190-BEE8-9A80-416C5D10F2DC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2632136339" sldId="339"/>
        </pc:sldMkLst>
        <pc:picChg chg="add mod">
          <ac:chgData name="ゆっくり市場調査論" userId="03e094fd-291a-4030-9f28-a3cc6b5984cc" providerId="ADAL" clId="{4ADF333A-67AA-4D14-90EA-712B13370AC0}" dt="2023-12-12T14:08:14.165" v="1297" actId="962"/>
          <ac:picMkLst>
            <pc:docMk/>
            <pc:sldMk cId="2632136339" sldId="339"/>
            <ac:picMk id="3" creationId="{F33F1CF5-32FF-54D5-F952-0AE78CA859C0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823805217" sldId="339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87649915" sldId="340"/>
        </pc:sldMkLst>
        <pc:picChg chg="add mod">
          <ac:chgData name="ゆっくり市場調査論" userId="03e094fd-291a-4030-9f28-a3cc6b5984cc" providerId="ADAL" clId="{4ADF333A-67AA-4D14-90EA-712B13370AC0}" dt="2023-11-23T03:50:56.573" v="357" actId="962"/>
          <ac:picMkLst>
            <pc:docMk/>
            <pc:sldMk cId="287649915" sldId="340"/>
            <ac:picMk id="3" creationId="{C4FF1092-6487-8CB2-BB40-9A3D6E85568D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248449607" sldId="340"/>
        </pc:sldMkLst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889426474" sldId="340"/>
        </pc:sldMkLst>
        <pc:picChg chg="add mod">
          <ac:chgData name="ゆっくり市場調査論" userId="03e094fd-291a-4030-9f28-a3cc6b5984cc" providerId="ADAL" clId="{4ADF333A-67AA-4D14-90EA-712B13370AC0}" dt="2023-12-03T12:49:13.792" v="1136" actId="962"/>
          <ac:picMkLst>
            <pc:docMk/>
            <pc:sldMk cId="2889426474" sldId="340"/>
            <ac:picMk id="3" creationId="{89A5EACC-BC3E-F3F6-98DC-FA223B80240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519954037" sldId="340"/>
        </pc:sldMkLst>
        <pc:picChg chg="add mod">
          <ac:chgData name="ゆっくり市場調査論" userId="03e094fd-291a-4030-9f28-a3cc6b5984cc" providerId="ADAL" clId="{4ADF333A-67AA-4D14-90EA-712B13370AC0}" dt="2023-11-30T06:14:06.138" v="729" actId="962"/>
          <ac:picMkLst>
            <pc:docMk/>
            <pc:sldMk cId="3519954037" sldId="340"/>
            <ac:picMk id="3" creationId="{2571E5C6-B343-3D02-762B-17540F51D385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1:47.542" v="1370" actId="729"/>
        <pc:sldMkLst>
          <pc:docMk/>
          <pc:sldMk cId="3821614351" sldId="340"/>
        </pc:sldMkLst>
        <pc:picChg chg="add mod">
          <ac:chgData name="ゆっくり市場調査論" userId="03e094fd-291a-4030-9f28-a3cc6b5984cc" providerId="ADAL" clId="{4ADF333A-67AA-4D14-90EA-712B13370AC0}" dt="2023-12-12T14:08:17.240" v="1300" actId="962"/>
          <ac:picMkLst>
            <pc:docMk/>
            <pc:sldMk cId="3821614351" sldId="340"/>
            <ac:picMk id="3" creationId="{0993C60A-ECB4-52C7-CD1C-3C0026B39264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8:20.093" v="1303" actId="962"/>
        <pc:sldMkLst>
          <pc:docMk/>
          <pc:sldMk cId="1047414351" sldId="341"/>
        </pc:sldMkLst>
        <pc:picChg chg="add mod">
          <ac:chgData name="ゆっくり市場調査論" userId="03e094fd-291a-4030-9f28-a3cc6b5984cc" providerId="ADAL" clId="{4ADF333A-67AA-4D14-90EA-712B13370AC0}" dt="2023-12-12T14:08:20.093" v="1303" actId="962"/>
          <ac:picMkLst>
            <pc:docMk/>
            <pc:sldMk cId="1047414351" sldId="341"/>
            <ac:picMk id="3" creationId="{CEFC1493-3C61-8686-94E1-DEB13CFEA6C1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023968958" sldId="341"/>
        </pc:sldMkLst>
        <pc:picChg chg="add mod">
          <ac:chgData name="ゆっくり市場調査論" userId="03e094fd-291a-4030-9f28-a3cc6b5984cc" providerId="ADAL" clId="{4ADF333A-67AA-4D14-90EA-712B13370AC0}" dt="2023-12-03T12:49:17.454" v="1138" actId="27614"/>
          <ac:picMkLst>
            <pc:docMk/>
            <pc:sldMk cId="3023968958" sldId="341"/>
            <ac:picMk id="3" creationId="{D5AB017F-4A70-EDEB-F12B-1B979F0AA9C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375645103" sldId="341"/>
        </pc:sldMkLst>
        <pc:picChg chg="add mod">
          <ac:chgData name="ゆっくり市場調査論" userId="03e094fd-291a-4030-9f28-a3cc6b5984cc" providerId="ADAL" clId="{4ADF333A-67AA-4D14-90EA-712B13370AC0}" dt="2023-11-23T03:50:59.764" v="360" actId="962"/>
          <ac:picMkLst>
            <pc:docMk/>
            <pc:sldMk cId="3375645103" sldId="341"/>
            <ac:picMk id="3" creationId="{970BBB15-E4DF-DD99-8733-DA4A6557DB7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382807110" sldId="341"/>
        </pc:sldMkLst>
        <pc:picChg chg="add mod">
          <ac:chgData name="ゆっくり市場調査論" userId="03e094fd-291a-4030-9f28-a3cc6b5984cc" providerId="ADAL" clId="{4ADF333A-67AA-4D14-90EA-712B13370AC0}" dt="2023-11-30T06:14:09.987" v="732" actId="962"/>
          <ac:picMkLst>
            <pc:docMk/>
            <pc:sldMk cId="3382807110" sldId="341"/>
            <ac:picMk id="3" creationId="{771A5F74-9474-A125-1083-093971A323A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965184171" sldId="341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484122656" sldId="342"/>
        </pc:sldMkLst>
        <pc:picChg chg="add mod">
          <ac:chgData name="ゆっくり市場調査論" userId="03e094fd-291a-4030-9f28-a3cc6b5984cc" providerId="ADAL" clId="{4ADF333A-67AA-4D14-90EA-712B13370AC0}" dt="2023-11-23T03:51:03.047" v="363" actId="962"/>
          <ac:picMkLst>
            <pc:docMk/>
            <pc:sldMk cId="484122656" sldId="342"/>
            <ac:picMk id="3" creationId="{B41CAA63-27C7-094E-C27C-A7B8B4E2EFF8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4:57.210" v="1371" actId="729"/>
        <pc:sldMkLst>
          <pc:docMk/>
          <pc:sldMk cId="1433244270" sldId="342"/>
        </pc:sldMkLst>
        <pc:picChg chg="add mod">
          <ac:chgData name="ゆっくり市場調査論" userId="03e094fd-291a-4030-9f28-a3cc6b5984cc" providerId="ADAL" clId="{4ADF333A-67AA-4D14-90EA-712B13370AC0}" dt="2023-12-12T14:08:24.661" v="1306" actId="962"/>
          <ac:picMkLst>
            <pc:docMk/>
            <pc:sldMk cId="1433244270" sldId="342"/>
            <ac:picMk id="3" creationId="{E38648A3-5CA3-D21F-41FE-B0A725CC5859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847077937" sldId="342"/>
        </pc:sldMkLst>
        <pc:picChg chg="add mod">
          <ac:chgData name="ゆっくり市場調査論" userId="03e094fd-291a-4030-9f28-a3cc6b5984cc" providerId="ADAL" clId="{4ADF333A-67AA-4D14-90EA-712B13370AC0}" dt="2023-12-03T12:49:20.044" v="1141" actId="962"/>
          <ac:picMkLst>
            <pc:docMk/>
            <pc:sldMk cId="1847077937" sldId="342"/>
            <ac:picMk id="3" creationId="{4BC43283-EF76-C367-BAB0-4D7DDB8DB8B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102321470" sldId="342"/>
        </pc:sldMkLst>
        <pc:picChg chg="add mod">
          <ac:chgData name="ゆっくり市場調査論" userId="03e094fd-291a-4030-9f28-a3cc6b5984cc" providerId="ADAL" clId="{4ADF333A-67AA-4D14-90EA-712B13370AC0}" dt="2023-11-30T06:14:13.336" v="735" actId="962"/>
          <ac:picMkLst>
            <pc:docMk/>
            <pc:sldMk cId="3102321470" sldId="342"/>
            <ac:picMk id="3" creationId="{6E9C551E-2181-9E64-3D29-1F22361CF531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731517982" sldId="342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75386344" sldId="343"/>
        </pc:sldMkLst>
        <pc:picChg chg="add mod">
          <ac:chgData name="ゆっくり市場調査論" userId="03e094fd-291a-4030-9f28-a3cc6b5984cc" providerId="ADAL" clId="{4ADF333A-67AA-4D14-90EA-712B13370AC0}" dt="2023-11-23T03:51:06.347" v="366" actId="962"/>
          <ac:picMkLst>
            <pc:docMk/>
            <pc:sldMk cId="375386344" sldId="343"/>
            <ac:picMk id="3" creationId="{4CB898B8-D8F1-13AF-0E7E-8D3AC49A26A1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4:57.210" v="1371" actId="729"/>
        <pc:sldMkLst>
          <pc:docMk/>
          <pc:sldMk cId="1205196908" sldId="343"/>
        </pc:sldMkLst>
        <pc:picChg chg="add mod">
          <ac:chgData name="ゆっくり市場調査論" userId="03e094fd-291a-4030-9f28-a3cc6b5984cc" providerId="ADAL" clId="{4ADF333A-67AA-4D14-90EA-712B13370AC0}" dt="2023-12-12T14:08:28.337" v="1309" actId="962"/>
          <ac:picMkLst>
            <pc:docMk/>
            <pc:sldMk cId="1205196908" sldId="343"/>
            <ac:picMk id="3" creationId="{19F9B7E1-56C7-BE0F-67C4-137CDE15B8A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360751666" sldId="343"/>
        </pc:sldMkLst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462990358" sldId="343"/>
        </pc:sldMkLst>
        <pc:picChg chg="add mod">
          <ac:chgData name="ゆっくり市場調査論" userId="03e094fd-291a-4030-9f28-a3cc6b5984cc" providerId="ADAL" clId="{4ADF333A-67AA-4D14-90EA-712B13370AC0}" dt="2023-12-03T12:49:24.049" v="1144" actId="962"/>
          <ac:picMkLst>
            <pc:docMk/>
            <pc:sldMk cId="2462990358" sldId="343"/>
            <ac:picMk id="3" creationId="{AE4429C7-97E9-D0CA-0457-BC8046FC9E83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380931128" sldId="343"/>
        </pc:sldMkLst>
        <pc:picChg chg="add mod">
          <ac:chgData name="ゆっくり市場調査論" userId="03e094fd-291a-4030-9f28-a3cc6b5984cc" providerId="ADAL" clId="{4ADF333A-67AA-4D14-90EA-712B13370AC0}" dt="2023-11-30T06:14:23.876" v="738" actId="962"/>
          <ac:picMkLst>
            <pc:docMk/>
            <pc:sldMk cId="3380931128" sldId="343"/>
            <ac:picMk id="3" creationId="{8E419CAA-7F9F-495A-6ACB-1EEDD183ADF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615583236" sldId="344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793673416" sldId="344"/>
        </pc:sldMkLst>
        <pc:picChg chg="add mod">
          <ac:chgData name="ゆっくり市場調査論" userId="03e094fd-291a-4030-9f28-a3cc6b5984cc" providerId="ADAL" clId="{4ADF333A-67AA-4D14-90EA-712B13370AC0}" dt="2023-11-30T06:14:26.272" v="741" actId="962"/>
          <ac:picMkLst>
            <pc:docMk/>
            <pc:sldMk cId="2793673416" sldId="344"/>
            <ac:picMk id="3" creationId="{A9F36CD4-952F-C545-2834-CBF2B9BE9F1D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4:57.210" v="1371" actId="729"/>
        <pc:sldMkLst>
          <pc:docMk/>
          <pc:sldMk cId="2999501069" sldId="344"/>
        </pc:sldMkLst>
        <pc:picChg chg="add mod">
          <ac:chgData name="ゆっくり市場調査論" userId="03e094fd-291a-4030-9f28-a3cc6b5984cc" providerId="ADAL" clId="{4ADF333A-67AA-4D14-90EA-712B13370AC0}" dt="2023-12-12T14:08:30.734" v="1312" actId="962"/>
          <ac:picMkLst>
            <pc:docMk/>
            <pc:sldMk cId="2999501069" sldId="344"/>
            <ac:picMk id="3" creationId="{128497EB-1967-B1C6-BF53-ED5A2B505DE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999918626" sldId="344"/>
        </pc:sldMkLst>
        <pc:picChg chg="add mod">
          <ac:chgData name="ゆっくり市場調査論" userId="03e094fd-291a-4030-9f28-a3cc6b5984cc" providerId="ADAL" clId="{4ADF333A-67AA-4D14-90EA-712B13370AC0}" dt="2023-11-23T03:51:09.739" v="369" actId="962"/>
          <ac:picMkLst>
            <pc:docMk/>
            <pc:sldMk cId="2999918626" sldId="344"/>
            <ac:picMk id="3" creationId="{6F5AC2F2-0149-2851-F953-301AC9D5E6AF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550466671" sldId="344"/>
        </pc:sldMkLst>
        <pc:picChg chg="add mod">
          <ac:chgData name="ゆっくり市場調査論" userId="03e094fd-291a-4030-9f28-a3cc6b5984cc" providerId="ADAL" clId="{4ADF333A-67AA-4D14-90EA-712B13370AC0}" dt="2023-12-03T12:49:32.484" v="1147" actId="962"/>
          <ac:picMkLst>
            <pc:docMk/>
            <pc:sldMk cId="3550466671" sldId="344"/>
            <ac:picMk id="3" creationId="{A90BDA4B-E4A8-8271-28AA-EB8752A4A7A6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613918468" sldId="345"/>
        </pc:sldMkLst>
        <pc:picChg chg="add mod">
          <ac:chgData name="ゆっくり市場調査論" userId="03e094fd-291a-4030-9f28-a3cc6b5984cc" providerId="ADAL" clId="{4ADF333A-67AA-4D14-90EA-712B13370AC0}" dt="2023-11-23T03:51:12.289" v="372" actId="962"/>
          <ac:picMkLst>
            <pc:docMk/>
            <pc:sldMk cId="613918468" sldId="345"/>
            <ac:picMk id="3" creationId="{94C703C8-D139-86BE-32C3-88EDC229B35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620448531" sldId="345"/>
        </pc:sldMkLst>
        <pc:picChg chg="add mod">
          <ac:chgData name="ゆっくり市場調査論" userId="03e094fd-291a-4030-9f28-a3cc6b5984cc" providerId="ADAL" clId="{4ADF333A-67AA-4D14-90EA-712B13370AC0}" dt="2023-12-03T12:49:35.217" v="1150" actId="962"/>
          <ac:picMkLst>
            <pc:docMk/>
            <pc:sldMk cId="1620448531" sldId="345"/>
            <ac:picMk id="3" creationId="{1E358B3D-51E4-9604-6535-02E0480F5935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4:57.210" v="1371" actId="729"/>
        <pc:sldMkLst>
          <pc:docMk/>
          <pc:sldMk cId="1674779270" sldId="345"/>
        </pc:sldMkLst>
        <pc:picChg chg="add mod">
          <ac:chgData name="ゆっくり市場調査論" userId="03e094fd-291a-4030-9f28-a3cc6b5984cc" providerId="ADAL" clId="{4ADF333A-67AA-4D14-90EA-712B13370AC0}" dt="2023-12-12T14:08:35.446" v="1315" actId="962"/>
          <ac:picMkLst>
            <pc:docMk/>
            <pc:sldMk cId="1674779270" sldId="345"/>
            <ac:picMk id="3" creationId="{ABDE3BDD-1C06-4DFD-460F-5C96F1C72E7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090051116" sldId="345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379684382" sldId="345"/>
        </pc:sldMkLst>
        <pc:picChg chg="add mod">
          <ac:chgData name="ゆっくり市場調査論" userId="03e094fd-291a-4030-9f28-a3cc6b5984cc" providerId="ADAL" clId="{4ADF333A-67AA-4D14-90EA-712B13370AC0}" dt="2023-11-30T06:14:28.297" v="744" actId="962"/>
          <ac:picMkLst>
            <pc:docMk/>
            <pc:sldMk cId="3379684382" sldId="345"/>
            <ac:picMk id="3" creationId="{225660F9-E6F3-8BA1-DC11-EB937B95C6B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273927960" sldId="346"/>
        </pc:sldMkLst>
        <pc:picChg chg="add mod">
          <ac:chgData name="ゆっくり市場調査論" userId="03e094fd-291a-4030-9f28-a3cc6b5984cc" providerId="ADAL" clId="{4ADF333A-67AA-4D14-90EA-712B13370AC0}" dt="2023-12-03T12:49:38.196" v="1153" actId="962"/>
          <ac:picMkLst>
            <pc:docMk/>
            <pc:sldMk cId="1273927960" sldId="346"/>
            <ac:picMk id="3" creationId="{52BADF94-81B8-FC26-98D6-D2067F2B2E5B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5:14.220" v="1372" actId="729"/>
        <pc:sldMkLst>
          <pc:docMk/>
          <pc:sldMk cId="2277370560" sldId="346"/>
        </pc:sldMkLst>
        <pc:picChg chg="add mod">
          <ac:chgData name="ゆっくり市場調査論" userId="03e094fd-291a-4030-9f28-a3cc6b5984cc" providerId="ADAL" clId="{4ADF333A-67AA-4D14-90EA-712B13370AC0}" dt="2023-12-12T14:08:37.490" v="1318" actId="962"/>
          <ac:picMkLst>
            <pc:docMk/>
            <pc:sldMk cId="2277370560" sldId="346"/>
            <ac:picMk id="3" creationId="{41C15FC5-F897-1A51-8C7A-F5BD4581F2E6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66970380" sldId="346"/>
        </pc:sldMkLst>
        <pc:picChg chg="add mod">
          <ac:chgData name="ゆっくり市場調査論" userId="03e094fd-291a-4030-9f28-a3cc6b5984cc" providerId="ADAL" clId="{4ADF333A-67AA-4D14-90EA-712B13370AC0}" dt="2023-11-30T06:14:30.063" v="747" actId="962"/>
          <ac:picMkLst>
            <pc:docMk/>
            <pc:sldMk cId="2466970380" sldId="346"/>
            <ac:picMk id="3" creationId="{30D9CEFA-D71B-B092-A1F5-20CED895D63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408975670" sldId="346"/>
        </pc:sldMkLst>
        <pc:picChg chg="add mod">
          <ac:chgData name="ゆっくり市場調査論" userId="03e094fd-291a-4030-9f28-a3cc6b5984cc" providerId="ADAL" clId="{4ADF333A-67AA-4D14-90EA-712B13370AC0}" dt="2023-11-23T03:51:15.412" v="375" actId="962"/>
          <ac:picMkLst>
            <pc:docMk/>
            <pc:sldMk cId="3408975670" sldId="346"/>
            <ac:picMk id="3" creationId="{1D2F4EC8-BA7E-1AC3-15AD-8BCB5B388E97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474378060" sldId="346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963728521" sldId="347"/>
        </pc:sldMkLst>
        <pc:picChg chg="add mod">
          <ac:chgData name="ゆっくり市場調査論" userId="03e094fd-291a-4030-9f28-a3cc6b5984cc" providerId="ADAL" clId="{4ADF333A-67AA-4D14-90EA-712B13370AC0}" dt="2023-11-30T06:14:32.299" v="750" actId="962"/>
          <ac:picMkLst>
            <pc:docMk/>
            <pc:sldMk cId="963728521" sldId="347"/>
            <ac:picMk id="3" creationId="{73B6CEC5-C881-0FA2-8741-8EF877C9465B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8:40.258" v="1321" actId="962"/>
        <pc:sldMkLst>
          <pc:docMk/>
          <pc:sldMk cId="1342161615" sldId="347"/>
        </pc:sldMkLst>
        <pc:picChg chg="add mod">
          <ac:chgData name="ゆっくり市場調査論" userId="03e094fd-291a-4030-9f28-a3cc6b5984cc" providerId="ADAL" clId="{4ADF333A-67AA-4D14-90EA-712B13370AC0}" dt="2023-12-12T14:08:40.258" v="1321" actId="962"/>
          <ac:picMkLst>
            <pc:docMk/>
            <pc:sldMk cId="1342161615" sldId="347"/>
            <ac:picMk id="3" creationId="{9D5642EF-6795-42B3-6E6E-71F390074A62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528454058" sldId="347"/>
        </pc:sldMkLst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864062081" sldId="347"/>
        </pc:sldMkLst>
        <pc:picChg chg="add mod">
          <ac:chgData name="ゆっくり市場調査論" userId="03e094fd-291a-4030-9f28-a3cc6b5984cc" providerId="ADAL" clId="{4ADF333A-67AA-4D14-90EA-712B13370AC0}" dt="2023-11-23T03:51:18.524" v="378" actId="962"/>
          <ac:picMkLst>
            <pc:docMk/>
            <pc:sldMk cId="3864062081" sldId="347"/>
            <ac:picMk id="3" creationId="{59F8AEB5-16D7-3C5B-F977-E5A61EADAB52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4105734743" sldId="347"/>
        </pc:sldMkLst>
        <pc:picChg chg="add mod">
          <ac:chgData name="ゆっくり市場調査論" userId="03e094fd-291a-4030-9f28-a3cc6b5984cc" providerId="ADAL" clId="{4ADF333A-67AA-4D14-90EA-712B13370AC0}" dt="2023-12-03T12:49:41.329" v="1156" actId="962"/>
          <ac:picMkLst>
            <pc:docMk/>
            <pc:sldMk cId="4105734743" sldId="347"/>
            <ac:picMk id="3" creationId="{14002850-27B6-EED9-19BB-9F16634C3809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22574411" sldId="348"/>
        </pc:sldMkLst>
        <pc:picChg chg="add mod">
          <ac:chgData name="ゆっくり市場調査論" userId="03e094fd-291a-4030-9f28-a3cc6b5984cc" providerId="ADAL" clId="{4ADF333A-67AA-4D14-90EA-712B13370AC0}" dt="2023-12-03T12:49:44.007" v="1159" actId="962"/>
          <ac:picMkLst>
            <pc:docMk/>
            <pc:sldMk cId="122574411" sldId="348"/>
            <ac:picMk id="3" creationId="{74AE5EE9-E5B6-E312-A4F0-BED981A9BED0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70023815" sldId="348"/>
        </pc:sldMkLst>
        <pc:picChg chg="add mod">
          <ac:chgData name="ゆっくり市場調査論" userId="03e094fd-291a-4030-9f28-a3cc6b5984cc" providerId="ADAL" clId="{4ADF333A-67AA-4D14-90EA-712B13370AC0}" dt="2023-11-23T03:51:22.119" v="381" actId="962"/>
          <ac:picMkLst>
            <pc:docMk/>
            <pc:sldMk cId="270023815" sldId="348"/>
            <ac:picMk id="3" creationId="{AE1EAC24-0021-9A55-8A12-518C0F4136E4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648696143" sldId="348"/>
        </pc:sldMkLst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06652779" sldId="348"/>
        </pc:sldMkLst>
        <pc:picChg chg="add mod">
          <ac:chgData name="ゆっくり市場調査論" userId="03e094fd-291a-4030-9f28-a3cc6b5984cc" providerId="ADAL" clId="{4ADF333A-67AA-4D14-90EA-712B13370AC0}" dt="2023-11-30T06:14:35.488" v="753" actId="962"/>
          <ac:picMkLst>
            <pc:docMk/>
            <pc:sldMk cId="2406652779" sldId="348"/>
            <ac:picMk id="3" creationId="{044EDAF2-1A86-6586-165A-B78D52953CBA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5:42.301" v="1373" actId="729"/>
        <pc:sldMkLst>
          <pc:docMk/>
          <pc:sldMk cId="4037880656" sldId="348"/>
        </pc:sldMkLst>
        <pc:picChg chg="add mod">
          <ac:chgData name="ゆっくり市場調査論" userId="03e094fd-291a-4030-9f28-a3cc6b5984cc" providerId="ADAL" clId="{4ADF333A-67AA-4D14-90EA-712B13370AC0}" dt="2023-12-12T14:08:46.542" v="1324" actId="962"/>
          <ac:picMkLst>
            <pc:docMk/>
            <pc:sldMk cId="4037880656" sldId="348"/>
            <ac:picMk id="3" creationId="{DCC1C818-E394-631B-9EE5-711C7A6883C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61769763" sldId="349"/>
        </pc:sldMkLst>
      </pc:sldChg>
      <pc:sldChg chg="addSp modSp new mod modShow">
        <pc:chgData name="ゆっくり市場調査論" userId="03e094fd-291a-4030-9f28-a3cc6b5984cc" providerId="ADAL" clId="{4ADF333A-67AA-4D14-90EA-712B13370AC0}" dt="2023-12-12T14:15:42.301" v="1373" actId="729"/>
        <pc:sldMkLst>
          <pc:docMk/>
          <pc:sldMk cId="1113883004" sldId="349"/>
        </pc:sldMkLst>
        <pc:picChg chg="add mod">
          <ac:chgData name="ゆっくり市場調査論" userId="03e094fd-291a-4030-9f28-a3cc6b5984cc" providerId="ADAL" clId="{4ADF333A-67AA-4D14-90EA-712B13370AC0}" dt="2023-12-12T14:08:49.096" v="1327" actId="962"/>
          <ac:picMkLst>
            <pc:docMk/>
            <pc:sldMk cId="1113883004" sldId="349"/>
            <ac:picMk id="3" creationId="{43B73F74-6FD6-FB05-23E6-2E022BD3636A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450336966" sldId="349"/>
        </pc:sldMkLst>
        <pc:picChg chg="add mod">
          <ac:chgData name="ゆっくり市場調査論" userId="03e094fd-291a-4030-9f28-a3cc6b5984cc" providerId="ADAL" clId="{4ADF333A-67AA-4D14-90EA-712B13370AC0}" dt="2023-11-30T06:14:38.562" v="756" actId="962"/>
          <ac:picMkLst>
            <pc:docMk/>
            <pc:sldMk cId="2450336966" sldId="349"/>
            <ac:picMk id="3" creationId="{8C39A48C-D535-ACED-4CC8-755C6326F16D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639716253" sldId="349"/>
        </pc:sldMkLst>
        <pc:picChg chg="add mod">
          <ac:chgData name="ゆっくり市場調査論" userId="03e094fd-291a-4030-9f28-a3cc6b5984cc" providerId="ADAL" clId="{4ADF333A-67AA-4D14-90EA-712B13370AC0}" dt="2023-11-23T03:51:25.594" v="384" actId="962"/>
          <ac:picMkLst>
            <pc:docMk/>
            <pc:sldMk cId="3639716253" sldId="349"/>
            <ac:picMk id="3" creationId="{4F4F48F0-516B-D0C2-63A1-EE0BD9FC8445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662972719" sldId="349"/>
        </pc:sldMkLst>
        <pc:picChg chg="add mod">
          <ac:chgData name="ゆっくり市場調査論" userId="03e094fd-291a-4030-9f28-a3cc6b5984cc" providerId="ADAL" clId="{4ADF333A-67AA-4D14-90EA-712B13370AC0}" dt="2023-12-03T12:49:46.539" v="1162" actId="962"/>
          <ac:picMkLst>
            <pc:docMk/>
            <pc:sldMk cId="3662972719" sldId="349"/>
            <ac:picMk id="3" creationId="{00315292-4569-1ED7-DBF9-C6F7634905D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94804431" sldId="350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023150939" sldId="350"/>
        </pc:sldMkLst>
        <pc:picChg chg="add mod">
          <ac:chgData name="ゆっくり市場調査論" userId="03e094fd-291a-4030-9f28-a3cc6b5984cc" providerId="ADAL" clId="{4ADF333A-67AA-4D14-90EA-712B13370AC0}" dt="2023-11-23T03:51:28.631" v="387" actId="962"/>
          <ac:picMkLst>
            <pc:docMk/>
            <pc:sldMk cId="1023150939" sldId="350"/>
            <ac:picMk id="3" creationId="{5EE1097D-47A1-7452-1C98-58ABAA5AFD44}"/>
          </ac:picMkLst>
        </pc:picChg>
      </pc:sldChg>
      <pc:sldChg chg="addSp modSp new del mod modShow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024544334" sldId="350"/>
        </pc:sldMkLst>
        <pc:picChg chg="add mod">
          <ac:chgData name="ゆっくり市場調査論" userId="03e094fd-291a-4030-9f28-a3cc6b5984cc" providerId="ADAL" clId="{4ADF333A-67AA-4D14-90EA-712B13370AC0}" dt="2023-12-03T12:49:49.072" v="1164" actId="27614"/>
          <ac:picMkLst>
            <pc:docMk/>
            <pc:sldMk cId="1024544334" sldId="350"/>
            <ac:picMk id="3" creationId="{8DF2BF0A-A27D-8793-E4A9-B3843E4D23F9}"/>
          </ac:picMkLst>
        </pc:picChg>
      </pc:sldChg>
      <pc:sldChg chg="addSp modSp new mod modShow">
        <pc:chgData name="ゆっくり市場調査論" userId="03e094fd-291a-4030-9f28-a3cc6b5984cc" providerId="ADAL" clId="{4ADF333A-67AA-4D14-90EA-712B13370AC0}" dt="2023-12-12T14:15:42.301" v="1373" actId="729"/>
        <pc:sldMkLst>
          <pc:docMk/>
          <pc:sldMk cId="1224487426" sldId="350"/>
        </pc:sldMkLst>
        <pc:picChg chg="add mod">
          <ac:chgData name="ゆっくり市場調査論" userId="03e094fd-291a-4030-9f28-a3cc6b5984cc" providerId="ADAL" clId="{4ADF333A-67AA-4D14-90EA-712B13370AC0}" dt="2023-12-12T14:08:51.543" v="1330" actId="962"/>
          <ac:picMkLst>
            <pc:docMk/>
            <pc:sldMk cId="1224487426" sldId="350"/>
            <ac:picMk id="3" creationId="{073383E2-5363-A0F9-45C3-71CED46A5301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320410393" sldId="350"/>
        </pc:sldMkLst>
        <pc:picChg chg="add mod">
          <ac:chgData name="ゆっくり市場調査論" userId="03e094fd-291a-4030-9f28-a3cc6b5984cc" providerId="ADAL" clId="{4ADF333A-67AA-4D14-90EA-712B13370AC0}" dt="2023-11-30T06:14:41.432" v="759" actId="962"/>
          <ac:picMkLst>
            <pc:docMk/>
            <pc:sldMk cId="1320410393" sldId="350"/>
            <ac:picMk id="3" creationId="{2DC29D35-8C27-0425-52C3-D411514B7F93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97670244" sldId="351"/>
        </pc:sldMkLst>
        <pc:picChg chg="add mod">
          <ac:chgData name="ゆっくり市場調査論" userId="03e094fd-291a-4030-9f28-a3cc6b5984cc" providerId="ADAL" clId="{4ADF333A-67AA-4D14-90EA-712B13370AC0}" dt="2023-11-30T06:14:44.475" v="762" actId="962"/>
          <ac:picMkLst>
            <pc:docMk/>
            <pc:sldMk cId="297670244" sldId="351"/>
            <ac:picMk id="3" creationId="{0EE867B0-1E47-A7E2-A061-9B1BB08B343B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466333883" sldId="351"/>
        </pc:sldMkLst>
        <pc:picChg chg="add mod">
          <ac:chgData name="ゆっくり市場調査論" userId="03e094fd-291a-4030-9f28-a3cc6b5984cc" providerId="ADAL" clId="{4ADF333A-67AA-4D14-90EA-712B13370AC0}" dt="2023-11-23T03:51:31.828" v="390" actId="962"/>
          <ac:picMkLst>
            <pc:docMk/>
            <pc:sldMk cId="1466333883" sldId="351"/>
            <ac:picMk id="3" creationId="{9ADBDDF0-CDBF-886F-A0B9-60A72A9F7FCE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8:53.761" v="1333" actId="962"/>
        <pc:sldMkLst>
          <pc:docMk/>
          <pc:sldMk cId="2458271748" sldId="351"/>
        </pc:sldMkLst>
        <pc:picChg chg="add mod">
          <ac:chgData name="ゆっくり市場調査論" userId="03e094fd-291a-4030-9f28-a3cc6b5984cc" providerId="ADAL" clId="{4ADF333A-67AA-4D14-90EA-712B13370AC0}" dt="2023-12-12T14:08:53.761" v="1333" actId="962"/>
          <ac:picMkLst>
            <pc:docMk/>
            <pc:sldMk cId="2458271748" sldId="351"/>
            <ac:picMk id="3" creationId="{732AB2AC-A5EA-A16B-1D11-97ACF7A8B9A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487749418" sldId="351"/>
        </pc:sldMkLst>
        <pc:picChg chg="add mod">
          <ac:chgData name="ゆっくり市場調査論" userId="03e094fd-291a-4030-9f28-a3cc6b5984cc" providerId="ADAL" clId="{4ADF333A-67AA-4D14-90EA-712B13370AC0}" dt="2023-12-03T12:49:52.755" v="1167" actId="962"/>
          <ac:picMkLst>
            <pc:docMk/>
            <pc:sldMk cId="3487749418" sldId="351"/>
            <ac:picMk id="3" creationId="{243606C9-F4B8-B02A-253F-E484FD091C0C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4088122944" sldId="351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22494886" sldId="352"/>
        </pc:sldMkLst>
        <pc:picChg chg="add mod">
          <ac:chgData name="ゆっくり市場調査論" userId="03e094fd-291a-4030-9f28-a3cc6b5984cc" providerId="ADAL" clId="{4ADF333A-67AA-4D14-90EA-712B13370AC0}" dt="2023-11-23T03:51:35.210" v="393" actId="962"/>
          <ac:picMkLst>
            <pc:docMk/>
            <pc:sldMk cId="322494886" sldId="352"/>
            <ac:picMk id="3" creationId="{869EF1DF-3099-F878-2870-95445C887916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225423404" sldId="352"/>
        </pc:sldMkLst>
        <pc:picChg chg="add mod">
          <ac:chgData name="ゆっくり市場調査論" userId="03e094fd-291a-4030-9f28-a3cc6b5984cc" providerId="ADAL" clId="{4ADF333A-67AA-4D14-90EA-712B13370AC0}" dt="2023-11-30T06:14:46.479" v="765" actId="962"/>
          <ac:picMkLst>
            <pc:docMk/>
            <pc:sldMk cId="1225423404" sldId="352"/>
            <ac:picMk id="3" creationId="{157386D5-EB35-8E22-4A0C-FFC4CC18F4A7}"/>
          </ac:picMkLst>
        </pc:picChg>
      </pc:sldChg>
      <pc:sldChg chg="addSp del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611052001" sldId="352"/>
        </pc:sldMkLst>
        <pc:picChg chg="add del mod">
          <ac:chgData name="ゆっくり市場調査論" userId="03e094fd-291a-4030-9f28-a3cc6b5984cc" providerId="ADAL" clId="{4ADF333A-67AA-4D14-90EA-712B13370AC0}" dt="2023-12-05T01:10:24.008" v="1209" actId="478"/>
          <ac:picMkLst>
            <pc:docMk/>
            <pc:sldMk cId="1611052001" sldId="352"/>
            <ac:picMk id="3" creationId="{E72F9DCE-5BE1-3CCD-52DD-F7891703E9E5}"/>
          </ac:picMkLst>
        </pc:picChg>
        <pc:picChg chg="add mod">
          <ac:chgData name="ゆっくり市場調査論" userId="03e094fd-291a-4030-9f28-a3cc6b5984cc" providerId="ADAL" clId="{4ADF333A-67AA-4D14-90EA-712B13370AC0}" dt="2023-12-05T01:13:48.044" v="1212" actId="962"/>
          <ac:picMkLst>
            <pc:docMk/>
            <pc:sldMk cId="1611052001" sldId="352"/>
            <ac:picMk id="4" creationId="{0676F3C8-2B68-7CFC-854F-39C270E7AB2C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8:56.987" v="1336" actId="962"/>
        <pc:sldMkLst>
          <pc:docMk/>
          <pc:sldMk cId="3053696561" sldId="352"/>
        </pc:sldMkLst>
        <pc:picChg chg="add mod">
          <ac:chgData name="ゆっくり市場調査論" userId="03e094fd-291a-4030-9f28-a3cc6b5984cc" providerId="ADAL" clId="{4ADF333A-67AA-4D14-90EA-712B13370AC0}" dt="2023-12-12T14:08:56.987" v="1336" actId="962"/>
          <ac:picMkLst>
            <pc:docMk/>
            <pc:sldMk cId="3053696561" sldId="352"/>
            <ac:picMk id="3" creationId="{23FA4A25-D7ED-EB92-BBD0-17F915076D4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283439091" sldId="352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09609394" sldId="353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486313851" sldId="353"/>
        </pc:sldMkLst>
        <pc:picChg chg="add mod">
          <ac:chgData name="ゆっくり市場調査論" userId="03e094fd-291a-4030-9f28-a3cc6b5984cc" providerId="ADAL" clId="{4ADF333A-67AA-4D14-90EA-712B13370AC0}" dt="2023-11-23T03:51:38.664" v="396" actId="962"/>
          <ac:picMkLst>
            <pc:docMk/>
            <pc:sldMk cId="1486313851" sldId="353"/>
            <ac:picMk id="3" creationId="{FC47E9AA-EAF6-22D7-758A-E665E8398510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267087328" sldId="353"/>
        </pc:sldMkLst>
        <pc:picChg chg="add mod">
          <ac:chgData name="ゆっくり市場調査論" userId="03e094fd-291a-4030-9f28-a3cc6b5984cc" providerId="ADAL" clId="{4ADF333A-67AA-4D14-90EA-712B13370AC0}" dt="2023-12-03T12:49:59.374" v="1173" actId="962"/>
          <ac:picMkLst>
            <pc:docMk/>
            <pc:sldMk cId="2267087328" sldId="353"/>
            <ac:picMk id="3" creationId="{248AFBF6-02C5-F894-89F7-AD35286B070C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245878821" sldId="353"/>
        </pc:sldMkLst>
        <pc:picChg chg="add mod">
          <ac:chgData name="ゆっくり市場調査論" userId="03e094fd-291a-4030-9f28-a3cc6b5984cc" providerId="ADAL" clId="{4ADF333A-67AA-4D14-90EA-712B13370AC0}" dt="2023-11-30T06:14:49.633" v="768" actId="962"/>
          <ac:picMkLst>
            <pc:docMk/>
            <pc:sldMk cId="3245878821" sldId="353"/>
            <ac:picMk id="3" creationId="{73A4D873-DB13-87AF-240B-781E6AE74FED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05.705" v="1339" actId="962"/>
        <pc:sldMkLst>
          <pc:docMk/>
          <pc:sldMk cId="3909973858" sldId="353"/>
        </pc:sldMkLst>
        <pc:picChg chg="add mod">
          <ac:chgData name="ゆっくり市場調査論" userId="03e094fd-291a-4030-9f28-a3cc6b5984cc" providerId="ADAL" clId="{4ADF333A-67AA-4D14-90EA-712B13370AC0}" dt="2023-12-12T14:09:05.705" v="1339" actId="962"/>
          <ac:picMkLst>
            <pc:docMk/>
            <pc:sldMk cId="3909973858" sldId="353"/>
            <ac:picMk id="3" creationId="{6817489E-D3FE-8038-F7D8-26FECBDB8DE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453274337" sldId="354"/>
        </pc:sldMkLst>
        <pc:picChg chg="add mod">
          <ac:chgData name="ゆっくり市場調査論" userId="03e094fd-291a-4030-9f28-a3cc6b5984cc" providerId="ADAL" clId="{4ADF333A-67AA-4D14-90EA-712B13370AC0}" dt="2023-12-03T12:50:03.199" v="1176" actId="962"/>
          <ac:picMkLst>
            <pc:docMk/>
            <pc:sldMk cId="1453274337" sldId="354"/>
            <ac:picMk id="3" creationId="{B8456288-D1A7-AA33-9969-3BE6F2F29C5E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806671639" sldId="354"/>
        </pc:sldMkLst>
        <pc:picChg chg="add mod">
          <ac:chgData name="ゆっくり市場調査論" userId="03e094fd-291a-4030-9f28-a3cc6b5984cc" providerId="ADAL" clId="{4ADF333A-67AA-4D14-90EA-712B13370AC0}" dt="2023-11-23T03:51:41.409" v="399" actId="962"/>
          <ac:picMkLst>
            <pc:docMk/>
            <pc:sldMk cId="1806671639" sldId="354"/>
            <ac:picMk id="3" creationId="{5585FACE-DF92-5937-5F53-E00C7BC34B7F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08.486" v="1342" actId="962"/>
        <pc:sldMkLst>
          <pc:docMk/>
          <pc:sldMk cId="3340662184" sldId="354"/>
        </pc:sldMkLst>
        <pc:picChg chg="add mod">
          <ac:chgData name="ゆっくり市場調査論" userId="03e094fd-291a-4030-9f28-a3cc6b5984cc" providerId="ADAL" clId="{4ADF333A-67AA-4D14-90EA-712B13370AC0}" dt="2023-12-12T14:09:08.486" v="1342" actId="962"/>
          <ac:picMkLst>
            <pc:docMk/>
            <pc:sldMk cId="3340662184" sldId="354"/>
            <ac:picMk id="3" creationId="{2CFDAA31-13A5-A844-92A4-B6AA5F2F79DB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453155006" sldId="354"/>
        </pc:sldMkLst>
        <pc:picChg chg="add mod">
          <ac:chgData name="ゆっくり市場調査論" userId="03e094fd-291a-4030-9f28-a3cc6b5984cc" providerId="ADAL" clId="{4ADF333A-67AA-4D14-90EA-712B13370AC0}" dt="2023-11-30T06:14:53.843" v="771" actId="962"/>
          <ac:picMkLst>
            <pc:docMk/>
            <pc:sldMk cId="3453155006" sldId="354"/>
            <ac:picMk id="3" creationId="{3FF5001C-A547-80E1-BD7F-064E300002A9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552293337" sldId="354"/>
        </pc:sldMkLst>
      </pc:sldChg>
      <pc:sldChg chg="addSp modSp new mod">
        <pc:chgData name="ゆっくり市場調査論" userId="03e094fd-291a-4030-9f28-a3cc6b5984cc" providerId="ADAL" clId="{4ADF333A-67AA-4D14-90EA-712B13370AC0}" dt="2023-12-12T14:09:10.720" v="1345" actId="962"/>
        <pc:sldMkLst>
          <pc:docMk/>
          <pc:sldMk cId="205393142" sldId="355"/>
        </pc:sldMkLst>
        <pc:picChg chg="add mod">
          <ac:chgData name="ゆっくり市場調査論" userId="03e094fd-291a-4030-9f28-a3cc6b5984cc" providerId="ADAL" clId="{4ADF333A-67AA-4D14-90EA-712B13370AC0}" dt="2023-12-12T14:09:10.720" v="1345" actId="962"/>
          <ac:picMkLst>
            <pc:docMk/>
            <pc:sldMk cId="205393142" sldId="355"/>
            <ac:picMk id="3" creationId="{900F4FBD-F792-910C-F1B0-387EC72E6947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105446838" sldId="355"/>
        </pc:sldMkLst>
        <pc:picChg chg="add mod">
          <ac:chgData name="ゆっくり市場調査論" userId="03e094fd-291a-4030-9f28-a3cc6b5984cc" providerId="ADAL" clId="{4ADF333A-67AA-4D14-90EA-712B13370AC0}" dt="2023-12-03T12:50:05.979" v="1179" actId="962"/>
          <ac:picMkLst>
            <pc:docMk/>
            <pc:sldMk cId="1105446838" sldId="355"/>
            <ac:picMk id="3" creationId="{A4ED2C38-C405-67C4-446A-533A2D035276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193606362" sldId="355"/>
        </pc:sldMkLst>
        <pc:picChg chg="add mod">
          <ac:chgData name="ゆっくり市場調査論" userId="03e094fd-291a-4030-9f28-a3cc6b5984cc" providerId="ADAL" clId="{4ADF333A-67AA-4D14-90EA-712B13370AC0}" dt="2023-11-23T03:51:44.388" v="402" actId="962"/>
          <ac:picMkLst>
            <pc:docMk/>
            <pc:sldMk cId="2193606362" sldId="355"/>
            <ac:picMk id="3" creationId="{59E2D30C-BF75-EABB-9059-88A7D59EA2BF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992914056" sldId="355"/>
        </pc:sldMkLst>
        <pc:picChg chg="add mod">
          <ac:chgData name="ゆっくり市場調査論" userId="03e094fd-291a-4030-9f28-a3cc6b5984cc" providerId="ADAL" clId="{4ADF333A-67AA-4D14-90EA-712B13370AC0}" dt="2023-11-30T06:14:56.415" v="774" actId="962"/>
          <ac:picMkLst>
            <pc:docMk/>
            <pc:sldMk cId="2992914056" sldId="355"/>
            <ac:picMk id="3" creationId="{58406008-6C53-E5E7-F461-3BED9A1134CB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973454658" sldId="355"/>
        </pc:sldMkLst>
      </pc:sldChg>
      <pc:sldChg chg="addSp modSp new mod">
        <pc:chgData name="ゆっくり市場調査論" userId="03e094fd-291a-4030-9f28-a3cc6b5984cc" providerId="ADAL" clId="{4ADF333A-67AA-4D14-90EA-712B13370AC0}" dt="2023-12-12T14:09:12.769" v="1348" actId="962"/>
        <pc:sldMkLst>
          <pc:docMk/>
          <pc:sldMk cId="145150591" sldId="356"/>
        </pc:sldMkLst>
        <pc:picChg chg="add mod">
          <ac:chgData name="ゆっくり市場調査論" userId="03e094fd-291a-4030-9f28-a3cc6b5984cc" providerId="ADAL" clId="{4ADF333A-67AA-4D14-90EA-712B13370AC0}" dt="2023-12-12T14:09:12.769" v="1348" actId="962"/>
          <ac:picMkLst>
            <pc:docMk/>
            <pc:sldMk cId="145150591" sldId="356"/>
            <ac:picMk id="3" creationId="{D3027346-8C7E-4B91-79EF-66A3E4DF92CD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817319506" sldId="356"/>
        </pc:sldMkLst>
        <pc:picChg chg="add mod">
          <ac:chgData name="ゆっくり市場調査論" userId="03e094fd-291a-4030-9f28-a3cc6b5984cc" providerId="ADAL" clId="{4ADF333A-67AA-4D14-90EA-712B13370AC0}" dt="2023-11-30T06:14:58.861" v="777" actId="962"/>
          <ac:picMkLst>
            <pc:docMk/>
            <pc:sldMk cId="817319506" sldId="356"/>
            <ac:picMk id="3" creationId="{32366569-4F97-21B0-73BD-019190CAC440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462033615" sldId="356"/>
        </pc:sldMkLst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677548678" sldId="356"/>
        </pc:sldMkLst>
        <pc:picChg chg="add mod">
          <ac:chgData name="ゆっくり市場調査論" userId="03e094fd-291a-4030-9f28-a3cc6b5984cc" providerId="ADAL" clId="{4ADF333A-67AA-4D14-90EA-712B13370AC0}" dt="2023-12-03T12:50:08.825" v="1182" actId="962"/>
          <ac:picMkLst>
            <pc:docMk/>
            <pc:sldMk cId="3677548678" sldId="356"/>
            <ac:picMk id="3" creationId="{0D5301F0-0E31-EC19-7E58-89F7C02C83F7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933422136" sldId="356"/>
        </pc:sldMkLst>
        <pc:picChg chg="add mod">
          <ac:chgData name="ゆっくり市場調査論" userId="03e094fd-291a-4030-9f28-a3cc6b5984cc" providerId="ADAL" clId="{4ADF333A-67AA-4D14-90EA-712B13370AC0}" dt="2023-11-23T03:51:47.613" v="405" actId="962"/>
          <ac:picMkLst>
            <pc:docMk/>
            <pc:sldMk cId="3933422136" sldId="356"/>
            <ac:picMk id="3" creationId="{67BB5995-3D63-EE06-6F95-3DE86363BFC5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264605811" sldId="357"/>
        </pc:sldMkLst>
        <pc:picChg chg="add mod">
          <ac:chgData name="ゆっくり市場調査論" userId="03e094fd-291a-4030-9f28-a3cc6b5984cc" providerId="ADAL" clId="{4ADF333A-67AA-4D14-90EA-712B13370AC0}" dt="2023-11-23T03:51:50.617" v="408" actId="962"/>
          <ac:picMkLst>
            <pc:docMk/>
            <pc:sldMk cId="264605811" sldId="357"/>
            <ac:picMk id="3" creationId="{7B5E3EFB-8E0E-556C-46C4-5AFE2B60F75B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15.526" v="1351" actId="962"/>
        <pc:sldMkLst>
          <pc:docMk/>
          <pc:sldMk cId="1656082029" sldId="357"/>
        </pc:sldMkLst>
        <pc:picChg chg="add mod">
          <ac:chgData name="ゆっくり市場調査論" userId="03e094fd-291a-4030-9f28-a3cc6b5984cc" providerId="ADAL" clId="{4ADF333A-67AA-4D14-90EA-712B13370AC0}" dt="2023-12-12T14:09:15.526" v="1351" actId="962"/>
          <ac:picMkLst>
            <pc:docMk/>
            <pc:sldMk cId="1656082029" sldId="357"/>
            <ac:picMk id="3" creationId="{32F3DFB8-225B-7315-4DA8-23C86230F6D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710586553" sldId="357"/>
        </pc:sldMkLst>
        <pc:picChg chg="add mod">
          <ac:chgData name="ゆっくり市場調査論" userId="03e094fd-291a-4030-9f28-a3cc6b5984cc" providerId="ADAL" clId="{4ADF333A-67AA-4D14-90EA-712B13370AC0}" dt="2023-12-03T12:50:12.497" v="1185" actId="962"/>
          <ac:picMkLst>
            <pc:docMk/>
            <pc:sldMk cId="2710586553" sldId="357"/>
            <ac:picMk id="3" creationId="{3B195842-95FB-70A9-703D-9DDCEA9C94CF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103935002" sldId="357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4166736230" sldId="357"/>
        </pc:sldMkLst>
        <pc:picChg chg="add mod">
          <ac:chgData name="ゆっくり市場調査論" userId="03e094fd-291a-4030-9f28-a3cc6b5984cc" providerId="ADAL" clId="{4ADF333A-67AA-4D14-90EA-712B13370AC0}" dt="2023-11-30T06:15:01.425" v="780" actId="962"/>
          <ac:picMkLst>
            <pc:docMk/>
            <pc:sldMk cId="4166736230" sldId="357"/>
            <ac:picMk id="3" creationId="{426F1557-A4E3-2C95-2228-DC44E2330FF0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18.566" v="1354" actId="962"/>
        <pc:sldMkLst>
          <pc:docMk/>
          <pc:sldMk cId="313407041" sldId="358"/>
        </pc:sldMkLst>
        <pc:picChg chg="add mod">
          <ac:chgData name="ゆっくり市場調査論" userId="03e094fd-291a-4030-9f28-a3cc6b5984cc" providerId="ADAL" clId="{4ADF333A-67AA-4D14-90EA-712B13370AC0}" dt="2023-12-12T14:09:18.566" v="1354" actId="962"/>
          <ac:picMkLst>
            <pc:docMk/>
            <pc:sldMk cId="313407041" sldId="358"/>
            <ac:picMk id="3" creationId="{3EBE6D50-EFDA-014F-9050-B35C69FEDF79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707475667" sldId="358"/>
        </pc:sldMkLst>
        <pc:picChg chg="add mod">
          <ac:chgData name="ゆっくり市場調査論" userId="03e094fd-291a-4030-9f28-a3cc6b5984cc" providerId="ADAL" clId="{4ADF333A-67AA-4D14-90EA-712B13370AC0}" dt="2023-11-30T06:15:03.831" v="783" actId="962"/>
          <ac:picMkLst>
            <pc:docMk/>
            <pc:sldMk cId="707475667" sldId="358"/>
            <ac:picMk id="3" creationId="{6E6942BC-4919-8AD9-3660-C895D6B84C19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2509024516" sldId="358"/>
        </pc:sldMkLst>
        <pc:picChg chg="add mod">
          <ac:chgData name="ゆっくり市場調査論" userId="03e094fd-291a-4030-9f28-a3cc6b5984cc" providerId="ADAL" clId="{4ADF333A-67AA-4D14-90EA-712B13370AC0}" dt="2023-12-03T12:50:15.733" v="1188" actId="962"/>
          <ac:picMkLst>
            <pc:docMk/>
            <pc:sldMk cId="2509024516" sldId="358"/>
            <ac:picMk id="3" creationId="{492E3E59-D1BC-DFA4-ED38-4F5C9243867A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105684860" sldId="358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3613465003" sldId="358"/>
        </pc:sldMkLst>
        <pc:picChg chg="add mod">
          <ac:chgData name="ゆっくり市場調査論" userId="03e094fd-291a-4030-9f28-a3cc6b5984cc" providerId="ADAL" clId="{4ADF333A-67AA-4D14-90EA-712B13370AC0}" dt="2023-11-23T03:51:54.002" v="411" actId="962"/>
          <ac:picMkLst>
            <pc:docMk/>
            <pc:sldMk cId="3613465003" sldId="358"/>
            <ac:picMk id="3" creationId="{00312D5C-C0C6-7F23-BD70-0E6E953B8F24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887247158" sldId="359"/>
        </pc:sldMkLst>
        <pc:picChg chg="add mod">
          <ac:chgData name="ゆっくり市場調査論" userId="03e094fd-291a-4030-9f28-a3cc6b5984cc" providerId="ADAL" clId="{4ADF333A-67AA-4D14-90EA-712B13370AC0}" dt="2023-11-30T06:15:06.624" v="786" actId="962"/>
          <ac:picMkLst>
            <pc:docMk/>
            <pc:sldMk cId="887247158" sldId="359"/>
            <ac:picMk id="3" creationId="{F25EDABE-BEA5-91FC-C85A-36DF27BC0F41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026276369" sldId="359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999683047" sldId="359"/>
        </pc:sldMkLst>
        <pc:picChg chg="add mod">
          <ac:chgData name="ゆっくり市場調査論" userId="03e094fd-291a-4030-9f28-a3cc6b5984cc" providerId="ADAL" clId="{4ADF333A-67AA-4D14-90EA-712B13370AC0}" dt="2023-11-23T03:51:57.169" v="414" actId="962"/>
          <ac:picMkLst>
            <pc:docMk/>
            <pc:sldMk cId="1999683047" sldId="359"/>
            <ac:picMk id="3" creationId="{9511DE54-3364-E3D6-AB3F-3F0F358D2EE5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3969196136" sldId="359"/>
        </pc:sldMkLst>
        <pc:picChg chg="add mod">
          <ac:chgData name="ゆっくり市場調査論" userId="03e094fd-291a-4030-9f28-a3cc6b5984cc" providerId="ADAL" clId="{4ADF333A-67AA-4D14-90EA-712B13370AC0}" dt="2023-12-03T12:50:18.875" v="1190" actId="27614"/>
          <ac:picMkLst>
            <pc:docMk/>
            <pc:sldMk cId="3969196136" sldId="359"/>
            <ac:picMk id="3" creationId="{2355FF0A-059F-99E8-E128-43D940110088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21.097" v="1357" actId="962"/>
        <pc:sldMkLst>
          <pc:docMk/>
          <pc:sldMk cId="4221885694" sldId="359"/>
        </pc:sldMkLst>
        <pc:picChg chg="add mod">
          <ac:chgData name="ゆっくり市場調査論" userId="03e094fd-291a-4030-9f28-a3cc6b5984cc" providerId="ADAL" clId="{4ADF333A-67AA-4D14-90EA-712B13370AC0}" dt="2023-12-12T14:09:21.097" v="1357" actId="962"/>
          <ac:picMkLst>
            <pc:docMk/>
            <pc:sldMk cId="4221885694" sldId="359"/>
            <ac:picMk id="3" creationId="{31000977-5BC1-000D-5AB1-40DCE337ED26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904351902" sldId="360"/>
        </pc:sldMkLst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1451937087" sldId="360"/>
        </pc:sldMkLst>
        <pc:picChg chg="add mod">
          <ac:chgData name="ゆっくり市場調査論" userId="03e094fd-291a-4030-9f28-a3cc6b5984cc" providerId="ADAL" clId="{4ADF333A-67AA-4D14-90EA-712B13370AC0}" dt="2023-11-23T03:52:00.883" v="417" actId="962"/>
          <ac:picMkLst>
            <pc:docMk/>
            <pc:sldMk cId="1451937087" sldId="360"/>
            <ac:picMk id="3" creationId="{1D9C19B0-B139-EF09-4E04-D10B52B18230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24.325" v="1360" actId="962"/>
        <pc:sldMkLst>
          <pc:docMk/>
          <pc:sldMk cId="1795561435" sldId="360"/>
        </pc:sldMkLst>
        <pc:picChg chg="add mod">
          <ac:chgData name="ゆっくり市場調査論" userId="03e094fd-291a-4030-9f28-a3cc6b5984cc" providerId="ADAL" clId="{4ADF333A-67AA-4D14-90EA-712B13370AC0}" dt="2023-12-12T14:09:24.325" v="1360" actId="962"/>
          <ac:picMkLst>
            <pc:docMk/>
            <pc:sldMk cId="1795561435" sldId="360"/>
            <ac:picMk id="3" creationId="{93C54CCC-C542-907B-F8D7-240145BBE04A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943452979" sldId="360"/>
        </pc:sldMkLst>
        <pc:picChg chg="add mod">
          <ac:chgData name="ゆっくり市場調査論" userId="03e094fd-291a-4030-9f28-a3cc6b5984cc" providerId="ADAL" clId="{4ADF333A-67AA-4D14-90EA-712B13370AC0}" dt="2023-12-03T12:50:21.091" v="1193" actId="962"/>
          <ac:picMkLst>
            <pc:docMk/>
            <pc:sldMk cId="1943452979" sldId="360"/>
            <ac:picMk id="3" creationId="{944E89B7-AE6A-8C9C-1F76-7E2162A5F634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2943246538" sldId="360"/>
        </pc:sldMkLst>
        <pc:picChg chg="add mod">
          <ac:chgData name="ゆっくり市場調査論" userId="03e094fd-291a-4030-9f28-a3cc6b5984cc" providerId="ADAL" clId="{4ADF333A-67AA-4D14-90EA-712B13370AC0}" dt="2023-11-30T06:15:10.033" v="789" actId="962"/>
          <ac:picMkLst>
            <pc:docMk/>
            <pc:sldMk cId="2943246538" sldId="360"/>
            <ac:picMk id="3" creationId="{D15532F5-EA3A-10D5-815D-D35D632B0C12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1-30T06:10:25.869" v="436" actId="47"/>
        <pc:sldMkLst>
          <pc:docMk/>
          <pc:sldMk cId="840778266" sldId="361"/>
        </pc:sldMkLst>
        <pc:picChg chg="add mod">
          <ac:chgData name="ゆっくり市場調査論" userId="03e094fd-291a-4030-9f28-a3cc6b5984cc" providerId="ADAL" clId="{4ADF333A-67AA-4D14-90EA-712B13370AC0}" dt="2023-11-23T03:52:04.656" v="420" actId="962"/>
          <ac:picMkLst>
            <pc:docMk/>
            <pc:sldMk cId="840778266" sldId="361"/>
            <ac:picMk id="3" creationId="{349CFD63-3D9B-4D3C-68C7-8F4ACEBEBEBF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1266205794" sldId="361"/>
        </pc:sldMkLst>
        <pc:picChg chg="add mod">
          <ac:chgData name="ゆっくり市場調査論" userId="03e094fd-291a-4030-9f28-a3cc6b5984cc" providerId="ADAL" clId="{4ADF333A-67AA-4D14-90EA-712B13370AC0}" dt="2023-12-03T12:50:23.665" v="1196" actId="962"/>
          <ac:picMkLst>
            <pc:docMk/>
            <pc:sldMk cId="1266205794" sldId="361"/>
            <ac:picMk id="3" creationId="{8A07E09F-037E-DB59-40D6-CA49A760FA50}"/>
          </ac:picMkLst>
        </pc:picChg>
      </pc:sldChg>
      <pc:sldChg chg="addSp modSp new mod">
        <pc:chgData name="ゆっくり市場調査論" userId="03e094fd-291a-4030-9f28-a3cc6b5984cc" providerId="ADAL" clId="{4ADF333A-67AA-4D14-90EA-712B13370AC0}" dt="2023-12-12T14:09:26.497" v="1363" actId="962"/>
        <pc:sldMkLst>
          <pc:docMk/>
          <pc:sldMk cId="2020192968" sldId="361"/>
        </pc:sldMkLst>
        <pc:picChg chg="add mod">
          <ac:chgData name="ゆっくり市場調査論" userId="03e094fd-291a-4030-9f28-a3cc6b5984cc" providerId="ADAL" clId="{4ADF333A-67AA-4D14-90EA-712B13370AC0}" dt="2023-12-12T14:09:26.497" v="1363" actId="962"/>
          <ac:picMkLst>
            <pc:docMk/>
            <pc:sldMk cId="2020192968" sldId="361"/>
            <ac:picMk id="3" creationId="{BC083AD0-9824-D16F-772D-17A4FA3E4133}"/>
          </ac:picMkLst>
        </pc:picChg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3318514057" sldId="361"/>
        </pc:sldMkLst>
      </pc:sldChg>
      <pc:sldChg chg="addSp modSp new del mod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3469422667" sldId="361"/>
        </pc:sldMkLst>
        <pc:picChg chg="add mod">
          <ac:chgData name="ゆっくり市場調査論" userId="03e094fd-291a-4030-9f28-a3cc6b5984cc" providerId="ADAL" clId="{4ADF333A-67AA-4D14-90EA-712B13370AC0}" dt="2023-11-30T06:15:12.913" v="792" actId="962"/>
          <ac:picMkLst>
            <pc:docMk/>
            <pc:sldMk cId="3469422667" sldId="361"/>
            <ac:picMk id="3" creationId="{59C2C736-6E3F-EDD5-3E36-BB9623AB1E5E}"/>
          </ac:picMkLst>
        </pc:picChg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81650118" sldId="362"/>
        </pc:sldMkLst>
      </pc:sldChg>
      <pc:sldChg chg="new del">
        <pc:chgData name="ゆっくり市場調査論" userId="03e094fd-291a-4030-9f28-a3cc6b5984cc" providerId="ADAL" clId="{4ADF333A-67AA-4D14-90EA-712B13370AC0}" dt="2023-12-03T12:42:21.469" v="803" actId="47"/>
        <pc:sldMkLst>
          <pc:docMk/>
          <pc:sldMk cId="1123534023" sldId="362"/>
        </pc:sldMkLst>
      </pc:sldChg>
      <pc:sldChg chg="new del">
        <pc:chgData name="ゆっくり市場調査論" userId="03e094fd-291a-4030-9f28-a3cc6b5984cc" providerId="ADAL" clId="{4ADF333A-67AA-4D14-90EA-712B13370AC0}" dt="2023-11-23T03:52:08.416" v="421" actId="47"/>
        <pc:sldMkLst>
          <pc:docMk/>
          <pc:sldMk cId="1374776269" sldId="362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2461835166" sldId="362"/>
        </pc:sldMkLst>
      </pc:sldChg>
      <pc:sldChg chg="addSp delSp modSp new mod">
        <pc:chgData name="ゆっくり市場調査論" userId="03e094fd-291a-4030-9f28-a3cc6b5984cc" providerId="ADAL" clId="{4ADF333A-67AA-4D14-90EA-712B13370AC0}" dt="2023-12-12T14:09:42.197" v="1368" actId="478"/>
        <pc:sldMkLst>
          <pc:docMk/>
          <pc:sldMk cId="4193848462" sldId="362"/>
        </pc:sldMkLst>
        <pc:picChg chg="add del mod">
          <ac:chgData name="ゆっくり市場調査論" userId="03e094fd-291a-4030-9f28-a3cc6b5984cc" providerId="ADAL" clId="{4ADF333A-67AA-4D14-90EA-712B13370AC0}" dt="2023-12-12T14:09:42.197" v="1368" actId="478"/>
          <ac:picMkLst>
            <pc:docMk/>
            <pc:sldMk cId="4193848462" sldId="362"/>
            <ac:picMk id="3" creationId="{92772CA8-9726-09EC-7CF8-99ED1A4AEAB7}"/>
          </ac:picMkLst>
        </pc:picChg>
      </pc:sldChg>
      <pc:sldChg chg="addSp modSp new del mod">
        <pc:chgData name="ゆっくり市場調査論" userId="03e094fd-291a-4030-9f28-a3cc6b5984cc" providerId="ADAL" clId="{4ADF333A-67AA-4D14-90EA-712B13370AC0}" dt="2023-12-12T14:07:06.342" v="1225" actId="47"/>
        <pc:sldMkLst>
          <pc:docMk/>
          <pc:sldMk cId="4238110139" sldId="362"/>
        </pc:sldMkLst>
        <pc:picChg chg="add mod">
          <ac:chgData name="ゆっくり市場調査論" userId="03e094fd-291a-4030-9f28-a3cc6b5984cc" providerId="ADAL" clId="{4ADF333A-67AA-4D14-90EA-712B13370AC0}" dt="2023-12-03T12:50:28.590" v="1198" actId="27614"/>
          <ac:picMkLst>
            <pc:docMk/>
            <pc:sldMk cId="4238110139" sldId="362"/>
            <ac:picMk id="3" creationId="{A087EE92-2FD8-0331-6231-F5714D00A0D8}"/>
          </ac:picMkLst>
        </pc:picChg>
      </pc:sldChg>
      <pc:sldChg chg="new del">
        <pc:chgData name="ゆっくり市場調査論" userId="03e094fd-291a-4030-9f28-a3cc6b5984cc" providerId="ADAL" clId="{4ADF333A-67AA-4D14-90EA-712B13370AC0}" dt="2023-11-23T03:52:08.416" v="421" actId="47"/>
        <pc:sldMkLst>
          <pc:docMk/>
          <pc:sldMk cId="50321082" sldId="363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461143886" sldId="363"/>
        </pc:sldMkLst>
      </pc:sldChg>
      <pc:sldChg chg="del">
        <pc:chgData name="ゆっくり市場調査論" userId="03e094fd-291a-4030-9f28-a3cc6b5984cc" providerId="ADAL" clId="{4ADF333A-67AA-4D14-90EA-712B13370AC0}" dt="2023-11-23T03:44:48.572" v="0" actId="47"/>
        <pc:sldMkLst>
          <pc:docMk/>
          <pc:sldMk cId="1734377643" sldId="363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1882096204" sldId="363"/>
        </pc:sldMkLst>
      </pc:sldChg>
      <pc:sldChg chg="new del">
        <pc:chgData name="ゆっくり市場調査論" userId="03e094fd-291a-4030-9f28-a3cc6b5984cc" providerId="ADAL" clId="{4ADF333A-67AA-4D14-90EA-712B13370AC0}" dt="2023-12-12T14:09:47.480" v="1369" actId="47"/>
        <pc:sldMkLst>
          <pc:docMk/>
          <pc:sldMk cId="2244218632" sldId="363"/>
        </pc:sldMkLst>
      </pc:sldChg>
      <pc:sldChg chg="new del">
        <pc:chgData name="ゆっくり市場調査論" userId="03e094fd-291a-4030-9f28-a3cc6b5984cc" providerId="ADAL" clId="{4ADF333A-67AA-4D14-90EA-712B13370AC0}" dt="2023-12-12T14:09:47.480" v="1369" actId="47"/>
        <pc:sldMkLst>
          <pc:docMk/>
          <pc:sldMk cId="353638186" sldId="364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1580462081" sldId="364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3223899141" sldId="364"/>
        </pc:sldMkLst>
      </pc:sldChg>
      <pc:sldChg chg="new del">
        <pc:chgData name="ゆっくり市場調査論" userId="03e094fd-291a-4030-9f28-a3cc6b5984cc" providerId="ADAL" clId="{4ADF333A-67AA-4D14-90EA-712B13370AC0}" dt="2023-11-23T03:52:08.416" v="421" actId="47"/>
        <pc:sldMkLst>
          <pc:docMk/>
          <pc:sldMk cId="3827765172" sldId="364"/>
        </pc:sldMkLst>
      </pc:sldChg>
      <pc:sldChg chg="new del">
        <pc:chgData name="ゆっくり市場調査論" userId="03e094fd-291a-4030-9f28-a3cc6b5984cc" providerId="ADAL" clId="{4ADF333A-67AA-4D14-90EA-712B13370AC0}" dt="2023-11-23T03:52:08.416" v="421" actId="47"/>
        <pc:sldMkLst>
          <pc:docMk/>
          <pc:sldMk cId="1478410136" sldId="365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2500709807" sldId="365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945192501" sldId="365"/>
        </pc:sldMkLst>
      </pc:sldChg>
      <pc:sldChg chg="new del">
        <pc:chgData name="ゆっくり市場調査論" userId="03e094fd-291a-4030-9f28-a3cc6b5984cc" providerId="ADAL" clId="{4ADF333A-67AA-4D14-90EA-712B13370AC0}" dt="2023-12-12T14:09:47.480" v="1369" actId="47"/>
        <pc:sldMkLst>
          <pc:docMk/>
          <pc:sldMk cId="4027122976" sldId="365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1315131128" sldId="366"/>
        </pc:sldMkLst>
      </pc:sldChg>
      <pc:sldChg chg="new del">
        <pc:chgData name="ゆっくり市場調査論" userId="03e094fd-291a-4030-9f28-a3cc6b5984cc" providerId="ADAL" clId="{4ADF333A-67AA-4D14-90EA-712B13370AC0}" dt="2023-12-12T14:09:47.480" v="1369" actId="47"/>
        <pc:sldMkLst>
          <pc:docMk/>
          <pc:sldMk cId="1480865309" sldId="366"/>
        </pc:sldMkLst>
      </pc:sldChg>
      <pc:sldChg chg="new del">
        <pc:chgData name="ゆっくり市場調査論" userId="03e094fd-291a-4030-9f28-a3cc6b5984cc" providerId="ADAL" clId="{4ADF333A-67AA-4D14-90EA-712B13370AC0}" dt="2023-11-23T03:52:08.416" v="421" actId="47"/>
        <pc:sldMkLst>
          <pc:docMk/>
          <pc:sldMk cId="2497720045" sldId="366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2547115684" sldId="366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332153532" sldId="367"/>
        </pc:sldMkLst>
      </pc:sldChg>
      <pc:sldChg chg="new del">
        <pc:chgData name="ゆっくり市場調査論" userId="03e094fd-291a-4030-9f28-a3cc6b5984cc" providerId="ADAL" clId="{4ADF333A-67AA-4D14-90EA-712B13370AC0}" dt="2023-11-23T03:52:08.416" v="421" actId="47"/>
        <pc:sldMkLst>
          <pc:docMk/>
          <pc:sldMk cId="1193649119" sldId="367"/>
        </pc:sldMkLst>
      </pc:sldChg>
      <pc:sldChg chg="new del">
        <pc:chgData name="ゆっくり市場調査論" userId="03e094fd-291a-4030-9f28-a3cc6b5984cc" providerId="ADAL" clId="{4ADF333A-67AA-4D14-90EA-712B13370AC0}" dt="2023-12-12T14:09:47.480" v="1369" actId="47"/>
        <pc:sldMkLst>
          <pc:docMk/>
          <pc:sldMk cId="1719707035" sldId="367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3745480236" sldId="367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405818540" sldId="368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4199993556" sldId="368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1313977678" sldId="369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4032617520" sldId="369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1544545247" sldId="370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1811995214" sldId="370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73198905" sldId="371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2077596098" sldId="371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03966840" sldId="372"/>
        </pc:sldMkLst>
      </pc:sldChg>
      <pc:sldChg chg="new del">
        <pc:chgData name="ゆっくり市場調査論" userId="03e094fd-291a-4030-9f28-a3cc6b5984cc" providerId="ADAL" clId="{4ADF333A-67AA-4D14-90EA-712B13370AC0}" dt="2023-11-30T06:15:17.415" v="793" actId="47"/>
        <pc:sldMkLst>
          <pc:docMk/>
          <pc:sldMk cId="2202983013" sldId="372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260046086" sldId="373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38546934" sldId="374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1090884519" sldId="375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3007187848" sldId="376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521579737" sldId="377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916350104" sldId="378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2520773466" sldId="379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616540594" sldId="380"/>
        </pc:sldMkLst>
      </pc:sldChg>
      <pc:sldChg chg="new del">
        <pc:chgData name="ゆっくり市場調査論" userId="03e094fd-291a-4030-9f28-a3cc6b5984cc" providerId="ADAL" clId="{4ADF333A-67AA-4D14-90EA-712B13370AC0}" dt="2023-12-03T12:50:32.996" v="1199" actId="47"/>
        <pc:sldMkLst>
          <pc:docMk/>
          <pc:sldMk cId="1019389370" sldId="3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80A8C6C-89D2-F297-75B3-6C55E7B9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72823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439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9A739C-E906-FFF7-8BF1-9D7DB2CD0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148C036-3D3F-2A50-9037-DA8EB29A2D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7650" y="576263"/>
            <a:ext cx="3105150" cy="1295400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34359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4781EF8-31D8-510A-1687-F54517721E2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438" y="73025"/>
            <a:ext cx="3457575" cy="17986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</p:spTree>
    <p:extLst>
      <p:ext uri="{BB962C8B-B14F-4D97-AF65-F5344CB8AC3E}">
        <p14:creationId xmlns:p14="http://schemas.microsoft.com/office/powerpoint/2010/main" val="132912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531" y="115031"/>
            <a:ext cx="3105388" cy="417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531" y="575157"/>
            <a:ext cx="3105388" cy="1370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40D0A9F-E878-626B-FE10-DDE92A79CDF8}"/>
              </a:ext>
            </a:extLst>
          </p:cNvPr>
          <p:cNvSpPr/>
          <p:nvPr userDrawn="1"/>
        </p:nvSpPr>
        <p:spPr>
          <a:xfrm>
            <a:off x="3096225" y="1944294"/>
            <a:ext cx="504224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182C6A94-CB31-46BF-8111-850F4AFEC3EF}" type="slidenum">
              <a:rPr kumimoji="1" lang="ja-JP" altLang="en-US" sz="1050" smtClean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pPr algn="r"/>
              <a:t>‹#›</a:t>
            </a:fld>
            <a:endParaRPr kumimoji="1" lang="ja-JP" altLang="en-US" sz="1050" dirty="0">
              <a:solidFill>
                <a:schemeClr val="tx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95D38F2-9FF1-0BF1-8A9F-3F4E36D20EE5}"/>
              </a:ext>
            </a:extLst>
          </p:cNvPr>
          <p:cNvSpPr/>
          <p:nvPr userDrawn="1"/>
        </p:nvSpPr>
        <p:spPr>
          <a:xfrm>
            <a:off x="0" y="1944294"/>
            <a:ext cx="914400" cy="17204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kumimoji="1" lang="ja-JP" altLang="en-US" sz="105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最上資料館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226654E0-2970-653B-7124-B4E7BCBE77B2}"/>
              </a:ext>
            </a:extLst>
          </p:cNvPr>
          <p:cNvCxnSpPr/>
          <p:nvPr userDrawn="1"/>
        </p:nvCxnSpPr>
        <p:spPr>
          <a:xfrm>
            <a:off x="225" y="1944294"/>
            <a:ext cx="3600225" cy="0"/>
          </a:xfrm>
          <a:prstGeom prst="line">
            <a:avLst/>
          </a:prstGeom>
          <a:ln w="19050">
            <a:solidFill>
              <a:srgbClr val="0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368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txStyles>
    <p:titleStyle>
      <a:lvl1pPr algn="l" defTabSz="270022" rtl="0" eaLnBrk="1" latinLnBrk="0" hangingPunct="1">
        <a:lnSpc>
          <a:spcPct val="90000"/>
        </a:lnSpc>
        <a:spcBef>
          <a:spcPct val="0"/>
        </a:spcBef>
        <a:buNone/>
        <a:defRPr kumimoji="1" sz="120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j-cs"/>
        </a:defRPr>
      </a:lvl1pPr>
    </p:titleStyle>
    <p:bodyStyle>
      <a:lvl1pPr marL="67506" indent="-67506" algn="l" defTabSz="270022" rtl="0" eaLnBrk="1" latinLnBrk="0" hangingPunct="1">
        <a:lnSpc>
          <a:spcPct val="90000"/>
        </a:lnSpc>
        <a:spcBef>
          <a:spcPts val="295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1pPr>
      <a:lvl2pPr marL="202517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2pPr>
      <a:lvl3pPr marL="337528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3pPr>
      <a:lvl4pPr marL="472539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4pPr>
      <a:lvl5pPr marL="607550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1050" kern="1200">
          <a:solidFill>
            <a:schemeClr val="tx1"/>
          </a:solidFill>
          <a:latin typeface="HG丸ｺﾞｼｯｸM-PRO" panose="020F0600000000000000" pitchFamily="50" charset="-128"/>
          <a:ea typeface="HG丸ｺﾞｼｯｸM-PRO" panose="020F0600000000000000" pitchFamily="50" charset="-128"/>
          <a:cs typeface="+mn-cs"/>
        </a:defRPr>
      </a:lvl5pPr>
      <a:lvl6pPr marL="742561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77573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1012584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147595" indent="-67506" algn="l" defTabSz="270022" rtl="0" eaLnBrk="1" latinLnBrk="0" hangingPunct="1">
        <a:lnSpc>
          <a:spcPct val="90000"/>
        </a:lnSpc>
        <a:spcBef>
          <a:spcPts val="148"/>
        </a:spcBef>
        <a:buFont typeface="Arial" panose="020B0604020202020204" pitchFamily="34" charset="0"/>
        <a:buChar char="•"/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1pPr>
      <a:lvl2pPr marL="135011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2pPr>
      <a:lvl3pPr marL="270022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3pPr>
      <a:lvl4pPr marL="405033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4pPr>
      <a:lvl5pPr marL="540045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5pPr>
      <a:lvl6pPr marL="675056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6pPr>
      <a:lvl7pPr marL="810067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7pPr>
      <a:lvl8pPr marL="945078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8pPr>
      <a:lvl9pPr marL="1080089" algn="l" defTabSz="270022" rtl="0" eaLnBrk="1" latinLnBrk="0" hangingPunct="1">
        <a:defRPr kumimoji="1" sz="53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6E0CF100-01DD-A6D4-CBB2-7C302DE50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214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, コンピュータ, 座る, 画面 が含まれている画像&#10;&#10;自動的に生成された説明">
            <a:extLst>
              <a:ext uri="{FF2B5EF4-FFF2-40B4-BE49-F238E27FC236}">
                <a16:creationId xmlns:a16="http://schemas.microsoft.com/office/drawing/2014/main" id="{0DD2C9BE-DE1F-C28D-6C96-B1D0E600D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910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D3027346-8C7E-4B91-79EF-66A3E4DF9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059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2F3DFB8-225B-7315-4DA8-23C86230F6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820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3EBE6D50-EFDA-014F-9050-B35C69F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704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31000977-5BC1-000D-5AB1-40DCE337E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88569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3C54CCC-C542-907B-F8D7-240145BBE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6143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C083AD0-9824-D16F-772D-17A4FA3E4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9296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2772CA8-9726-09EC-7CF8-99ED1A4AEA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84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と白い文字&#10;&#10;自動的に生成された説明">
            <a:extLst>
              <a:ext uri="{FF2B5EF4-FFF2-40B4-BE49-F238E27FC236}">
                <a16:creationId xmlns:a16="http://schemas.microsoft.com/office/drawing/2014/main" id="{338D7A01-DBE6-CDA4-2EE1-8437FBE30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6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 が含まれている画像&#10;&#10;自動的に生成された説明">
            <a:extLst>
              <a:ext uri="{FF2B5EF4-FFF2-40B4-BE49-F238E27FC236}">
                <a16:creationId xmlns:a16="http://schemas.microsoft.com/office/drawing/2014/main" id="{6E833401-634D-BB9A-2144-245A364BB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5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ノートパソコン, 座る, コンピュータ, 男 が含まれている画像&#10;&#10;自動的に生成された説明">
            <a:extLst>
              <a:ext uri="{FF2B5EF4-FFF2-40B4-BE49-F238E27FC236}">
                <a16:creationId xmlns:a16="http://schemas.microsoft.com/office/drawing/2014/main" id="{62A65FB4-C7CD-80D4-719F-107634C81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42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B6BA1FBE-6BF0-1FCD-20A6-F77A99D25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82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894A6022-315F-D358-CD92-F4E66916D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399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C6A2637E-497B-6B5B-65B8-091DD602B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951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中程度の精度で自動的に生成された説明">
            <a:extLst>
              <a:ext uri="{FF2B5EF4-FFF2-40B4-BE49-F238E27FC236}">
                <a16:creationId xmlns:a16="http://schemas.microsoft.com/office/drawing/2014/main" id="{1CFCDAFB-860C-6929-DFBC-EA484D828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37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3D858F91-A37B-ED73-E668-6F85B0231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6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6827632-1EAB-078A-475E-EC96692D9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D7BC55E6-C81A-7AA5-F5FC-10CD18573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70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BC41677-3045-963E-9023-38D1713F9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99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E1019E17-87A7-1118-6E07-3E6125059A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4014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, 箱ひげ図&#10;&#10;自動的に生成された説明">
            <a:extLst>
              <a:ext uri="{FF2B5EF4-FFF2-40B4-BE49-F238E27FC236}">
                <a16:creationId xmlns:a16="http://schemas.microsoft.com/office/drawing/2014/main" id="{C5178FE9-AC42-B7A9-DE1C-66C533AAB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46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74E02DA-BC6F-3EA8-68C8-C580C028E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621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E6015D8-534E-916F-77A2-5153A241A5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95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EA4984F-0C15-C86F-740D-D6AAB4D474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96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259F1D3-BB6F-3952-B22A-EE0DA2C13F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99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DBE8314-C557-01C0-B0F0-000FEB92E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6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8C99D9E-9BC3-1BC0-941B-2A9897B91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61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DBBC0E1-48EC-A3D4-2128-9F847BD89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95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AE1C1AF-9C30-9B7A-990B-47816755B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29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0D1449F-C766-226B-B30D-E11ED5E9F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3408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45D7348-D54C-944F-3216-04D909EC9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2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FA22AD6-40F9-79E1-0EA6-E4FBF6DE2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510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EE3896F-221F-9DF1-F108-9AF296A45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528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9DE98C3-8E17-050C-6C79-EEACC570E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481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F110705-D357-FB0E-2D79-866674F64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82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5EA6EE1-85DC-EA5B-AA34-FE7EA983E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332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22AB38C-D578-5BE4-F8F2-AA90CC3F1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1147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04D44F7-0BB1-B2FC-2C40-CDD69A4C7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44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98D121D-518F-36A8-7D7A-78B4D3AE1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056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A61B05E-6870-16DD-19DF-DDDABBF3F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9439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28868567-AD06-10EB-8973-CE4EA9BD9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72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A115CB5-1B92-55A5-77D8-C123DE56C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456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345CA09-32CC-74BC-1D10-D0E9438A3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36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4F32E4E-88D2-8CB0-E00D-FB24E9151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06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597F68DA-A971-426B-A45D-757ED1FFA9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01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143E548-AF2E-61B4-66AD-FED681C5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86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6D1EDF5-9911-24ED-8EC4-FFBB4FD99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244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BBEEEFE-547F-04E8-8B6F-1B3E1D3B1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107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1650EF0-17EE-1D20-C0DE-813A9CA4A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47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80B5C6D4-368E-A34F-9973-C7B1F76B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32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F3F0931-76FC-6EA3-7C85-7C01DBE97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61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F4076D8-CE95-1527-8624-9D8F3F3837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85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BA51B6BD-3F04-EE96-1338-9B857EA08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351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342D8F0-0A73-DFA7-F1B7-E9E0E4285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142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404C4A6-AD68-BF6C-5B6E-B005A93B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76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55D0141E-B211-0F2B-D595-C55672CE0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44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A1B93628-1ADE-C017-F467-9238370C3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80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中程度の精度で自動的に生成された説明">
            <a:extLst>
              <a:ext uri="{FF2B5EF4-FFF2-40B4-BE49-F238E27FC236}">
                <a16:creationId xmlns:a16="http://schemas.microsoft.com/office/drawing/2014/main" id="{3A53A322-1081-F415-AE24-FA6CB18C9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676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D6B81F1-CD2D-DF89-BCFB-FE20917CD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133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AAC801F-85B1-76EA-A33E-BB62622A1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995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F66FF44-D473-B729-5658-18A779D23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1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E52157B-A92B-8DB3-D118-0698F3A7F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75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矢印&#10;&#10;自動的に生成された説明">
            <a:extLst>
              <a:ext uri="{FF2B5EF4-FFF2-40B4-BE49-F238E27FC236}">
                <a16:creationId xmlns:a16="http://schemas.microsoft.com/office/drawing/2014/main" id="{E5728338-FBB7-4D77-5710-0033F6DB7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21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58F8DEF-1DB7-A8F1-7A67-AAEF336C6D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284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C4D09F5-B5A8-EE9F-2F45-EEBE7112F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02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465F65B-F086-B4C8-3169-987B0D209E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701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1F88FBD7-694F-E770-2E27-3EF8E2134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142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低い精度で自動的に生成された説明">
            <a:extLst>
              <a:ext uri="{FF2B5EF4-FFF2-40B4-BE49-F238E27FC236}">
                <a16:creationId xmlns:a16="http://schemas.microsoft.com/office/drawing/2014/main" id="{647F6093-01D3-90A8-801C-2ECC6001B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165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35BA6E2-EFCE-171A-7069-D42EC4C89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93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C520B27-F776-BD4C-5FA7-84BD34370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6599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2EDA0E30-28D6-13DF-8661-47F295674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576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C8C4913A-34A9-AF6E-32A3-E1AFC8B15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28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F1433403-763C-E14F-75CD-39CCCB16B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1995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27601D99-0B1B-468B-7343-DAB1B4F79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637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57DA173-212C-6E59-C88F-F889310E3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29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図形&#10;&#10;中程度の精度で自動的に生成された説明">
            <a:extLst>
              <a:ext uri="{FF2B5EF4-FFF2-40B4-BE49-F238E27FC236}">
                <a16:creationId xmlns:a16="http://schemas.microsoft.com/office/drawing/2014/main" id="{332D5D9E-2512-3895-61F5-C42923C42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672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自動的に生成された説明">
            <a:extLst>
              <a:ext uri="{FF2B5EF4-FFF2-40B4-BE49-F238E27FC236}">
                <a16:creationId xmlns:a16="http://schemas.microsoft.com/office/drawing/2014/main" id="{C56EBACF-8A20-AF79-3917-40473DA39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7646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D3D790A3-27EA-3E64-0047-AC48521EB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329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141414AB-CD78-72AC-8853-678C0BFF8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2999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560D8E70-74EA-B495-A53A-FBCDEB478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556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&#10;&#10;低い精度で自動的に生成された説明">
            <a:extLst>
              <a:ext uri="{FF2B5EF4-FFF2-40B4-BE49-F238E27FC236}">
                <a16:creationId xmlns:a16="http://schemas.microsoft.com/office/drawing/2014/main" id="{1DC103D9-2DE5-E3B7-0AF4-0C31F1E5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768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, 箱ひげ図&#10;&#10;自動的に生成された説明">
            <a:extLst>
              <a:ext uri="{FF2B5EF4-FFF2-40B4-BE49-F238E27FC236}">
                <a16:creationId xmlns:a16="http://schemas.microsoft.com/office/drawing/2014/main" id="{8B3787A5-D115-48D9-8EBD-1F4E93A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052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低い精度で自動的に生成された説明">
            <a:extLst>
              <a:ext uri="{FF2B5EF4-FFF2-40B4-BE49-F238E27FC236}">
                <a16:creationId xmlns:a16="http://schemas.microsoft.com/office/drawing/2014/main" id="{FEB2AD31-6651-8C41-6876-0C3DF19AD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87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 が含まれている画像&#10;&#10;自動的に生成された説明">
            <a:extLst>
              <a:ext uri="{FF2B5EF4-FFF2-40B4-BE49-F238E27FC236}">
                <a16:creationId xmlns:a16="http://schemas.microsoft.com/office/drawing/2014/main" id="{A5D559DB-EB60-1C5A-6FEC-88CFB48EC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207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A490D9D-F03A-1D87-55FF-F04D7DABB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2990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AA10A1E-9AF7-0253-5F7E-31B1B651B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926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64791835-F79B-4305-9B49-E496CD5D7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11676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F33F1CF5-32FF-54D5-F952-0AE78CA85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3633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993C60A-ECB4-52C7-CD1C-3C0026B39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1435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CEFC1493-3C61-8686-94E1-DEB13CFEA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143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E38648A3-5CA3-D21F-41FE-B0A725CC58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442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9F9B7E1-56C7-BE0F-67C4-137CDE15B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9690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128497EB-1967-B1C6-BF53-ED5A2B505D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0106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ABDE3BDD-1C06-4DFD-460F-5C96F1C72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79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座る, 光, ノートパソコン, 暗い が含まれている画像&#10;&#10;自動的に生成された説明">
            <a:extLst>
              <a:ext uri="{FF2B5EF4-FFF2-40B4-BE49-F238E27FC236}">
                <a16:creationId xmlns:a16="http://schemas.microsoft.com/office/drawing/2014/main" id="{0D8915CA-CDCC-75F5-1D29-AD70FD660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666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1C15FC5-F897-1A51-8C7A-F5BD4581F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705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D5642EF-6795-42B3-6E6E-71F390074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6161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DCC1C818-E394-631B-9EE5-711C7A688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806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43B73F74-6FD6-FB05-23E6-2E022BD36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8300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073383E2-5363-A0F9-45C3-71CED46A5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48742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732AB2AC-A5EA-A16B-1D11-97ACF7A8B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717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3FA4A25-D7ED-EB92-BBD0-17F915076D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69656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6817489E-D3FE-8038-F7D8-26FECBDB8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738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2CFDAA31-13A5-A844-92A4-B6AA5F2F7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6621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図形&#10;&#10;中程度の精度で自動的に生成された説明">
            <a:extLst>
              <a:ext uri="{FF2B5EF4-FFF2-40B4-BE49-F238E27FC236}">
                <a16:creationId xmlns:a16="http://schemas.microsoft.com/office/drawing/2014/main" id="{900F4FBD-F792-910C-F1B0-387EC72E6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24"/>
            <a:ext cx="3600450" cy="213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3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最上資料館　１０×６" id="{F264205F-DA8E-4EB9-AAFD-1284AF54BA5D}" vid="{C3DD3317-8EAC-436A-9FD1-D4AE5634E8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最上資料館　１０×６</Template>
  <TotalTime>228</TotalTime>
  <Words>0</Words>
  <Application>Microsoft Office PowerPoint</Application>
  <PresentationFormat>ユーザー設定</PresentationFormat>
  <Paragraphs>0</Paragraphs>
  <Slides>106</Slides>
  <Notes>0</Notes>
  <HiddenSlides>46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106</vt:i4>
      </vt:variant>
    </vt:vector>
  </HeadingPairs>
  <TitlesOfParts>
    <vt:vector size="109" baseType="lpstr">
      <vt:lpstr>HG丸ｺﾞｼｯｸM-PRO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ゆっくり市場調査論</dc:creator>
  <cp:lastModifiedBy>ゆっくり市場調査論</cp:lastModifiedBy>
  <cp:revision>1</cp:revision>
  <dcterms:created xsi:type="dcterms:W3CDTF">2023-08-12T07:25:33Z</dcterms:created>
  <dcterms:modified xsi:type="dcterms:W3CDTF">2023-12-12T14:15:51Z</dcterms:modified>
</cp:coreProperties>
</file>