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A093D-42A0-4D1E-8761-9A4A6D78FE6E}" v="78" dt="2023-12-12T14:26:40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8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0A3A093D-42A0-4D1E-8761-9A4A6D78FE6E}"/>
    <pc:docChg chg="custSel addSld delSld modSld">
      <pc:chgData name="ゆっくり市場調査論" userId="03e094fd-291a-4030-9f28-a3cc6b5984cc" providerId="ADAL" clId="{0A3A093D-42A0-4D1E-8761-9A4A6D78FE6E}" dt="2023-12-12T14:26:43.043" v="331" actId="47"/>
      <pc:docMkLst>
        <pc:docMk/>
      </pc:docMkLst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0A3A093D-42A0-4D1E-8761-9A4A6D78FE6E}" dt="2023-11-21T13:22:42.838" v="51" actId="962"/>
        <pc:sldMkLst>
          <pc:docMk/>
          <pc:sldMk cId="1794712415" sldId="258"/>
        </pc:sldMkLst>
        <pc:picChg chg="add mod">
          <ac:chgData name="ゆっくり市場調査論" userId="03e094fd-291a-4030-9f28-a3cc6b5984cc" providerId="ADAL" clId="{0A3A093D-42A0-4D1E-8761-9A4A6D78FE6E}" dt="2023-11-21T13:22:42.838" v="51" actId="962"/>
          <ac:picMkLst>
            <pc:docMk/>
            <pc:sldMk cId="1794712415" sldId="258"/>
            <ac:picMk id="3" creationId="{D73C56EE-0974-247D-BC08-D96F1ABEF3F9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0A3A093D-42A0-4D1E-8761-9A4A6D78FE6E}" dt="2023-11-21T13:22:46.573" v="54" actId="962"/>
        <pc:sldMkLst>
          <pc:docMk/>
          <pc:sldMk cId="1766459478" sldId="259"/>
        </pc:sldMkLst>
        <pc:picChg chg="add mod">
          <ac:chgData name="ゆっくり市場調査論" userId="03e094fd-291a-4030-9f28-a3cc6b5984cc" providerId="ADAL" clId="{0A3A093D-42A0-4D1E-8761-9A4A6D78FE6E}" dt="2023-11-21T13:22:46.573" v="54" actId="962"/>
          <ac:picMkLst>
            <pc:docMk/>
            <pc:sldMk cId="1766459478" sldId="259"/>
            <ac:picMk id="3" creationId="{F1E34FD2-C1B9-97C8-C336-AB5BB94B799E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1-21T13:22:50.230" v="57" actId="962"/>
        <pc:sldMkLst>
          <pc:docMk/>
          <pc:sldMk cId="627707176" sldId="260"/>
        </pc:sldMkLst>
        <pc:picChg chg="add mod">
          <ac:chgData name="ゆっくり市場調査論" userId="03e094fd-291a-4030-9f28-a3cc6b5984cc" providerId="ADAL" clId="{0A3A093D-42A0-4D1E-8761-9A4A6D78FE6E}" dt="2023-11-21T13:22:50.230" v="57" actId="962"/>
          <ac:picMkLst>
            <pc:docMk/>
            <pc:sldMk cId="627707176" sldId="260"/>
            <ac:picMk id="3" creationId="{30ADD9E4-CE2F-702B-0261-E4D9B768DFF2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067040461" sldId="260"/>
        </pc:sldMkLst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0A3A093D-42A0-4D1E-8761-9A4A6D78FE6E}" dt="2023-11-21T13:22:54.651" v="60" actId="962"/>
        <pc:sldMkLst>
          <pc:docMk/>
          <pc:sldMk cId="3835636018" sldId="261"/>
        </pc:sldMkLst>
        <pc:picChg chg="add mod">
          <ac:chgData name="ゆっくり市場調査論" userId="03e094fd-291a-4030-9f28-a3cc6b5984cc" providerId="ADAL" clId="{0A3A093D-42A0-4D1E-8761-9A4A6D78FE6E}" dt="2023-11-21T13:22:54.651" v="60" actId="962"/>
          <ac:picMkLst>
            <pc:docMk/>
            <pc:sldMk cId="3835636018" sldId="261"/>
            <ac:picMk id="3" creationId="{5480E448-BD42-CB47-C539-A9886D73AC23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1-21T13:22:59.368" v="63" actId="962"/>
        <pc:sldMkLst>
          <pc:docMk/>
          <pc:sldMk cId="2786077676" sldId="262"/>
        </pc:sldMkLst>
        <pc:picChg chg="add mod">
          <ac:chgData name="ゆっくり市場調査論" userId="03e094fd-291a-4030-9f28-a3cc6b5984cc" providerId="ADAL" clId="{0A3A093D-42A0-4D1E-8761-9A4A6D78FE6E}" dt="2023-11-21T13:22:59.368" v="63" actId="962"/>
          <ac:picMkLst>
            <pc:docMk/>
            <pc:sldMk cId="2786077676" sldId="262"/>
            <ac:picMk id="3" creationId="{06B07B53-7623-8742-BCB7-B465823F7D08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0A3A093D-42A0-4D1E-8761-9A4A6D78FE6E}" dt="2023-11-21T13:23:03.455" v="66" actId="962"/>
        <pc:sldMkLst>
          <pc:docMk/>
          <pc:sldMk cId="697776767" sldId="263"/>
        </pc:sldMkLst>
        <pc:picChg chg="add mod">
          <ac:chgData name="ゆっくり市場調査論" userId="03e094fd-291a-4030-9f28-a3cc6b5984cc" providerId="ADAL" clId="{0A3A093D-42A0-4D1E-8761-9A4A6D78FE6E}" dt="2023-11-21T13:23:03.455" v="66" actId="962"/>
          <ac:picMkLst>
            <pc:docMk/>
            <pc:sldMk cId="697776767" sldId="263"/>
            <ac:picMk id="3" creationId="{E34863F6-9BB1-4F73-5797-90D19A429EFC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0A3A093D-42A0-4D1E-8761-9A4A6D78FE6E}" dt="2023-11-21T13:23:06.404" v="69" actId="962"/>
        <pc:sldMkLst>
          <pc:docMk/>
          <pc:sldMk cId="3487704396" sldId="264"/>
        </pc:sldMkLst>
        <pc:picChg chg="add mod">
          <ac:chgData name="ゆっくり市場調査論" userId="03e094fd-291a-4030-9f28-a3cc6b5984cc" providerId="ADAL" clId="{0A3A093D-42A0-4D1E-8761-9A4A6D78FE6E}" dt="2023-11-21T13:23:06.404" v="69" actId="962"/>
          <ac:picMkLst>
            <pc:docMk/>
            <pc:sldMk cId="3487704396" sldId="264"/>
            <ac:picMk id="3" creationId="{16EE9315-98B1-8A8C-B439-FEACE85A8824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1-21T13:23:09.276" v="72" actId="962"/>
        <pc:sldMkLst>
          <pc:docMk/>
          <pc:sldMk cId="818642219" sldId="265"/>
        </pc:sldMkLst>
        <pc:picChg chg="add mod">
          <ac:chgData name="ゆっくり市場調査論" userId="03e094fd-291a-4030-9f28-a3cc6b5984cc" providerId="ADAL" clId="{0A3A093D-42A0-4D1E-8761-9A4A6D78FE6E}" dt="2023-11-21T13:23:09.276" v="72" actId="962"/>
          <ac:picMkLst>
            <pc:docMk/>
            <pc:sldMk cId="818642219" sldId="265"/>
            <ac:picMk id="3" creationId="{BCBCF2AE-0406-D630-286D-CE5F4DA8DCF5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0A3A093D-42A0-4D1E-8761-9A4A6D78FE6E}" dt="2023-11-21T13:23:12.332" v="74" actId="27614"/>
        <pc:sldMkLst>
          <pc:docMk/>
          <pc:sldMk cId="2634593091" sldId="266"/>
        </pc:sldMkLst>
        <pc:picChg chg="add mod">
          <ac:chgData name="ゆっくり市場調査論" userId="03e094fd-291a-4030-9f28-a3cc6b5984cc" providerId="ADAL" clId="{0A3A093D-42A0-4D1E-8761-9A4A6D78FE6E}" dt="2023-11-21T13:23:12.332" v="74" actId="27614"/>
          <ac:picMkLst>
            <pc:docMk/>
            <pc:sldMk cId="2634593091" sldId="266"/>
            <ac:picMk id="3" creationId="{81DE8332-D5ED-AEA4-60C7-596D6FE4A483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0A3A093D-42A0-4D1E-8761-9A4A6D78FE6E}" dt="2023-11-21T13:23:15.166" v="77" actId="962"/>
        <pc:sldMkLst>
          <pc:docMk/>
          <pc:sldMk cId="301910129" sldId="267"/>
        </pc:sldMkLst>
        <pc:picChg chg="add mod">
          <ac:chgData name="ゆっくり市場調査論" userId="03e094fd-291a-4030-9f28-a3cc6b5984cc" providerId="ADAL" clId="{0A3A093D-42A0-4D1E-8761-9A4A6D78FE6E}" dt="2023-11-21T13:23:15.166" v="77" actId="962"/>
          <ac:picMkLst>
            <pc:docMk/>
            <pc:sldMk cId="301910129" sldId="267"/>
            <ac:picMk id="3" creationId="{147320DD-EAF6-7663-43DA-C8681790AA47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805660512" sldId="267"/>
        </pc:sldMkLst>
      </pc:sldChg>
      <pc:sldChg chg="addSp modSp new mod">
        <pc:chgData name="ゆっくり市場調査論" userId="03e094fd-291a-4030-9f28-a3cc6b5984cc" providerId="ADAL" clId="{0A3A093D-42A0-4D1E-8761-9A4A6D78FE6E}" dt="2023-11-21T13:23:18.899" v="80" actId="962"/>
        <pc:sldMkLst>
          <pc:docMk/>
          <pc:sldMk cId="2266810263" sldId="268"/>
        </pc:sldMkLst>
        <pc:picChg chg="add mod">
          <ac:chgData name="ゆっくり市場調査論" userId="03e094fd-291a-4030-9f28-a3cc6b5984cc" providerId="ADAL" clId="{0A3A093D-42A0-4D1E-8761-9A4A6D78FE6E}" dt="2023-11-21T13:23:18.899" v="80" actId="962"/>
          <ac:picMkLst>
            <pc:docMk/>
            <pc:sldMk cId="2266810263" sldId="268"/>
            <ac:picMk id="3" creationId="{8E112281-26B7-7432-7CDF-AC0E59D9CAA0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422700893" sldId="268"/>
        </pc:sldMkLst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369770862" sldId="269"/>
        </pc:sldMkLst>
      </pc:sldChg>
      <pc:sldChg chg="addSp modSp new mod">
        <pc:chgData name="ゆっくり市場調査論" userId="03e094fd-291a-4030-9f28-a3cc6b5984cc" providerId="ADAL" clId="{0A3A093D-42A0-4D1E-8761-9A4A6D78FE6E}" dt="2023-11-21T13:23:22.072" v="83" actId="962"/>
        <pc:sldMkLst>
          <pc:docMk/>
          <pc:sldMk cId="3488934427" sldId="269"/>
        </pc:sldMkLst>
        <pc:picChg chg="add mod">
          <ac:chgData name="ゆっくり市場調査論" userId="03e094fd-291a-4030-9f28-a3cc6b5984cc" providerId="ADAL" clId="{0A3A093D-42A0-4D1E-8761-9A4A6D78FE6E}" dt="2023-11-21T13:23:22.072" v="83" actId="962"/>
          <ac:picMkLst>
            <pc:docMk/>
            <pc:sldMk cId="3488934427" sldId="269"/>
            <ac:picMk id="3" creationId="{95F6964F-1652-886E-689D-099F607F64B3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512713663" sldId="270"/>
        </pc:sldMkLst>
      </pc:sldChg>
      <pc:sldChg chg="addSp modSp new mod">
        <pc:chgData name="ゆっくり市場調査論" userId="03e094fd-291a-4030-9f28-a3cc6b5984cc" providerId="ADAL" clId="{0A3A093D-42A0-4D1E-8761-9A4A6D78FE6E}" dt="2023-11-21T13:23:25.343" v="86" actId="962"/>
        <pc:sldMkLst>
          <pc:docMk/>
          <pc:sldMk cId="1213956191" sldId="270"/>
        </pc:sldMkLst>
        <pc:picChg chg="add mod">
          <ac:chgData name="ゆっくり市場調査論" userId="03e094fd-291a-4030-9f28-a3cc6b5984cc" providerId="ADAL" clId="{0A3A093D-42A0-4D1E-8761-9A4A6D78FE6E}" dt="2023-11-21T13:23:25.343" v="86" actId="962"/>
          <ac:picMkLst>
            <pc:docMk/>
            <pc:sldMk cId="1213956191" sldId="270"/>
            <ac:picMk id="3" creationId="{F30D11C9-50E9-2688-0B19-7031907596B5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430113377" sldId="271"/>
        </pc:sldMkLst>
      </pc:sldChg>
      <pc:sldChg chg="addSp modSp new mod">
        <pc:chgData name="ゆっくり市場調査論" userId="03e094fd-291a-4030-9f28-a3cc6b5984cc" providerId="ADAL" clId="{0A3A093D-42A0-4D1E-8761-9A4A6D78FE6E}" dt="2023-11-21T13:23:28.436" v="89" actId="962"/>
        <pc:sldMkLst>
          <pc:docMk/>
          <pc:sldMk cId="2269593561" sldId="271"/>
        </pc:sldMkLst>
        <pc:picChg chg="add mod">
          <ac:chgData name="ゆっくり市場調査論" userId="03e094fd-291a-4030-9f28-a3cc6b5984cc" providerId="ADAL" clId="{0A3A093D-42A0-4D1E-8761-9A4A6D78FE6E}" dt="2023-11-21T13:23:28.436" v="89" actId="962"/>
          <ac:picMkLst>
            <pc:docMk/>
            <pc:sldMk cId="2269593561" sldId="271"/>
            <ac:picMk id="3" creationId="{016E88C9-DBDF-C6D8-53EC-020F8A008437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452551722" sldId="272"/>
        </pc:sldMkLst>
      </pc:sldChg>
      <pc:sldChg chg="addSp modSp new mod">
        <pc:chgData name="ゆっくり市場調査論" userId="03e094fd-291a-4030-9f28-a3cc6b5984cc" providerId="ADAL" clId="{0A3A093D-42A0-4D1E-8761-9A4A6D78FE6E}" dt="2023-11-21T13:23:32.299" v="92" actId="962"/>
        <pc:sldMkLst>
          <pc:docMk/>
          <pc:sldMk cId="2911291534" sldId="272"/>
        </pc:sldMkLst>
        <pc:picChg chg="add mod">
          <ac:chgData name="ゆっくり市場調査論" userId="03e094fd-291a-4030-9f28-a3cc6b5984cc" providerId="ADAL" clId="{0A3A093D-42A0-4D1E-8761-9A4A6D78FE6E}" dt="2023-11-21T13:23:32.299" v="92" actId="962"/>
          <ac:picMkLst>
            <pc:docMk/>
            <pc:sldMk cId="2911291534" sldId="272"/>
            <ac:picMk id="3" creationId="{F650261E-A959-897A-73D7-117EA221867F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584430931" sldId="273"/>
        </pc:sldMkLst>
      </pc:sldChg>
      <pc:sldChg chg="addSp delSp modSp new mod">
        <pc:chgData name="ゆっくり市場調査論" userId="03e094fd-291a-4030-9f28-a3cc6b5984cc" providerId="ADAL" clId="{0A3A093D-42A0-4D1E-8761-9A4A6D78FE6E}" dt="2023-11-28T01:13:41.416" v="230" actId="962"/>
        <pc:sldMkLst>
          <pc:docMk/>
          <pc:sldMk cId="1956235037" sldId="273"/>
        </pc:sldMkLst>
        <pc:picChg chg="add del mod">
          <ac:chgData name="ゆっくり市場調査論" userId="03e094fd-291a-4030-9f28-a3cc6b5984cc" providerId="ADAL" clId="{0A3A093D-42A0-4D1E-8761-9A4A6D78FE6E}" dt="2023-11-28T01:13:19.977" v="227" actId="478"/>
          <ac:picMkLst>
            <pc:docMk/>
            <pc:sldMk cId="1956235037" sldId="273"/>
            <ac:picMk id="3" creationId="{C490BAE5-1F2B-BC23-CFD0-3E98EE43691B}"/>
          </ac:picMkLst>
        </pc:picChg>
        <pc:picChg chg="add mod">
          <ac:chgData name="ゆっくり市場調査論" userId="03e094fd-291a-4030-9f28-a3cc6b5984cc" providerId="ADAL" clId="{0A3A093D-42A0-4D1E-8761-9A4A6D78FE6E}" dt="2023-11-28T01:13:41.416" v="230" actId="962"/>
          <ac:picMkLst>
            <pc:docMk/>
            <pc:sldMk cId="1956235037" sldId="273"/>
            <ac:picMk id="4" creationId="{4C102544-7162-25CA-106A-406AB5817FEF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1-21T13:23:39.241" v="98" actId="962"/>
        <pc:sldMkLst>
          <pc:docMk/>
          <pc:sldMk cId="1360281363" sldId="274"/>
        </pc:sldMkLst>
        <pc:picChg chg="add mod">
          <ac:chgData name="ゆっくり市場調査論" userId="03e094fd-291a-4030-9f28-a3cc6b5984cc" providerId="ADAL" clId="{0A3A093D-42A0-4D1E-8761-9A4A6D78FE6E}" dt="2023-11-21T13:23:39.241" v="98" actId="962"/>
          <ac:picMkLst>
            <pc:docMk/>
            <pc:sldMk cId="1360281363" sldId="274"/>
            <ac:picMk id="3" creationId="{E1F2AFE7-EF0C-7138-29AA-09C6EE196D71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082773632" sldId="274"/>
        </pc:sldMkLst>
      </pc:sldChg>
      <pc:sldChg chg="addSp delSp modSp new mod">
        <pc:chgData name="ゆっくり市場調査論" userId="03e094fd-291a-4030-9f28-a3cc6b5984cc" providerId="ADAL" clId="{0A3A093D-42A0-4D1E-8761-9A4A6D78FE6E}" dt="2023-11-28T01:21:25.376" v="234" actId="962"/>
        <pc:sldMkLst>
          <pc:docMk/>
          <pc:sldMk cId="2268455335" sldId="275"/>
        </pc:sldMkLst>
        <pc:picChg chg="add del mod">
          <ac:chgData name="ゆっくり市場調査論" userId="03e094fd-291a-4030-9f28-a3cc6b5984cc" providerId="ADAL" clId="{0A3A093D-42A0-4D1E-8761-9A4A6D78FE6E}" dt="2023-11-28T01:21:19.911" v="231" actId="478"/>
          <ac:picMkLst>
            <pc:docMk/>
            <pc:sldMk cId="2268455335" sldId="275"/>
            <ac:picMk id="3" creationId="{C888429E-5A84-4C4D-4EC0-71C0A56680A4}"/>
          </ac:picMkLst>
        </pc:picChg>
        <pc:picChg chg="add mod">
          <ac:chgData name="ゆっくり市場調査論" userId="03e094fd-291a-4030-9f28-a3cc6b5984cc" providerId="ADAL" clId="{0A3A093D-42A0-4D1E-8761-9A4A6D78FE6E}" dt="2023-11-28T01:21:25.376" v="234" actId="962"/>
          <ac:picMkLst>
            <pc:docMk/>
            <pc:sldMk cId="2268455335" sldId="275"/>
            <ac:picMk id="4" creationId="{91B01E34-7572-0DD7-6D8E-EAA3821F0CB7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202709174" sldId="275"/>
        </pc:sldMkLst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838381197" sldId="276"/>
        </pc:sldMkLst>
      </pc:sldChg>
      <pc:sldChg chg="addSp modSp new mod">
        <pc:chgData name="ゆっくり市場調査論" userId="03e094fd-291a-4030-9f28-a3cc6b5984cc" providerId="ADAL" clId="{0A3A093D-42A0-4D1E-8761-9A4A6D78FE6E}" dt="2023-12-12T14:25:16.297" v="257" actId="962"/>
        <pc:sldMkLst>
          <pc:docMk/>
          <pc:sldMk cId="3757279239" sldId="276"/>
        </pc:sldMkLst>
        <pc:picChg chg="add mod">
          <ac:chgData name="ゆっくり市場調査論" userId="03e094fd-291a-4030-9f28-a3cc6b5984cc" providerId="ADAL" clId="{0A3A093D-42A0-4D1E-8761-9A4A6D78FE6E}" dt="2023-12-12T14:25:16.297" v="257" actId="962"/>
          <ac:picMkLst>
            <pc:docMk/>
            <pc:sldMk cId="3757279239" sldId="276"/>
            <ac:picMk id="3" creationId="{936FC5D1-9A42-4795-2592-EB380C3E6697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3758636431" sldId="276"/>
        </pc:sldMkLst>
        <pc:picChg chg="add mod">
          <ac:chgData name="ゆっくり市場調査論" userId="03e094fd-291a-4030-9f28-a3cc6b5984cc" providerId="ADAL" clId="{0A3A093D-42A0-4D1E-8761-9A4A6D78FE6E}" dt="2023-11-21T13:23:45.891" v="104" actId="962"/>
          <ac:picMkLst>
            <pc:docMk/>
            <pc:sldMk cId="3758636431" sldId="276"/>
            <ac:picMk id="3" creationId="{0250C91B-FE41-6E5F-75A7-9288034B4A59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84613052" sldId="277"/>
        </pc:sldMkLst>
        <pc:picChg chg="add mod">
          <ac:chgData name="ゆっくり市場調査論" userId="03e094fd-291a-4030-9f28-a3cc6b5984cc" providerId="ADAL" clId="{0A3A093D-42A0-4D1E-8761-9A4A6D78FE6E}" dt="2023-11-21T13:23:48.594" v="107" actId="962"/>
          <ac:picMkLst>
            <pc:docMk/>
            <pc:sldMk cId="84613052" sldId="277"/>
            <ac:picMk id="3" creationId="{EAD01552-E3A1-1E70-1C5E-75EBC1DCE9B8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47601921" sldId="277"/>
        </pc:sldMkLst>
      </pc:sldChg>
      <pc:sldChg chg="addSp modSp new mod">
        <pc:chgData name="ゆっくり市場調査論" userId="03e094fd-291a-4030-9f28-a3cc6b5984cc" providerId="ADAL" clId="{0A3A093D-42A0-4D1E-8761-9A4A6D78FE6E}" dt="2023-12-12T14:25:22.679" v="260" actId="962"/>
        <pc:sldMkLst>
          <pc:docMk/>
          <pc:sldMk cId="3069341979" sldId="277"/>
        </pc:sldMkLst>
        <pc:picChg chg="add mod">
          <ac:chgData name="ゆっくり市場調査論" userId="03e094fd-291a-4030-9f28-a3cc6b5984cc" providerId="ADAL" clId="{0A3A093D-42A0-4D1E-8761-9A4A6D78FE6E}" dt="2023-12-12T14:25:22.679" v="260" actId="962"/>
          <ac:picMkLst>
            <pc:docMk/>
            <pc:sldMk cId="3069341979" sldId="277"/>
            <ac:picMk id="3" creationId="{BBADE564-6C43-F91A-F2FD-22F81BD37996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5249379" sldId="278"/>
        </pc:sldMkLst>
        <pc:picChg chg="add mod">
          <ac:chgData name="ゆっくり市場調査論" userId="03e094fd-291a-4030-9f28-a3cc6b5984cc" providerId="ADAL" clId="{0A3A093D-42A0-4D1E-8761-9A4A6D78FE6E}" dt="2023-11-21T13:23:51.615" v="110" actId="962"/>
          <ac:picMkLst>
            <pc:docMk/>
            <pc:sldMk cId="5249379" sldId="278"/>
            <ac:picMk id="3" creationId="{D639DD02-C1BD-6FA9-AD12-C6167DFFE36B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606138590" sldId="278"/>
        </pc:sldMkLst>
      </pc:sldChg>
      <pc:sldChg chg="addSp modSp new mod">
        <pc:chgData name="ゆっくり市場調査論" userId="03e094fd-291a-4030-9f28-a3cc6b5984cc" providerId="ADAL" clId="{0A3A093D-42A0-4D1E-8761-9A4A6D78FE6E}" dt="2023-12-12T14:25:26.141" v="263" actId="962"/>
        <pc:sldMkLst>
          <pc:docMk/>
          <pc:sldMk cId="3243409579" sldId="278"/>
        </pc:sldMkLst>
        <pc:picChg chg="add mod">
          <ac:chgData name="ゆっくり市場調査論" userId="03e094fd-291a-4030-9f28-a3cc6b5984cc" providerId="ADAL" clId="{0A3A093D-42A0-4D1E-8761-9A4A6D78FE6E}" dt="2023-12-12T14:25:26.141" v="263" actId="962"/>
          <ac:picMkLst>
            <pc:docMk/>
            <pc:sldMk cId="3243409579" sldId="278"/>
            <ac:picMk id="3" creationId="{99EA9F06-7666-924D-E821-ABBAF34C4080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2368644177" sldId="279"/>
        </pc:sldMkLst>
        <pc:picChg chg="add mod">
          <ac:chgData name="ゆっくり市場調査論" userId="03e094fd-291a-4030-9f28-a3cc6b5984cc" providerId="ADAL" clId="{0A3A093D-42A0-4D1E-8761-9A4A6D78FE6E}" dt="2023-11-21T13:23:54.555" v="113" actId="962"/>
          <ac:picMkLst>
            <pc:docMk/>
            <pc:sldMk cId="2368644177" sldId="279"/>
            <ac:picMk id="3" creationId="{96E547BD-FFB5-5F56-80DF-5A3635BC23A5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210425649" sldId="279"/>
        </pc:sldMkLst>
      </pc:sldChg>
      <pc:sldChg chg="addSp modSp new mod">
        <pc:chgData name="ゆっくり市場調査論" userId="03e094fd-291a-4030-9f28-a3cc6b5984cc" providerId="ADAL" clId="{0A3A093D-42A0-4D1E-8761-9A4A6D78FE6E}" dt="2023-12-12T14:25:28.787" v="266" actId="962"/>
        <pc:sldMkLst>
          <pc:docMk/>
          <pc:sldMk cId="4274274258" sldId="279"/>
        </pc:sldMkLst>
        <pc:picChg chg="add mod">
          <ac:chgData name="ゆっくり市場調査論" userId="03e094fd-291a-4030-9f28-a3cc6b5984cc" providerId="ADAL" clId="{0A3A093D-42A0-4D1E-8761-9A4A6D78FE6E}" dt="2023-12-12T14:25:28.787" v="266" actId="962"/>
          <ac:picMkLst>
            <pc:docMk/>
            <pc:sldMk cId="4274274258" sldId="279"/>
            <ac:picMk id="3" creationId="{430ABB5D-2F0D-ED9E-DBDA-93B923D3E7AA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138803137" sldId="280"/>
        </pc:sldMkLst>
      </pc:sldChg>
      <pc:sldChg chg="addSp modSp new mod">
        <pc:chgData name="ゆっくり市場調査論" userId="03e094fd-291a-4030-9f28-a3cc6b5984cc" providerId="ADAL" clId="{0A3A093D-42A0-4D1E-8761-9A4A6D78FE6E}" dt="2023-12-12T14:25:32.118" v="269" actId="962"/>
        <pc:sldMkLst>
          <pc:docMk/>
          <pc:sldMk cId="1871583750" sldId="280"/>
        </pc:sldMkLst>
        <pc:picChg chg="add mod">
          <ac:chgData name="ゆっくり市場調査論" userId="03e094fd-291a-4030-9f28-a3cc6b5984cc" providerId="ADAL" clId="{0A3A093D-42A0-4D1E-8761-9A4A6D78FE6E}" dt="2023-12-12T14:25:32.118" v="269" actId="962"/>
          <ac:picMkLst>
            <pc:docMk/>
            <pc:sldMk cId="1871583750" sldId="280"/>
            <ac:picMk id="3" creationId="{80280CBA-5D50-12A4-4C1A-3EE2057E564A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4074495543" sldId="280"/>
        </pc:sldMkLst>
        <pc:picChg chg="add mod">
          <ac:chgData name="ゆっくり市場調査論" userId="03e094fd-291a-4030-9f28-a3cc6b5984cc" providerId="ADAL" clId="{0A3A093D-42A0-4D1E-8761-9A4A6D78FE6E}" dt="2023-11-21T13:23:58.636" v="116" actId="962"/>
          <ac:picMkLst>
            <pc:docMk/>
            <pc:sldMk cId="4074495543" sldId="280"/>
            <ac:picMk id="3" creationId="{036D38D8-EC2C-6F88-D356-7B631384C34F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330935803" sldId="281"/>
        </pc:sldMkLst>
        <pc:picChg chg="add mod">
          <ac:chgData name="ゆっくり市場調査論" userId="03e094fd-291a-4030-9f28-a3cc6b5984cc" providerId="ADAL" clId="{0A3A093D-42A0-4D1E-8761-9A4A6D78FE6E}" dt="2023-11-27T14:00:19.904" v="186" actId="962"/>
          <ac:picMkLst>
            <pc:docMk/>
            <pc:sldMk cId="330935803" sldId="281"/>
            <ac:picMk id="3" creationId="{16AE64D5-788B-AD0B-D50C-A844917C0272}"/>
          </ac:picMkLst>
        </pc:picChg>
      </pc:sldChg>
      <pc:sldChg chg="delSp del mod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804285421" sldId="281"/>
        </pc:sldMkLst>
        <pc:picChg chg="del">
          <ac:chgData name="ゆっくり市場調査論" userId="03e094fd-291a-4030-9f28-a3cc6b5984cc" providerId="ADAL" clId="{0A3A093D-42A0-4D1E-8761-9A4A6D78FE6E}" dt="2023-11-21T13:20:22.503" v="0" actId="478"/>
          <ac:picMkLst>
            <pc:docMk/>
            <pc:sldMk cId="2804285421" sldId="281"/>
            <ac:picMk id="3" creationId="{1DA015C4-E200-C6B2-B71D-1F0F9B1CE632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42.587" v="272" actId="962"/>
        <pc:sldMkLst>
          <pc:docMk/>
          <pc:sldMk cId="3906138783" sldId="281"/>
        </pc:sldMkLst>
        <pc:picChg chg="add mod">
          <ac:chgData name="ゆっくり市場調査論" userId="03e094fd-291a-4030-9f28-a3cc6b5984cc" providerId="ADAL" clId="{0A3A093D-42A0-4D1E-8761-9A4A6D78FE6E}" dt="2023-12-12T14:25:42.587" v="272" actId="962"/>
          <ac:picMkLst>
            <pc:docMk/>
            <pc:sldMk cId="3906138783" sldId="281"/>
            <ac:picMk id="3" creationId="{9A6B0038-6A7B-7D33-1452-28620D08C983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4029890182" sldId="281"/>
        </pc:sldMkLst>
        <pc:picChg chg="add mod">
          <ac:chgData name="ゆっくり市場調査論" userId="03e094fd-291a-4030-9f28-a3cc6b5984cc" providerId="ADAL" clId="{0A3A093D-42A0-4D1E-8761-9A4A6D78FE6E}" dt="2023-11-21T13:24:02.521" v="119" actId="962"/>
          <ac:picMkLst>
            <pc:docMk/>
            <pc:sldMk cId="4029890182" sldId="281"/>
            <ac:picMk id="3" creationId="{F7522008-C515-2EA5-A546-AB4F18C80757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45.364" v="275" actId="962"/>
        <pc:sldMkLst>
          <pc:docMk/>
          <pc:sldMk cId="814093125" sldId="282"/>
        </pc:sldMkLst>
        <pc:picChg chg="add mod">
          <ac:chgData name="ゆっくり市場調査論" userId="03e094fd-291a-4030-9f28-a3cc6b5984cc" providerId="ADAL" clId="{0A3A093D-42A0-4D1E-8761-9A4A6D78FE6E}" dt="2023-12-12T14:25:45.364" v="275" actId="962"/>
          <ac:picMkLst>
            <pc:docMk/>
            <pc:sldMk cId="814093125" sldId="282"/>
            <ac:picMk id="3" creationId="{29F17DF0-B628-AC01-B69C-85302ABA4B82}"/>
          </ac:picMkLst>
        </pc:picChg>
      </pc:sldChg>
      <pc:sldChg chg="delSp del mod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779289182" sldId="282"/>
        </pc:sldMkLst>
        <pc:picChg chg="del">
          <ac:chgData name="ゆっくり市場調査論" userId="03e094fd-291a-4030-9f28-a3cc6b5984cc" providerId="ADAL" clId="{0A3A093D-42A0-4D1E-8761-9A4A6D78FE6E}" dt="2023-11-21T13:20:25.978" v="1" actId="478"/>
          <ac:picMkLst>
            <pc:docMk/>
            <pc:sldMk cId="2779289182" sldId="282"/>
            <ac:picMk id="3" creationId="{9CE9F663-FB0A-A4B4-2680-63C871352000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3487050945" sldId="282"/>
        </pc:sldMkLst>
        <pc:picChg chg="add mod">
          <ac:chgData name="ゆっくり市場調査論" userId="03e094fd-291a-4030-9f28-a3cc6b5984cc" providerId="ADAL" clId="{0A3A093D-42A0-4D1E-8761-9A4A6D78FE6E}" dt="2023-11-27T14:00:26.146" v="189" actId="962"/>
          <ac:picMkLst>
            <pc:docMk/>
            <pc:sldMk cId="3487050945" sldId="282"/>
            <ac:picMk id="3" creationId="{46DC865A-A1EA-4D97-1E8E-9C5DB262C9EC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3562369326" sldId="282"/>
        </pc:sldMkLst>
        <pc:picChg chg="add mod">
          <ac:chgData name="ゆっくり市場調査論" userId="03e094fd-291a-4030-9f28-a3cc6b5984cc" providerId="ADAL" clId="{0A3A093D-42A0-4D1E-8761-9A4A6D78FE6E}" dt="2023-11-21T13:24:05.950" v="122" actId="962"/>
          <ac:picMkLst>
            <pc:docMk/>
            <pc:sldMk cId="3562369326" sldId="282"/>
            <ac:picMk id="3" creationId="{9E1E66B3-2C49-53BC-4C52-87A0E47F2D68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48.965" v="278" actId="962"/>
        <pc:sldMkLst>
          <pc:docMk/>
          <pc:sldMk cId="1533664871" sldId="283"/>
        </pc:sldMkLst>
        <pc:picChg chg="add mod">
          <ac:chgData name="ゆっくり市場調査論" userId="03e094fd-291a-4030-9f28-a3cc6b5984cc" providerId="ADAL" clId="{0A3A093D-42A0-4D1E-8761-9A4A6D78FE6E}" dt="2023-12-12T14:25:48.965" v="278" actId="962"/>
          <ac:picMkLst>
            <pc:docMk/>
            <pc:sldMk cId="1533664871" sldId="283"/>
            <ac:picMk id="3" creationId="{8B4B3D34-49BB-F07D-3C2F-DD5714D44710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2112115001" sldId="283"/>
        </pc:sldMkLst>
        <pc:picChg chg="add mod">
          <ac:chgData name="ゆっくり市場調査論" userId="03e094fd-291a-4030-9f28-a3cc6b5984cc" providerId="ADAL" clId="{0A3A093D-42A0-4D1E-8761-9A4A6D78FE6E}" dt="2023-11-21T13:24:09.160" v="125" actId="962"/>
          <ac:picMkLst>
            <pc:docMk/>
            <pc:sldMk cId="2112115001" sldId="283"/>
            <ac:picMk id="3" creationId="{EB618415-CCDC-504B-3CF6-1B4DBAACC80E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3499586966" sldId="283"/>
        </pc:sldMkLst>
        <pc:picChg chg="add mod">
          <ac:chgData name="ゆっくり市場調査論" userId="03e094fd-291a-4030-9f28-a3cc6b5984cc" providerId="ADAL" clId="{0A3A093D-42A0-4D1E-8761-9A4A6D78FE6E}" dt="2023-11-27T14:00:28.818" v="192" actId="962"/>
          <ac:picMkLst>
            <pc:docMk/>
            <pc:sldMk cId="3499586966" sldId="283"/>
            <ac:picMk id="3" creationId="{D704BD5A-2D17-28CA-D0A2-875FED200E61}"/>
          </ac:picMkLst>
        </pc:picChg>
      </pc:sldChg>
      <pc:sldChg chg="addSp delSp modSp del mod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842494079" sldId="283"/>
        </pc:sldMkLst>
        <pc:picChg chg="del">
          <ac:chgData name="ゆっくり市場調査論" userId="03e094fd-291a-4030-9f28-a3cc6b5984cc" providerId="ADAL" clId="{0A3A093D-42A0-4D1E-8761-9A4A6D78FE6E}" dt="2023-11-21T13:20:28.114" v="2" actId="478"/>
          <ac:picMkLst>
            <pc:docMk/>
            <pc:sldMk cId="3842494079" sldId="283"/>
            <ac:picMk id="3" creationId="{37A7F51C-099E-5A57-0F1C-6AAA1AF375AB}"/>
          </ac:picMkLst>
        </pc:picChg>
        <pc:picChg chg="add mod">
          <ac:chgData name="ゆっくり市場調査論" userId="03e094fd-291a-4030-9f28-a3cc6b5984cc" providerId="ADAL" clId="{0A3A093D-42A0-4D1E-8761-9A4A6D78FE6E}" dt="2023-11-21T13:21:19.687" v="7" actId="962"/>
          <ac:picMkLst>
            <pc:docMk/>
            <pc:sldMk cId="3842494079" sldId="283"/>
            <ac:picMk id="4" creationId="{655F6E63-7098-F2B3-3959-8EC628886B77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305210798" sldId="284"/>
        </pc:sldMkLst>
        <pc:picChg chg="add mod">
          <ac:chgData name="ゆっくり市場調査論" userId="03e094fd-291a-4030-9f28-a3cc6b5984cc" providerId="ADAL" clId="{0A3A093D-42A0-4D1E-8761-9A4A6D78FE6E}" dt="2023-11-21T13:24:13.341" v="128" actId="962"/>
          <ac:picMkLst>
            <pc:docMk/>
            <pc:sldMk cId="305210798" sldId="284"/>
            <ac:picMk id="3" creationId="{68E56EEA-D778-C135-A128-A9EC8E8A6B90}"/>
          </ac:picMkLst>
        </pc:picChg>
      </pc:sldChg>
      <pc:sldChg chg="addSp delSp modSp del mod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519694137" sldId="284"/>
        </pc:sldMkLst>
        <pc:picChg chg="del">
          <ac:chgData name="ゆっくり市場調査論" userId="03e094fd-291a-4030-9f28-a3cc6b5984cc" providerId="ADAL" clId="{0A3A093D-42A0-4D1E-8761-9A4A6D78FE6E}" dt="2023-11-21T13:20:30.282" v="3" actId="478"/>
          <ac:picMkLst>
            <pc:docMk/>
            <pc:sldMk cId="519694137" sldId="284"/>
            <ac:picMk id="3" creationId="{1A754981-2CC4-D76E-C5EF-C733B7CA024E}"/>
          </ac:picMkLst>
        </pc:picChg>
        <pc:picChg chg="add mod">
          <ac:chgData name="ゆっくり市場調査論" userId="03e094fd-291a-4030-9f28-a3cc6b5984cc" providerId="ADAL" clId="{0A3A093D-42A0-4D1E-8761-9A4A6D78FE6E}" dt="2023-11-21T13:21:26.265" v="10" actId="962"/>
          <ac:picMkLst>
            <pc:docMk/>
            <pc:sldMk cId="519694137" sldId="284"/>
            <ac:picMk id="4" creationId="{122781F4-150F-51B4-AAB7-5EDA443A38E7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51.517" v="281" actId="962"/>
        <pc:sldMkLst>
          <pc:docMk/>
          <pc:sldMk cId="834004486" sldId="284"/>
        </pc:sldMkLst>
        <pc:picChg chg="add mod">
          <ac:chgData name="ゆっくり市場調査論" userId="03e094fd-291a-4030-9f28-a3cc6b5984cc" providerId="ADAL" clId="{0A3A093D-42A0-4D1E-8761-9A4A6D78FE6E}" dt="2023-12-12T14:25:51.517" v="281" actId="962"/>
          <ac:picMkLst>
            <pc:docMk/>
            <pc:sldMk cId="834004486" sldId="284"/>
            <ac:picMk id="3" creationId="{A3AB07EE-C1C9-8628-6804-6E354DF34A26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3251782450" sldId="284"/>
        </pc:sldMkLst>
        <pc:picChg chg="add mod">
          <ac:chgData name="ゆっくり市場調査論" userId="03e094fd-291a-4030-9f28-a3cc6b5984cc" providerId="ADAL" clId="{0A3A093D-42A0-4D1E-8761-9A4A6D78FE6E}" dt="2023-11-27T14:00:31.519" v="195" actId="962"/>
          <ac:picMkLst>
            <pc:docMk/>
            <pc:sldMk cId="3251782450" sldId="284"/>
            <ac:picMk id="3" creationId="{2B2B86CB-D7DA-7563-6589-55395EC12693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27883882" sldId="285"/>
        </pc:sldMkLst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858789420" sldId="285"/>
        </pc:sldMkLst>
        <pc:picChg chg="add mod">
          <ac:chgData name="ゆっくり市場調査論" userId="03e094fd-291a-4030-9f28-a3cc6b5984cc" providerId="ADAL" clId="{0A3A093D-42A0-4D1E-8761-9A4A6D78FE6E}" dt="2023-11-27T14:00:34.809" v="198" actId="962"/>
          <ac:picMkLst>
            <pc:docMk/>
            <pc:sldMk cId="858789420" sldId="285"/>
            <ac:picMk id="3" creationId="{BD562075-E549-CFA3-A79F-4FDBDAE6CA0A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1238811544" sldId="285"/>
        </pc:sldMkLst>
        <pc:picChg chg="add mod">
          <ac:chgData name="ゆっくり市場調査論" userId="03e094fd-291a-4030-9f28-a3cc6b5984cc" providerId="ADAL" clId="{0A3A093D-42A0-4D1E-8761-9A4A6D78FE6E}" dt="2023-11-21T13:24:16.952" v="131" actId="962"/>
          <ac:picMkLst>
            <pc:docMk/>
            <pc:sldMk cId="1238811544" sldId="285"/>
            <ac:picMk id="3" creationId="{6F77BE9C-A5BC-1EB1-2D35-B86787D52AD3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53.852" v="284" actId="962"/>
        <pc:sldMkLst>
          <pc:docMk/>
          <pc:sldMk cId="3684513528" sldId="285"/>
        </pc:sldMkLst>
        <pc:picChg chg="add mod">
          <ac:chgData name="ゆっくり市場調査論" userId="03e094fd-291a-4030-9f28-a3cc6b5984cc" providerId="ADAL" clId="{0A3A093D-42A0-4D1E-8761-9A4A6D78FE6E}" dt="2023-12-12T14:25:53.852" v="284" actId="962"/>
          <ac:picMkLst>
            <pc:docMk/>
            <pc:sldMk cId="3684513528" sldId="285"/>
            <ac:picMk id="3" creationId="{90A5FC4E-1FFA-4C25-37D2-5004B29A18D0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159825760" sldId="286"/>
        </pc:sldMkLst>
        <pc:picChg chg="add mod">
          <ac:chgData name="ゆっくり市場調査論" userId="03e094fd-291a-4030-9f28-a3cc6b5984cc" providerId="ADAL" clId="{0A3A093D-42A0-4D1E-8761-9A4A6D78FE6E}" dt="2023-11-27T14:00:39.027" v="201" actId="962"/>
          <ac:picMkLst>
            <pc:docMk/>
            <pc:sldMk cId="159825760" sldId="286"/>
            <ac:picMk id="3" creationId="{ED284233-5939-A582-5E3E-FCF4856A9C10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773081154" sldId="286"/>
        </pc:sldMkLst>
        <pc:picChg chg="add mod">
          <ac:chgData name="ゆっくり市場調査論" userId="03e094fd-291a-4030-9f28-a3cc6b5984cc" providerId="ADAL" clId="{0A3A093D-42A0-4D1E-8761-9A4A6D78FE6E}" dt="2023-11-21T13:24:20.643" v="134" actId="962"/>
          <ac:picMkLst>
            <pc:docMk/>
            <pc:sldMk cId="773081154" sldId="286"/>
            <ac:picMk id="3" creationId="{798F6A58-A802-2944-E624-C05689C69FE4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55.979" v="287" actId="962"/>
        <pc:sldMkLst>
          <pc:docMk/>
          <pc:sldMk cId="1461884237" sldId="286"/>
        </pc:sldMkLst>
        <pc:picChg chg="add mod">
          <ac:chgData name="ゆっくり市場調査論" userId="03e094fd-291a-4030-9f28-a3cc6b5984cc" providerId="ADAL" clId="{0A3A093D-42A0-4D1E-8761-9A4A6D78FE6E}" dt="2023-12-12T14:25:55.979" v="287" actId="962"/>
          <ac:picMkLst>
            <pc:docMk/>
            <pc:sldMk cId="1461884237" sldId="286"/>
            <ac:picMk id="3" creationId="{3D831BFF-7914-9E28-BEE3-15DCCEEC74D9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349263182" sldId="286"/>
        </pc:sldMkLst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452888423" sldId="287"/>
        </pc:sldMkLst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1558875174" sldId="287"/>
        </pc:sldMkLst>
        <pc:picChg chg="add mod">
          <ac:chgData name="ゆっくり市場調査論" userId="03e094fd-291a-4030-9f28-a3cc6b5984cc" providerId="ADAL" clId="{0A3A093D-42A0-4D1E-8761-9A4A6D78FE6E}" dt="2023-11-27T14:00:42.253" v="204" actId="962"/>
          <ac:picMkLst>
            <pc:docMk/>
            <pc:sldMk cId="1558875174" sldId="287"/>
            <ac:picMk id="3" creationId="{F9446819-8C5D-656E-0E86-A796F274B2F3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1630659129" sldId="287"/>
        </pc:sldMkLst>
        <pc:picChg chg="add mod">
          <ac:chgData name="ゆっくり市場調査論" userId="03e094fd-291a-4030-9f28-a3cc6b5984cc" providerId="ADAL" clId="{0A3A093D-42A0-4D1E-8761-9A4A6D78FE6E}" dt="2023-11-21T13:24:24.292" v="137" actId="962"/>
          <ac:picMkLst>
            <pc:docMk/>
            <pc:sldMk cId="1630659129" sldId="287"/>
            <ac:picMk id="3" creationId="{443C08F1-1029-26A8-FE32-8BF81985766E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5:58.950" v="290" actId="962"/>
        <pc:sldMkLst>
          <pc:docMk/>
          <pc:sldMk cId="2336050857" sldId="287"/>
        </pc:sldMkLst>
        <pc:picChg chg="add mod">
          <ac:chgData name="ゆっくり市場調査論" userId="03e094fd-291a-4030-9f28-a3cc6b5984cc" providerId="ADAL" clId="{0A3A093D-42A0-4D1E-8761-9A4A6D78FE6E}" dt="2023-12-12T14:25:58.950" v="290" actId="962"/>
          <ac:picMkLst>
            <pc:docMk/>
            <pc:sldMk cId="2336050857" sldId="287"/>
            <ac:picMk id="3" creationId="{7E400E43-27A4-DD7F-99AD-510EF3D8FA07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05.802" v="293" actId="962"/>
        <pc:sldMkLst>
          <pc:docMk/>
          <pc:sldMk cId="1532646293" sldId="288"/>
        </pc:sldMkLst>
        <pc:picChg chg="add mod">
          <ac:chgData name="ゆっくり市場調査論" userId="03e094fd-291a-4030-9f28-a3cc6b5984cc" providerId="ADAL" clId="{0A3A093D-42A0-4D1E-8761-9A4A6D78FE6E}" dt="2023-12-12T14:26:05.802" v="293" actId="962"/>
          <ac:picMkLst>
            <pc:docMk/>
            <pc:sldMk cId="1532646293" sldId="288"/>
            <ac:picMk id="3" creationId="{8DE680AD-D112-F29F-7BC2-8B28F1185CA9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823789181" sldId="288"/>
        </pc:sldMkLst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2015049380" sldId="288"/>
        </pc:sldMkLst>
        <pc:picChg chg="add mod">
          <ac:chgData name="ゆっくり市場調査論" userId="03e094fd-291a-4030-9f28-a3cc6b5984cc" providerId="ADAL" clId="{0A3A093D-42A0-4D1E-8761-9A4A6D78FE6E}" dt="2023-11-21T13:24:30.133" v="140" actId="962"/>
          <ac:picMkLst>
            <pc:docMk/>
            <pc:sldMk cId="2015049380" sldId="288"/>
            <ac:picMk id="3" creationId="{31DBD2B0-2F8B-4891-2271-E5E4E436A752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2790264731" sldId="288"/>
        </pc:sldMkLst>
        <pc:picChg chg="add mod">
          <ac:chgData name="ゆっくり市場調査論" userId="03e094fd-291a-4030-9f28-a3cc6b5984cc" providerId="ADAL" clId="{0A3A093D-42A0-4D1E-8761-9A4A6D78FE6E}" dt="2023-11-27T14:00:46.267" v="207" actId="962"/>
          <ac:picMkLst>
            <pc:docMk/>
            <pc:sldMk cId="2790264731" sldId="288"/>
            <ac:picMk id="3" creationId="{DD86CB46-1F34-9B69-77E7-3B928D947FD8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499037612" sldId="289"/>
        </pc:sldMkLst>
        <pc:picChg chg="add mod">
          <ac:chgData name="ゆっくり市場調査論" userId="03e094fd-291a-4030-9f28-a3cc6b5984cc" providerId="ADAL" clId="{0A3A093D-42A0-4D1E-8761-9A4A6D78FE6E}" dt="2023-11-21T13:24:33.387" v="142" actId="27614"/>
          <ac:picMkLst>
            <pc:docMk/>
            <pc:sldMk cId="499037612" sldId="289"/>
            <ac:picMk id="3" creationId="{333F2F38-42BA-B031-EC0C-DEA2CA3D8F8A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1180227958" sldId="289"/>
        </pc:sldMkLst>
        <pc:picChg chg="add mod">
          <ac:chgData name="ゆっくり市場調査論" userId="03e094fd-291a-4030-9f28-a3cc6b5984cc" providerId="ADAL" clId="{0A3A093D-42A0-4D1E-8761-9A4A6D78FE6E}" dt="2023-11-27T14:00:48.920" v="210" actId="962"/>
          <ac:picMkLst>
            <pc:docMk/>
            <pc:sldMk cId="1180227958" sldId="289"/>
            <ac:picMk id="3" creationId="{AC675CFA-8719-3CDF-A779-542A887D043C}"/>
          </ac:picMkLst>
        </pc:picChg>
      </pc:sldChg>
      <pc:sldChg chg="delSp del mod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1807161299" sldId="289"/>
        </pc:sldMkLst>
        <pc:picChg chg="del">
          <ac:chgData name="ゆっくり市場調査論" userId="03e094fd-291a-4030-9f28-a3cc6b5984cc" providerId="ADAL" clId="{0A3A093D-42A0-4D1E-8761-9A4A6D78FE6E}" dt="2023-11-21T13:20:37.884" v="4" actId="478"/>
          <ac:picMkLst>
            <pc:docMk/>
            <pc:sldMk cId="1807161299" sldId="289"/>
            <ac:picMk id="3" creationId="{49089F23-B438-F90D-7450-82A7F5F939B2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08.542" v="296" actId="962"/>
        <pc:sldMkLst>
          <pc:docMk/>
          <pc:sldMk cId="1893542267" sldId="289"/>
        </pc:sldMkLst>
        <pc:picChg chg="add mod">
          <ac:chgData name="ゆっくり市場調査論" userId="03e094fd-291a-4030-9f28-a3cc6b5984cc" providerId="ADAL" clId="{0A3A093D-42A0-4D1E-8761-9A4A6D78FE6E}" dt="2023-12-12T14:26:08.542" v="296" actId="962"/>
          <ac:picMkLst>
            <pc:docMk/>
            <pc:sldMk cId="1893542267" sldId="289"/>
            <ac:picMk id="3" creationId="{CC12D7E6-14C5-6892-47B7-3B30585446A2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394382517" sldId="290"/>
        </pc:sldMkLst>
        <pc:picChg chg="add mod">
          <ac:chgData name="ゆっくり市場調査論" userId="03e094fd-291a-4030-9f28-a3cc6b5984cc" providerId="ADAL" clId="{0A3A093D-42A0-4D1E-8761-9A4A6D78FE6E}" dt="2023-11-21T13:24:36.204" v="145" actId="962"/>
          <ac:picMkLst>
            <pc:docMk/>
            <pc:sldMk cId="394382517" sldId="290"/>
            <ac:picMk id="3" creationId="{FE7CC66D-7EB2-B8D1-5D61-F9A7A7699017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944496287" sldId="290"/>
        </pc:sldMkLst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1046517646" sldId="290"/>
        </pc:sldMkLst>
        <pc:picChg chg="add mod">
          <ac:chgData name="ゆっくり市場調査論" userId="03e094fd-291a-4030-9f28-a3cc6b5984cc" providerId="ADAL" clId="{0A3A093D-42A0-4D1E-8761-9A4A6D78FE6E}" dt="2023-11-27T14:00:51.838" v="213" actId="962"/>
          <ac:picMkLst>
            <pc:docMk/>
            <pc:sldMk cId="1046517646" sldId="290"/>
            <ac:picMk id="3" creationId="{EA4AD54E-BDBA-0352-CCC0-0B24F5C8D9F3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11.146" v="299" actId="962"/>
        <pc:sldMkLst>
          <pc:docMk/>
          <pc:sldMk cId="1594593750" sldId="290"/>
        </pc:sldMkLst>
        <pc:picChg chg="add mod">
          <ac:chgData name="ゆっくり市場調査論" userId="03e094fd-291a-4030-9f28-a3cc6b5984cc" providerId="ADAL" clId="{0A3A093D-42A0-4D1E-8761-9A4A6D78FE6E}" dt="2023-12-12T14:26:11.146" v="299" actId="962"/>
          <ac:picMkLst>
            <pc:docMk/>
            <pc:sldMk cId="1594593750" sldId="290"/>
            <ac:picMk id="3" creationId="{EA60438A-484F-4D60-4838-59884462D6AD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13.482" v="302" actId="962"/>
        <pc:sldMkLst>
          <pc:docMk/>
          <pc:sldMk cId="1375559813" sldId="291"/>
        </pc:sldMkLst>
        <pc:picChg chg="add mod">
          <ac:chgData name="ゆっくり市場調査論" userId="03e094fd-291a-4030-9f28-a3cc6b5984cc" providerId="ADAL" clId="{0A3A093D-42A0-4D1E-8761-9A4A6D78FE6E}" dt="2023-12-12T14:26:13.482" v="302" actId="962"/>
          <ac:picMkLst>
            <pc:docMk/>
            <pc:sldMk cId="1375559813" sldId="291"/>
            <ac:picMk id="3" creationId="{AE996B38-8B80-21DF-DD02-1CC0C8D7632D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2090110857" sldId="291"/>
        </pc:sldMkLst>
        <pc:picChg chg="add mod">
          <ac:chgData name="ゆっくり市場調査論" userId="03e094fd-291a-4030-9f28-a3cc6b5984cc" providerId="ADAL" clId="{0A3A093D-42A0-4D1E-8761-9A4A6D78FE6E}" dt="2023-11-27T14:00:56.233" v="216" actId="962"/>
          <ac:picMkLst>
            <pc:docMk/>
            <pc:sldMk cId="2090110857" sldId="291"/>
            <ac:picMk id="3" creationId="{43A5C72C-0BAF-CF85-4512-6B0C2ED245EC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617107674" sldId="291"/>
        </pc:sldMkLst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3534270841" sldId="291"/>
        </pc:sldMkLst>
        <pc:picChg chg="add mod">
          <ac:chgData name="ゆっくり市場調査論" userId="03e094fd-291a-4030-9f28-a3cc6b5984cc" providerId="ADAL" clId="{0A3A093D-42A0-4D1E-8761-9A4A6D78FE6E}" dt="2023-11-21T13:24:40.270" v="148" actId="962"/>
          <ac:picMkLst>
            <pc:docMk/>
            <pc:sldMk cId="3534270841" sldId="291"/>
            <ac:picMk id="3" creationId="{C17E2419-CB68-066D-75D1-7A1E1947EAE7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17.965" v="305" actId="962"/>
        <pc:sldMkLst>
          <pc:docMk/>
          <pc:sldMk cId="1736084736" sldId="292"/>
        </pc:sldMkLst>
        <pc:picChg chg="add mod">
          <ac:chgData name="ゆっくり市場調査論" userId="03e094fd-291a-4030-9f28-a3cc6b5984cc" providerId="ADAL" clId="{0A3A093D-42A0-4D1E-8761-9A4A6D78FE6E}" dt="2023-12-12T14:26:17.965" v="305" actId="962"/>
          <ac:picMkLst>
            <pc:docMk/>
            <pc:sldMk cId="1736084736" sldId="292"/>
            <ac:picMk id="3" creationId="{4A1CFB9D-CE66-B003-21B1-70BD56E9DFC8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3339298435" sldId="292"/>
        </pc:sldMkLst>
        <pc:picChg chg="add mod">
          <ac:chgData name="ゆっくり市場調査論" userId="03e094fd-291a-4030-9f28-a3cc6b5984cc" providerId="ADAL" clId="{0A3A093D-42A0-4D1E-8761-9A4A6D78FE6E}" dt="2023-11-21T13:24:43.609" v="151" actId="962"/>
          <ac:picMkLst>
            <pc:docMk/>
            <pc:sldMk cId="3339298435" sldId="292"/>
            <ac:picMk id="3" creationId="{9F2B628B-F1B3-725D-2935-7B8305EC20BF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3534147239" sldId="292"/>
        </pc:sldMkLst>
        <pc:picChg chg="add mod">
          <ac:chgData name="ゆっくり市場調査論" userId="03e094fd-291a-4030-9f28-a3cc6b5984cc" providerId="ADAL" clId="{0A3A093D-42A0-4D1E-8761-9A4A6D78FE6E}" dt="2023-11-27T14:00:59.544" v="219" actId="962"/>
          <ac:picMkLst>
            <pc:docMk/>
            <pc:sldMk cId="3534147239" sldId="292"/>
            <ac:picMk id="3" creationId="{C43C3E68-DAE6-085A-C4D4-EE08CC300086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928735249" sldId="292"/>
        </pc:sldMkLst>
      </pc:sldChg>
      <pc:sldChg chg="addSp modSp new mod">
        <pc:chgData name="ゆっくり市場調査論" userId="03e094fd-291a-4030-9f28-a3cc6b5984cc" providerId="ADAL" clId="{0A3A093D-42A0-4D1E-8761-9A4A6D78FE6E}" dt="2023-12-12T14:26:20.820" v="308" actId="962"/>
        <pc:sldMkLst>
          <pc:docMk/>
          <pc:sldMk cId="528353305" sldId="293"/>
        </pc:sldMkLst>
        <pc:picChg chg="add mod">
          <ac:chgData name="ゆっくり市場調査論" userId="03e094fd-291a-4030-9f28-a3cc6b5984cc" providerId="ADAL" clId="{0A3A093D-42A0-4D1E-8761-9A4A6D78FE6E}" dt="2023-12-12T14:26:20.820" v="308" actId="962"/>
          <ac:picMkLst>
            <pc:docMk/>
            <pc:sldMk cId="528353305" sldId="293"/>
            <ac:picMk id="3" creationId="{BF2498AB-435F-C9FE-C41A-F5F0D6F70F19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576194204" sldId="293"/>
        </pc:sldMkLst>
        <pc:picChg chg="add mod">
          <ac:chgData name="ゆっくり市場調査論" userId="03e094fd-291a-4030-9f28-a3cc6b5984cc" providerId="ADAL" clId="{0A3A093D-42A0-4D1E-8761-9A4A6D78FE6E}" dt="2023-11-27T14:01:03.460" v="222" actId="962"/>
          <ac:picMkLst>
            <pc:docMk/>
            <pc:sldMk cId="576194204" sldId="293"/>
            <ac:picMk id="3" creationId="{D1E833DF-AD92-47E4-B748-D6C34E35C9DE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2152184091" sldId="293"/>
        </pc:sldMkLst>
        <pc:picChg chg="add mod">
          <ac:chgData name="ゆっくり市場調査論" userId="03e094fd-291a-4030-9f28-a3cc6b5984cc" providerId="ADAL" clId="{0A3A093D-42A0-4D1E-8761-9A4A6D78FE6E}" dt="2023-11-21T13:24:47.558" v="154" actId="962"/>
          <ac:picMkLst>
            <pc:docMk/>
            <pc:sldMk cId="2152184091" sldId="293"/>
            <ac:picMk id="3" creationId="{6541FFBE-F390-A6F0-713D-54C2AEB131A3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3556811599" sldId="293"/>
        </pc:sldMkLst>
      </pc:sldChg>
      <pc:sldChg chg="addSp modSp new del mod">
        <pc:chgData name="ゆっくり市場調査論" userId="03e094fd-291a-4030-9f28-a3cc6b5984cc" providerId="ADAL" clId="{0A3A093D-42A0-4D1E-8761-9A4A6D78FE6E}" dt="2023-11-27T14:00:03.017" v="158" actId="47"/>
        <pc:sldMkLst>
          <pc:docMk/>
          <pc:sldMk cId="103141709" sldId="294"/>
        </pc:sldMkLst>
        <pc:picChg chg="add mod">
          <ac:chgData name="ゆっくり市場調査論" userId="03e094fd-291a-4030-9f28-a3cc6b5984cc" providerId="ADAL" clId="{0A3A093D-42A0-4D1E-8761-9A4A6D78FE6E}" dt="2023-11-21T13:24:51.517" v="157" actId="962"/>
          <ac:picMkLst>
            <pc:docMk/>
            <pc:sldMk cId="103141709" sldId="294"/>
            <ac:picMk id="3" creationId="{9AB5A195-0DC4-895D-2B55-C6CCFE7E6E92}"/>
          </ac:picMkLst>
        </pc:picChg>
      </pc:sldChg>
      <pc:sldChg chg="addSp modSp new del mod">
        <pc:chgData name="ゆっくり市場調査論" userId="03e094fd-291a-4030-9f28-a3cc6b5984cc" providerId="ADAL" clId="{0A3A093D-42A0-4D1E-8761-9A4A6D78FE6E}" dt="2023-12-12T14:24:54.996" v="235" actId="47"/>
        <pc:sldMkLst>
          <pc:docMk/>
          <pc:sldMk cId="949032416" sldId="294"/>
        </pc:sldMkLst>
        <pc:picChg chg="add mod">
          <ac:chgData name="ゆっくり市場調査論" userId="03e094fd-291a-4030-9f28-a3cc6b5984cc" providerId="ADAL" clId="{0A3A093D-42A0-4D1E-8761-9A4A6D78FE6E}" dt="2023-11-27T14:01:07.117" v="225" actId="962"/>
          <ac:picMkLst>
            <pc:docMk/>
            <pc:sldMk cId="949032416" sldId="294"/>
            <ac:picMk id="3" creationId="{D8716A5C-849C-7789-0295-2B173CEC385C}"/>
          </ac:picMkLst>
        </pc:picChg>
      </pc:sldChg>
      <pc:sldChg chg="del">
        <pc:chgData name="ゆっくり市場調査論" userId="03e094fd-291a-4030-9f28-a3cc6b5984cc" providerId="ADAL" clId="{0A3A093D-42A0-4D1E-8761-9A4A6D78FE6E}" dt="2023-11-21T13:22:13.636" v="11" actId="47"/>
        <pc:sldMkLst>
          <pc:docMk/>
          <pc:sldMk cId="2062301749" sldId="294"/>
        </pc:sldMkLst>
      </pc:sldChg>
      <pc:sldChg chg="addSp modSp new mod">
        <pc:chgData name="ゆっくり市場調査論" userId="03e094fd-291a-4030-9f28-a3cc6b5984cc" providerId="ADAL" clId="{0A3A093D-42A0-4D1E-8761-9A4A6D78FE6E}" dt="2023-12-12T14:26:24.038" v="311" actId="962"/>
        <pc:sldMkLst>
          <pc:docMk/>
          <pc:sldMk cId="3495231048" sldId="294"/>
        </pc:sldMkLst>
        <pc:picChg chg="add mod">
          <ac:chgData name="ゆっくり市場調査論" userId="03e094fd-291a-4030-9f28-a3cc6b5984cc" providerId="ADAL" clId="{0A3A093D-42A0-4D1E-8761-9A4A6D78FE6E}" dt="2023-12-12T14:26:24.038" v="311" actId="962"/>
          <ac:picMkLst>
            <pc:docMk/>
            <pc:sldMk cId="3495231048" sldId="294"/>
            <ac:picMk id="3" creationId="{C6A6D2CB-5573-3275-345A-DA3D1A71572D}"/>
          </ac:picMkLst>
        </pc:picChg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561872600" sldId="295"/>
        </pc:sldMkLst>
      </pc:sldChg>
      <pc:sldChg chg="addSp modSp new mod">
        <pc:chgData name="ゆっくり市場調査論" userId="03e094fd-291a-4030-9f28-a3cc6b5984cc" providerId="ADAL" clId="{0A3A093D-42A0-4D1E-8761-9A4A6D78FE6E}" dt="2023-12-12T14:26:31.801" v="321" actId="962"/>
        <pc:sldMkLst>
          <pc:docMk/>
          <pc:sldMk cId="3420512350" sldId="295"/>
        </pc:sldMkLst>
        <pc:picChg chg="add mod">
          <ac:chgData name="ゆっくり市場調査論" userId="03e094fd-291a-4030-9f28-a3cc6b5984cc" providerId="ADAL" clId="{0A3A093D-42A0-4D1E-8761-9A4A6D78FE6E}" dt="2023-12-12T14:26:31.801" v="321" actId="962"/>
          <ac:picMkLst>
            <pc:docMk/>
            <pc:sldMk cId="3420512350" sldId="295"/>
            <ac:picMk id="3" creationId="{1EFD48A5-1F22-D02D-A828-856966024276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34.837" v="324" actId="962"/>
        <pc:sldMkLst>
          <pc:docMk/>
          <pc:sldMk cId="3870374921" sldId="296"/>
        </pc:sldMkLst>
        <pc:picChg chg="add mod">
          <ac:chgData name="ゆっくり市場調査論" userId="03e094fd-291a-4030-9f28-a3cc6b5984cc" providerId="ADAL" clId="{0A3A093D-42A0-4D1E-8761-9A4A6D78FE6E}" dt="2023-12-12T14:26:34.837" v="324" actId="962"/>
          <ac:picMkLst>
            <pc:docMk/>
            <pc:sldMk cId="3870374921" sldId="296"/>
            <ac:picMk id="3" creationId="{68108074-DF44-CFFA-2D66-B8C922555ABC}"/>
          </ac:picMkLst>
        </pc:picChg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4021057478" sldId="296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1969159378" sldId="297"/>
        </pc:sldMkLst>
      </pc:sldChg>
      <pc:sldChg chg="addSp modSp new mod">
        <pc:chgData name="ゆっくり市場調査論" userId="03e094fd-291a-4030-9f28-a3cc6b5984cc" providerId="ADAL" clId="{0A3A093D-42A0-4D1E-8761-9A4A6D78FE6E}" dt="2023-12-12T14:26:38.103" v="327" actId="962"/>
        <pc:sldMkLst>
          <pc:docMk/>
          <pc:sldMk cId="4201408357" sldId="297"/>
        </pc:sldMkLst>
        <pc:picChg chg="add mod">
          <ac:chgData name="ゆっくり市場調査論" userId="03e094fd-291a-4030-9f28-a3cc6b5984cc" providerId="ADAL" clId="{0A3A093D-42A0-4D1E-8761-9A4A6D78FE6E}" dt="2023-12-12T14:26:38.103" v="327" actId="962"/>
          <ac:picMkLst>
            <pc:docMk/>
            <pc:sldMk cId="4201408357" sldId="297"/>
            <ac:picMk id="3" creationId="{2A898BEA-5940-F1EF-8BE4-A966EDDAC137}"/>
          </ac:picMkLst>
        </pc:picChg>
      </pc:sldChg>
      <pc:sldChg chg="addSp modSp new mod">
        <pc:chgData name="ゆっくり市場調査論" userId="03e094fd-291a-4030-9f28-a3cc6b5984cc" providerId="ADAL" clId="{0A3A093D-42A0-4D1E-8761-9A4A6D78FE6E}" dt="2023-12-12T14:26:40.890" v="330" actId="962"/>
        <pc:sldMkLst>
          <pc:docMk/>
          <pc:sldMk cId="1850946392" sldId="298"/>
        </pc:sldMkLst>
        <pc:picChg chg="add mod">
          <ac:chgData name="ゆっくり市場調査論" userId="03e094fd-291a-4030-9f28-a3cc6b5984cc" providerId="ADAL" clId="{0A3A093D-42A0-4D1E-8761-9A4A6D78FE6E}" dt="2023-12-12T14:26:40.890" v="330" actId="962"/>
          <ac:picMkLst>
            <pc:docMk/>
            <pc:sldMk cId="1850946392" sldId="298"/>
            <ac:picMk id="3" creationId="{8AFD90CC-DD90-C3BA-DFD5-28C0E87F750F}"/>
          </ac:picMkLst>
        </pc:picChg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2062233920" sldId="298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2432781620" sldId="299"/>
        </pc:sldMkLst>
      </pc:sldChg>
      <pc:sldChg chg="new del">
        <pc:chgData name="ゆっくり市場調査論" userId="03e094fd-291a-4030-9f28-a3cc6b5984cc" providerId="ADAL" clId="{0A3A093D-42A0-4D1E-8761-9A4A6D78FE6E}" dt="2023-12-12T14:26:43.043" v="331" actId="47"/>
        <pc:sldMkLst>
          <pc:docMk/>
          <pc:sldMk cId="4022469599" sldId="299"/>
        </pc:sldMkLst>
      </pc:sldChg>
      <pc:sldChg chg="new del">
        <pc:chgData name="ゆっくり市場調査論" userId="03e094fd-291a-4030-9f28-a3cc6b5984cc" providerId="ADAL" clId="{0A3A093D-42A0-4D1E-8761-9A4A6D78FE6E}" dt="2023-12-12T14:26:43.043" v="331" actId="47"/>
        <pc:sldMkLst>
          <pc:docMk/>
          <pc:sldMk cId="1400452378" sldId="300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4208297615" sldId="300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1614269701" sldId="301"/>
        </pc:sldMkLst>
      </pc:sldChg>
      <pc:sldChg chg="new del">
        <pc:chgData name="ゆっくり市場調査論" userId="03e094fd-291a-4030-9f28-a3cc6b5984cc" providerId="ADAL" clId="{0A3A093D-42A0-4D1E-8761-9A4A6D78FE6E}" dt="2023-12-12T14:26:43.043" v="331" actId="47"/>
        <pc:sldMkLst>
          <pc:docMk/>
          <pc:sldMk cId="1848858029" sldId="301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552956332" sldId="302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317075609" sldId="303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3175448147" sldId="304"/>
        </pc:sldMkLst>
      </pc:sldChg>
      <pc:sldChg chg="new del">
        <pc:chgData name="ゆっくり市場調査論" userId="03e094fd-291a-4030-9f28-a3cc6b5984cc" providerId="ADAL" clId="{0A3A093D-42A0-4D1E-8761-9A4A6D78FE6E}" dt="2023-11-27T14:01:11.432" v="226" actId="47"/>
        <pc:sldMkLst>
          <pc:docMk/>
          <pc:sldMk cId="3117804316" sldId="305"/>
        </pc:sldMkLst>
      </pc:sldChg>
    </pc:docChg>
  </pc:docChgLst>
  <pc:docChgLst>
    <pc:chgData name="ゆっくり市場調査論" userId="03e094fd-291a-4030-9f28-a3cc6b5984cc" providerId="ADAL" clId="{3EA9B933-E3EA-4C52-BACD-01853F1A97C0}"/>
    <pc:docChg chg="custSel modSld">
      <pc:chgData name="ゆっくり市場調査論" userId="03e094fd-291a-4030-9f28-a3cc6b5984cc" providerId="ADAL" clId="{3EA9B933-E3EA-4C52-BACD-01853F1A97C0}" dt="2023-09-10T07:49:28.947" v="11"/>
      <pc:docMkLst>
        <pc:docMk/>
      </pc:docMkLst>
      <pc:sldChg chg="addSp delSp modSp mod">
        <pc:chgData name="ゆっくり市場調査論" userId="03e094fd-291a-4030-9f28-a3cc6b5984cc" providerId="ADAL" clId="{3EA9B933-E3EA-4C52-BACD-01853F1A97C0}" dt="2023-09-05T23:51:55.206" v="1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3EA9B933-E3EA-4C52-BACD-01853F1A97C0}" dt="2023-09-05T23:51:49.228" v="0" actId="478"/>
          <ac:picMkLst>
            <pc:docMk/>
            <pc:sldMk cId="2057214130" sldId="257"/>
            <ac:picMk id="3" creationId="{384DF8DA-79B7-11F1-2A22-A722CC029FD1}"/>
          </ac:picMkLst>
        </pc:picChg>
        <pc:picChg chg="add mod">
          <ac:chgData name="ゆっくり市場調査論" userId="03e094fd-291a-4030-9f28-a3cc6b5984cc" providerId="ADAL" clId="{3EA9B933-E3EA-4C52-BACD-01853F1A97C0}" dt="2023-09-05T23:51:55.206" v="1"/>
          <ac:picMkLst>
            <pc:docMk/>
            <pc:sldMk cId="2057214130" sldId="257"/>
            <ac:picMk id="4" creationId="{F176F354-A59D-F5EE-E501-0F0D9D92038E}"/>
          </ac:picMkLst>
        </pc:picChg>
      </pc:sldChg>
      <pc:sldChg chg="addSp delSp modSp mod">
        <pc:chgData name="ゆっくり市場調査論" userId="03e094fd-291a-4030-9f28-a3cc6b5984cc" providerId="ADAL" clId="{3EA9B933-E3EA-4C52-BACD-01853F1A97C0}" dt="2023-09-10T07:49:25.431" v="10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3EA9B933-E3EA-4C52-BACD-01853F1A97C0}" dt="2023-09-10T07:47:55.338" v="4" actId="478"/>
          <ac:picMkLst>
            <pc:docMk/>
            <pc:sldMk cId="1520722620" sldId="258"/>
            <ac:picMk id="3" creationId="{3B440A1E-C23C-6716-588F-9DA49C9F14AD}"/>
          </ac:picMkLst>
        </pc:picChg>
        <pc:picChg chg="add mod">
          <ac:chgData name="ゆっくり市場調査論" userId="03e094fd-291a-4030-9f28-a3cc6b5984cc" providerId="ADAL" clId="{3EA9B933-E3EA-4C52-BACD-01853F1A97C0}" dt="2023-09-10T07:49:25.431" v="10"/>
          <ac:picMkLst>
            <pc:docMk/>
            <pc:sldMk cId="1520722620" sldId="258"/>
            <ac:picMk id="4" creationId="{8995114E-8F42-E1B5-8B9B-3D8F91E6D9FB}"/>
          </ac:picMkLst>
        </pc:picChg>
      </pc:sldChg>
      <pc:sldChg chg="addSp delSp modSp mod">
        <pc:chgData name="ゆっくり市場調査論" userId="03e094fd-291a-4030-9f28-a3cc6b5984cc" providerId="ADAL" clId="{3EA9B933-E3EA-4C52-BACD-01853F1A97C0}" dt="2023-09-10T07:49:28.947" v="11"/>
        <pc:sldMkLst>
          <pc:docMk/>
          <pc:sldMk cId="1339184038" sldId="259"/>
        </pc:sldMkLst>
        <pc:picChg chg="del">
          <ac:chgData name="ゆっくり市場調査論" userId="03e094fd-291a-4030-9f28-a3cc6b5984cc" providerId="ADAL" clId="{3EA9B933-E3EA-4C52-BACD-01853F1A97C0}" dt="2023-09-10T07:47:59.668" v="5" actId="478"/>
          <ac:picMkLst>
            <pc:docMk/>
            <pc:sldMk cId="1339184038" sldId="259"/>
            <ac:picMk id="3" creationId="{8685A526-A16A-DF48-9B5A-D3B64FEE9D2D}"/>
          </ac:picMkLst>
        </pc:picChg>
        <pc:picChg chg="add mod">
          <ac:chgData name="ゆっくり市場調査論" userId="03e094fd-291a-4030-9f28-a3cc6b5984cc" providerId="ADAL" clId="{3EA9B933-E3EA-4C52-BACD-01853F1A97C0}" dt="2023-09-10T07:49:28.947" v="11"/>
          <ac:picMkLst>
            <pc:docMk/>
            <pc:sldMk cId="1339184038" sldId="259"/>
            <ac:picMk id="4" creationId="{C9B22575-D3A9-2519-BC12-8ECF6361CC7B}"/>
          </ac:picMkLst>
        </pc:picChg>
      </pc:sldChg>
      <pc:sldChg chg="addSp delSp modSp mod">
        <pc:chgData name="ゆっくり市場調査論" userId="03e094fd-291a-4030-9f28-a3cc6b5984cc" providerId="ADAL" clId="{3EA9B933-E3EA-4C52-BACD-01853F1A97C0}" dt="2023-09-10T07:49:13.016" v="8"/>
        <pc:sldMkLst>
          <pc:docMk/>
          <pc:sldMk cId="1128009376" sldId="261"/>
        </pc:sldMkLst>
        <pc:picChg chg="del">
          <ac:chgData name="ゆっくり市場調査論" userId="03e094fd-291a-4030-9f28-a3cc6b5984cc" providerId="ADAL" clId="{3EA9B933-E3EA-4C52-BACD-01853F1A97C0}" dt="2023-09-10T07:48:10.960" v="6" actId="478"/>
          <ac:picMkLst>
            <pc:docMk/>
            <pc:sldMk cId="1128009376" sldId="261"/>
            <ac:picMk id="3" creationId="{A9F12608-D7EF-C256-6983-D127F5282F3F}"/>
          </ac:picMkLst>
        </pc:picChg>
        <pc:picChg chg="add mod">
          <ac:chgData name="ゆっくり市場調査論" userId="03e094fd-291a-4030-9f28-a3cc6b5984cc" providerId="ADAL" clId="{3EA9B933-E3EA-4C52-BACD-01853F1A97C0}" dt="2023-09-10T07:49:13.016" v="8"/>
          <ac:picMkLst>
            <pc:docMk/>
            <pc:sldMk cId="1128009376" sldId="261"/>
            <ac:picMk id="4" creationId="{05CAF250-CC06-DF42-EADD-FD1FD6208100}"/>
          </ac:picMkLst>
        </pc:picChg>
      </pc:sldChg>
      <pc:sldChg chg="addSp delSp modSp mod">
        <pc:chgData name="ゆっくり市場調査論" userId="03e094fd-291a-4030-9f28-a3cc6b5984cc" providerId="ADAL" clId="{3EA9B933-E3EA-4C52-BACD-01853F1A97C0}" dt="2023-09-10T07:49:21.211" v="9"/>
        <pc:sldMkLst>
          <pc:docMk/>
          <pc:sldMk cId="116972184" sldId="264"/>
        </pc:sldMkLst>
        <pc:picChg chg="del">
          <ac:chgData name="ゆっくり市場調査論" userId="03e094fd-291a-4030-9f28-a3cc6b5984cc" providerId="ADAL" clId="{3EA9B933-E3EA-4C52-BACD-01853F1A97C0}" dt="2023-09-10T07:47:49.591" v="3" actId="478"/>
          <ac:picMkLst>
            <pc:docMk/>
            <pc:sldMk cId="116972184" sldId="264"/>
            <ac:picMk id="3" creationId="{334B4B90-7EF3-C4A8-8937-354003655A5E}"/>
          </ac:picMkLst>
        </pc:picChg>
        <pc:picChg chg="add mod">
          <ac:chgData name="ゆっくり市場調査論" userId="03e094fd-291a-4030-9f28-a3cc6b5984cc" providerId="ADAL" clId="{3EA9B933-E3EA-4C52-BACD-01853F1A97C0}" dt="2023-09-10T07:49:21.211" v="9"/>
          <ac:picMkLst>
            <pc:docMk/>
            <pc:sldMk cId="116972184" sldId="264"/>
            <ac:picMk id="4" creationId="{79140C9F-EBFC-7C85-4D00-45CBD47EBC57}"/>
          </ac:picMkLst>
        </pc:picChg>
      </pc:sldChg>
      <pc:sldChg chg="addSp delSp modSp mod">
        <pc:chgData name="ゆっくり市場調査論" userId="03e094fd-291a-4030-9f28-a3cc6b5984cc" providerId="ADAL" clId="{3EA9B933-E3EA-4C52-BACD-01853F1A97C0}" dt="2023-09-10T07:49:01.372" v="7"/>
        <pc:sldMkLst>
          <pc:docMk/>
          <pc:sldMk cId="2422700893" sldId="268"/>
        </pc:sldMkLst>
        <pc:picChg chg="del">
          <ac:chgData name="ゆっくり市場調査論" userId="03e094fd-291a-4030-9f28-a3cc6b5984cc" providerId="ADAL" clId="{3EA9B933-E3EA-4C52-BACD-01853F1A97C0}" dt="2023-09-10T07:44:14.117" v="2" actId="478"/>
          <ac:picMkLst>
            <pc:docMk/>
            <pc:sldMk cId="2422700893" sldId="268"/>
            <ac:picMk id="3" creationId="{DF5F439A-F94B-AAEE-0FE5-C9AEB4563C8D}"/>
          </ac:picMkLst>
        </pc:picChg>
        <pc:picChg chg="add mod">
          <ac:chgData name="ゆっくり市場調査論" userId="03e094fd-291a-4030-9f28-a3cc6b5984cc" providerId="ADAL" clId="{3EA9B933-E3EA-4C52-BACD-01853F1A97C0}" dt="2023-09-10T07:49:01.372" v="7"/>
          <ac:picMkLst>
            <pc:docMk/>
            <pc:sldMk cId="2422700893" sldId="268"/>
            <ac:picMk id="4" creationId="{BA892A41-C296-A169-468D-BE608B5EAB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F176F354-A59D-F5EE-E501-0F0D9D92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1DE8332-D5ED-AEA4-60C7-596D6FE4A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9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7320DD-EAF6-7663-43DA-C8681790A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112281-26B7-7432-7CDF-AC0E59D9C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1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F6964F-1652-886E-689D-099F607F6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30D11C9-50E9-2688-0B19-703190759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5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16E88C9-DBDF-C6D8-53EC-020F8A00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9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650261E-A959-897A-73D7-117EA2218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C102544-7162-25CA-106A-406AB581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3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1F2AFE7-EF0C-7138-29AA-09C6EE196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1B01E34-7572-0DD7-6D8E-EAA3821F0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5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73C56EE-0974-247D-BC08-D96F1ABEF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36FC5D1-9A42-4795-2592-EB380C3E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7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ADE564-6C43-F91A-F2FD-22F81BD3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9EA9F06-7666-924D-E821-ABBAF34C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30ABB5D-2F0D-ED9E-DBDA-93B923D3E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4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0280CBA-5D50-12A4-4C1A-3EE2057E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A6B0038-6A7B-7D33-1452-28620D08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F17DF0-B628-AC01-B69C-85302ABA4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3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B4B3D34-49BB-F07D-3C2F-DD5714D44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4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AB07EE-C1C9-8628-6804-6E354DF34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4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0A5FC4E-1FFA-4C25-37D2-5004B29A1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1E34FD2-C1B9-97C8-C336-AB5BB94B7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D831BFF-7914-9E28-BEE3-15DCCEEC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4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400E43-27A4-DD7F-99AD-510EF3D8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0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DE680AD-D112-F29F-7BC2-8B28F118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C12D7E6-14C5-6892-47B7-3B3058544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2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60438A-484F-4D60-4838-59884462D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3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E996B38-8B80-21DF-DD02-1CC0C8D76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9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A1CFB9D-CE66-B003-21B1-70BD56E9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4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F2498AB-435F-C9FE-C41A-F5F0D6F70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3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6A6D2CB-5573-3275-345A-DA3D1A715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31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FD48A5-1F22-D02D-A828-85696602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ADD9E4-CE2F-702B-0261-E4D9B768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07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8108074-DF44-CFFA-2D66-B8C922555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74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A898BEA-5940-F1EF-8BE4-A966EDDA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8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AFD90CC-DD90-C3BA-DFD5-28C0E87F7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80E448-BD42-CB47-C539-A9886D73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B07B53-7623-8742-BCB7-B465823F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34863F6-9BB1-4F73-5797-90D19A429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6EE9315-98B1-8A8C-B439-FEACE85A8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0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BCF2AE-0406-D630-286D-CE5F4DA8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72</TotalTime>
  <Words>0</Words>
  <Application>Microsoft Office PowerPoint</Application>
  <PresentationFormat>ユーザー設定</PresentationFormat>
  <Paragraphs>0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2023-08-11T12:22:28Z</dcterms:created>
  <dcterms:modified xsi:type="dcterms:W3CDTF">2023-12-12T14:26:44Z</dcterms:modified>
</cp:coreProperties>
</file>