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709AC-AC73-41F3-A58A-91C8DECEE134}" v="2" dt="2023-08-25T16:26:25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403709AC-AC73-41F3-A58A-91C8DECEE134}"/>
    <pc:docChg chg="custSel modSld">
      <pc:chgData name="ゆっくり市場調査論" userId="03e094fd-291a-4030-9f28-a3cc6b5984cc" providerId="ADAL" clId="{403709AC-AC73-41F3-A58A-91C8DECEE134}" dt="2023-08-25T16:26:25.885" v="3"/>
      <pc:docMkLst>
        <pc:docMk/>
      </pc:docMkLst>
      <pc:sldChg chg="addSp delSp modSp mod">
        <pc:chgData name="ゆっくり市場調査論" userId="03e094fd-291a-4030-9f28-a3cc6b5984cc" providerId="ADAL" clId="{403709AC-AC73-41F3-A58A-91C8DECEE134}" dt="2023-08-25T16:26:22.867" v="2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403709AC-AC73-41F3-A58A-91C8DECEE134}" dt="2023-08-25T16:24:38.766" v="0" actId="478"/>
          <ac:picMkLst>
            <pc:docMk/>
            <pc:sldMk cId="2057214130" sldId="257"/>
            <ac:picMk id="3" creationId="{0AEC0C30-5B55-02EA-5835-91F7C3CA5BA4}"/>
          </ac:picMkLst>
        </pc:picChg>
        <pc:picChg chg="add mod">
          <ac:chgData name="ゆっくり市場調査論" userId="03e094fd-291a-4030-9f28-a3cc6b5984cc" providerId="ADAL" clId="{403709AC-AC73-41F3-A58A-91C8DECEE134}" dt="2023-08-25T16:26:22.867" v="2"/>
          <ac:picMkLst>
            <pc:docMk/>
            <pc:sldMk cId="2057214130" sldId="257"/>
            <ac:picMk id="4" creationId="{CC5D50DE-027D-9352-472B-055A93FC1EA5}"/>
          </ac:picMkLst>
        </pc:picChg>
      </pc:sldChg>
      <pc:sldChg chg="addSp delSp modSp mod">
        <pc:chgData name="ゆっくり市場調査論" userId="03e094fd-291a-4030-9f28-a3cc6b5984cc" providerId="ADAL" clId="{403709AC-AC73-41F3-A58A-91C8DECEE134}" dt="2023-08-25T16:26:25.885" v="3"/>
        <pc:sldMkLst>
          <pc:docMk/>
          <pc:sldMk cId="4032808647" sldId="271"/>
        </pc:sldMkLst>
        <pc:picChg chg="del">
          <ac:chgData name="ゆっくり市場調査論" userId="03e094fd-291a-4030-9f28-a3cc6b5984cc" providerId="ADAL" clId="{403709AC-AC73-41F3-A58A-91C8DECEE134}" dt="2023-08-25T16:25:38.612" v="1" actId="478"/>
          <ac:picMkLst>
            <pc:docMk/>
            <pc:sldMk cId="4032808647" sldId="271"/>
            <ac:picMk id="3" creationId="{9DD642AE-0285-4AB8-9910-B519FC77EE33}"/>
          </ac:picMkLst>
        </pc:picChg>
        <pc:picChg chg="add mod">
          <ac:chgData name="ゆっくり市場調査論" userId="03e094fd-291a-4030-9f28-a3cc6b5984cc" providerId="ADAL" clId="{403709AC-AC73-41F3-A58A-91C8DECEE134}" dt="2023-08-25T16:26:25.885" v="3"/>
          <ac:picMkLst>
            <pc:docMk/>
            <pc:sldMk cId="4032808647" sldId="271"/>
            <ac:picMk id="4" creationId="{3500BE32-2BFF-F689-1BEA-FFAC3F3A51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CC5D50DE-027D-9352-472B-055A93FC1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E86F2C-2B55-841D-F3F5-40DBF5DE1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875F4EE-EA27-C11B-D85B-F45694487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0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5A4DF14-3570-9277-5CEF-F44A1851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AE92D27-C0A4-83B2-BF39-F31BA9E0D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F1F9320-F99A-8959-25D4-BD9200FC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4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DA6B85E-7FAA-CD85-4306-EC423A98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9F3A18B-9BDB-7B75-390D-13D522D1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5125AA9-0A82-1CC5-915F-177C289B2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0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9B59D86-61DB-FDE4-EAEC-380B0D98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2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0D3DE53-8EBC-DE71-2586-5E736848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A8844C0-9977-F403-D406-53FD9917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6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35EC2BE-E49B-F311-74D4-A55AD1520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B57F1CA-D257-56A6-136B-85A663826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7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5B0C2E5-908F-1891-2143-D0CCDF5A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7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A73D35D-0C82-B958-A03D-B9C43FCEE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8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3500BE32-2BFF-F689-1BEA-FFAC3F3A5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3D8B7DB-5840-3F91-444C-94F62D1DA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25F495C-7D45-DF09-20F6-B019D9BA7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6B8424C-C86E-3749-86B2-BCF72DA1D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7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8</TotalTime>
  <Words>0</Words>
  <Application>Microsoft Office PowerPoint</Application>
  <PresentationFormat>ユーザー設定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2023-08-15T08:14:06Z</dcterms:created>
  <dcterms:modified xsi:type="dcterms:W3CDTF">2023-08-25T16:26:33Z</dcterms:modified>
</cp:coreProperties>
</file>