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3600450" cy="216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D58C3-D036-4771-83AA-AA2C95220007}" v="66" dt="2023-11-27T12:42:33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71" d="100"/>
          <a:sy n="171" d="100"/>
        </p:scale>
        <p:origin x="132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ゆっくり市場調査論" userId="03e094fd-291a-4030-9f28-a3cc6b5984cc" providerId="ADAL" clId="{9AB734F3-E956-46A2-BA0C-FEAB4EB4A05C}"/>
    <pc:docChg chg="custSel modSld">
      <pc:chgData name="ゆっくり市場調査論" userId="03e094fd-291a-4030-9f28-a3cc6b5984cc" providerId="ADAL" clId="{9AB734F3-E956-46A2-BA0C-FEAB4EB4A05C}" dt="2023-09-05T23:46:18.532" v="17"/>
      <pc:docMkLst>
        <pc:docMk/>
      </pc:docMkLst>
      <pc:sldChg chg="addSp delSp modSp mod">
        <pc:chgData name="ゆっくり市場調査論" userId="03e094fd-291a-4030-9f28-a3cc6b5984cc" providerId="ADAL" clId="{9AB734F3-E956-46A2-BA0C-FEAB4EB4A05C}" dt="2023-08-25T16:19:12.534" v="8"/>
        <pc:sldMkLst>
          <pc:docMk/>
          <pc:sldMk cId="2710391975" sldId="257"/>
        </pc:sldMkLst>
        <pc:picChg chg="del">
          <ac:chgData name="ゆっくり市場調査論" userId="03e094fd-291a-4030-9f28-a3cc6b5984cc" providerId="ADAL" clId="{9AB734F3-E956-46A2-BA0C-FEAB4EB4A05C}" dt="2023-08-25T16:17:42.420" v="0" actId="478"/>
          <ac:picMkLst>
            <pc:docMk/>
            <pc:sldMk cId="2710391975" sldId="257"/>
            <ac:picMk id="3" creationId="{BE86F3C4-FB19-C6BD-58ED-3D56221F8200}"/>
          </ac:picMkLst>
        </pc:picChg>
        <pc:picChg chg="add mod">
          <ac:chgData name="ゆっくり市場調査論" userId="03e094fd-291a-4030-9f28-a3cc6b5984cc" providerId="ADAL" clId="{9AB734F3-E956-46A2-BA0C-FEAB4EB4A05C}" dt="2023-08-25T16:19:12.534" v="8"/>
          <ac:picMkLst>
            <pc:docMk/>
            <pc:sldMk cId="2710391975" sldId="257"/>
            <ac:picMk id="4" creationId="{0D83838A-7E92-258B-ED44-B9BE10B56533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18.114" v="9"/>
        <pc:sldMkLst>
          <pc:docMk/>
          <pc:sldMk cId="1090396652" sldId="260"/>
        </pc:sldMkLst>
        <pc:picChg chg="del">
          <ac:chgData name="ゆっくり市場調査論" userId="03e094fd-291a-4030-9f28-a3cc6b5984cc" providerId="ADAL" clId="{9AB734F3-E956-46A2-BA0C-FEAB4EB4A05C}" dt="2023-08-25T16:17:48.587" v="1" actId="478"/>
          <ac:picMkLst>
            <pc:docMk/>
            <pc:sldMk cId="1090396652" sldId="260"/>
            <ac:picMk id="3" creationId="{548A79F7-FD27-4E00-4B7D-7F6801F8A7C2}"/>
          </ac:picMkLst>
        </pc:picChg>
        <pc:picChg chg="add mod">
          <ac:chgData name="ゆっくり市場調査論" userId="03e094fd-291a-4030-9f28-a3cc6b5984cc" providerId="ADAL" clId="{9AB734F3-E956-46A2-BA0C-FEAB4EB4A05C}" dt="2023-08-25T16:19:18.114" v="9"/>
          <ac:picMkLst>
            <pc:docMk/>
            <pc:sldMk cId="1090396652" sldId="260"/>
            <ac:picMk id="4" creationId="{F2164E73-D449-BE44-42A4-2794323AEA2E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22.465" v="10"/>
        <pc:sldMkLst>
          <pc:docMk/>
          <pc:sldMk cId="1664949013" sldId="263"/>
        </pc:sldMkLst>
        <pc:picChg chg="del">
          <ac:chgData name="ゆっくり市場調査論" userId="03e094fd-291a-4030-9f28-a3cc6b5984cc" providerId="ADAL" clId="{9AB734F3-E956-46A2-BA0C-FEAB4EB4A05C}" dt="2023-08-25T16:17:55.060" v="2" actId="478"/>
          <ac:picMkLst>
            <pc:docMk/>
            <pc:sldMk cId="1664949013" sldId="263"/>
            <ac:picMk id="3" creationId="{A4E1E771-EAFE-220E-6B00-92010A20686B}"/>
          </ac:picMkLst>
        </pc:picChg>
        <pc:picChg chg="add mod">
          <ac:chgData name="ゆっくり市場調査論" userId="03e094fd-291a-4030-9f28-a3cc6b5984cc" providerId="ADAL" clId="{9AB734F3-E956-46A2-BA0C-FEAB4EB4A05C}" dt="2023-08-25T16:19:22.465" v="10"/>
          <ac:picMkLst>
            <pc:docMk/>
            <pc:sldMk cId="1664949013" sldId="263"/>
            <ac:picMk id="4" creationId="{F5F0CC09-5CCC-9026-15C8-0D91B243F889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29.749" v="11"/>
        <pc:sldMkLst>
          <pc:docMk/>
          <pc:sldMk cId="1631403145" sldId="266"/>
        </pc:sldMkLst>
        <pc:picChg chg="del">
          <ac:chgData name="ゆっくり市場調査論" userId="03e094fd-291a-4030-9f28-a3cc6b5984cc" providerId="ADAL" clId="{9AB734F3-E956-46A2-BA0C-FEAB4EB4A05C}" dt="2023-08-25T16:18:02.353" v="3" actId="478"/>
          <ac:picMkLst>
            <pc:docMk/>
            <pc:sldMk cId="1631403145" sldId="266"/>
            <ac:picMk id="3" creationId="{9C8AAD2C-84FC-EBBD-D5EA-65F9B369BA7C}"/>
          </ac:picMkLst>
        </pc:picChg>
        <pc:picChg chg="add mod">
          <ac:chgData name="ゆっくり市場調査論" userId="03e094fd-291a-4030-9f28-a3cc6b5984cc" providerId="ADAL" clId="{9AB734F3-E956-46A2-BA0C-FEAB4EB4A05C}" dt="2023-08-25T16:19:29.749" v="11"/>
          <ac:picMkLst>
            <pc:docMk/>
            <pc:sldMk cId="1631403145" sldId="266"/>
            <ac:picMk id="4" creationId="{9CC64C97-C001-D3EF-31B2-1C2D572AC8BC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33.096" v="12"/>
        <pc:sldMkLst>
          <pc:docMk/>
          <pc:sldMk cId="171794886" sldId="267"/>
        </pc:sldMkLst>
        <pc:picChg chg="del">
          <ac:chgData name="ゆっくり市場調査論" userId="03e094fd-291a-4030-9f28-a3cc6b5984cc" providerId="ADAL" clId="{9AB734F3-E956-46A2-BA0C-FEAB4EB4A05C}" dt="2023-08-25T16:18:05.914" v="4" actId="478"/>
          <ac:picMkLst>
            <pc:docMk/>
            <pc:sldMk cId="171794886" sldId="267"/>
            <ac:picMk id="3" creationId="{D9C4A047-2983-9684-79E0-6F6B8AF550B3}"/>
          </ac:picMkLst>
        </pc:picChg>
        <pc:picChg chg="add mod">
          <ac:chgData name="ゆっくり市場調査論" userId="03e094fd-291a-4030-9f28-a3cc6b5984cc" providerId="ADAL" clId="{9AB734F3-E956-46A2-BA0C-FEAB4EB4A05C}" dt="2023-08-25T16:19:33.096" v="12"/>
          <ac:picMkLst>
            <pc:docMk/>
            <pc:sldMk cId="171794886" sldId="267"/>
            <ac:picMk id="4" creationId="{0092F3E3-9475-4617-95CB-0F5226EE6608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9-05T23:46:18.532" v="17"/>
        <pc:sldMkLst>
          <pc:docMk/>
          <pc:sldMk cId="2213127170" sldId="271"/>
        </pc:sldMkLst>
        <pc:picChg chg="del">
          <ac:chgData name="ゆっくり市場調査論" userId="03e094fd-291a-4030-9f28-a3cc6b5984cc" providerId="ADAL" clId="{9AB734F3-E956-46A2-BA0C-FEAB4EB4A05C}" dt="2023-09-05T23:45:59.743" v="16" actId="478"/>
          <ac:picMkLst>
            <pc:docMk/>
            <pc:sldMk cId="2213127170" sldId="271"/>
            <ac:picMk id="3" creationId="{FD4A5FAD-B7A7-2DD0-E778-D18A7EBF8B1A}"/>
          </ac:picMkLst>
        </pc:picChg>
        <pc:picChg chg="add mod">
          <ac:chgData name="ゆっくり市場調査論" userId="03e094fd-291a-4030-9f28-a3cc6b5984cc" providerId="ADAL" clId="{9AB734F3-E956-46A2-BA0C-FEAB4EB4A05C}" dt="2023-09-05T23:46:18.532" v="17"/>
          <ac:picMkLst>
            <pc:docMk/>
            <pc:sldMk cId="2213127170" sldId="271"/>
            <ac:picMk id="4" creationId="{3792CC11-818A-6AFA-D4C2-458FB008337C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44.611" v="13"/>
        <pc:sldMkLst>
          <pc:docMk/>
          <pc:sldMk cId="3851021387" sldId="272"/>
        </pc:sldMkLst>
        <pc:picChg chg="del">
          <ac:chgData name="ゆっくり市場調査論" userId="03e094fd-291a-4030-9f28-a3cc6b5984cc" providerId="ADAL" clId="{9AB734F3-E956-46A2-BA0C-FEAB4EB4A05C}" dt="2023-08-25T16:18:11.223" v="5" actId="478"/>
          <ac:picMkLst>
            <pc:docMk/>
            <pc:sldMk cId="3851021387" sldId="272"/>
            <ac:picMk id="3" creationId="{972FA380-0F03-7F89-CC69-FEDD36CD6BA2}"/>
          </ac:picMkLst>
        </pc:picChg>
        <pc:picChg chg="add mod">
          <ac:chgData name="ゆっくり市場調査論" userId="03e094fd-291a-4030-9f28-a3cc6b5984cc" providerId="ADAL" clId="{9AB734F3-E956-46A2-BA0C-FEAB4EB4A05C}" dt="2023-08-25T16:19:44.611" v="13"/>
          <ac:picMkLst>
            <pc:docMk/>
            <pc:sldMk cId="3851021387" sldId="272"/>
            <ac:picMk id="4" creationId="{1F97B868-7B0D-761D-54E0-A10E535AFE81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47.654" v="14"/>
        <pc:sldMkLst>
          <pc:docMk/>
          <pc:sldMk cId="313291872" sldId="274"/>
        </pc:sldMkLst>
        <pc:picChg chg="del">
          <ac:chgData name="ゆっくり市場調査論" userId="03e094fd-291a-4030-9f28-a3cc6b5984cc" providerId="ADAL" clId="{9AB734F3-E956-46A2-BA0C-FEAB4EB4A05C}" dt="2023-08-25T16:18:14.500" v="6" actId="478"/>
          <ac:picMkLst>
            <pc:docMk/>
            <pc:sldMk cId="313291872" sldId="274"/>
            <ac:picMk id="3" creationId="{92218F77-B992-0C4F-57F3-36A230BFEB1E}"/>
          </ac:picMkLst>
        </pc:picChg>
        <pc:picChg chg="add mod">
          <ac:chgData name="ゆっくり市場調査論" userId="03e094fd-291a-4030-9f28-a3cc6b5984cc" providerId="ADAL" clId="{9AB734F3-E956-46A2-BA0C-FEAB4EB4A05C}" dt="2023-08-25T16:19:47.654" v="14"/>
          <ac:picMkLst>
            <pc:docMk/>
            <pc:sldMk cId="313291872" sldId="274"/>
            <ac:picMk id="4" creationId="{28EAEF1B-62EE-30BC-9A00-288DC3C3242F}"/>
          </ac:picMkLst>
        </pc:picChg>
      </pc:sldChg>
      <pc:sldChg chg="addSp delSp modSp mod">
        <pc:chgData name="ゆっくり市場調査論" userId="03e094fd-291a-4030-9f28-a3cc6b5984cc" providerId="ADAL" clId="{9AB734F3-E956-46A2-BA0C-FEAB4EB4A05C}" dt="2023-08-25T16:19:50.445" v="15"/>
        <pc:sldMkLst>
          <pc:docMk/>
          <pc:sldMk cId="3323357135" sldId="275"/>
        </pc:sldMkLst>
        <pc:picChg chg="del">
          <ac:chgData name="ゆっくり市場調査論" userId="03e094fd-291a-4030-9f28-a3cc6b5984cc" providerId="ADAL" clId="{9AB734F3-E956-46A2-BA0C-FEAB4EB4A05C}" dt="2023-08-25T16:18:16.390" v="7" actId="478"/>
          <ac:picMkLst>
            <pc:docMk/>
            <pc:sldMk cId="3323357135" sldId="275"/>
            <ac:picMk id="3" creationId="{78E98AB1-141F-4022-F268-83F87DAD3672}"/>
          </ac:picMkLst>
        </pc:picChg>
        <pc:picChg chg="add mod">
          <ac:chgData name="ゆっくり市場調査論" userId="03e094fd-291a-4030-9f28-a3cc6b5984cc" providerId="ADAL" clId="{9AB734F3-E956-46A2-BA0C-FEAB4EB4A05C}" dt="2023-08-25T16:19:50.445" v="15"/>
          <ac:picMkLst>
            <pc:docMk/>
            <pc:sldMk cId="3323357135" sldId="275"/>
            <ac:picMk id="4" creationId="{65A524C2-BAB7-C016-B89B-C86859767423}"/>
          </ac:picMkLst>
        </pc:picChg>
      </pc:sldChg>
    </pc:docChg>
  </pc:docChgLst>
  <pc:docChgLst>
    <pc:chgData name="ゆっくり市場調査論" userId="03e094fd-291a-4030-9f28-a3cc6b5984cc" providerId="ADAL" clId="{6F9D58C3-D036-4771-83AA-AA2C95220007}"/>
    <pc:docChg chg="custSel addSld delSld modSld">
      <pc:chgData name="ゆっくり市場調査論" userId="03e094fd-291a-4030-9f28-a3cc6b5984cc" providerId="ADAL" clId="{6F9D58C3-D036-4771-83AA-AA2C95220007}" dt="2023-11-27T12:42:33.709" v="276" actId="962"/>
      <pc:docMkLst>
        <pc:docMk/>
      </pc:docMkLst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632448220" sldId="268"/>
        </pc:sldMkLst>
        <pc:picChg chg="del">
          <ac:chgData name="ゆっくり市場調査論" userId="03e094fd-291a-4030-9f28-a3cc6b5984cc" providerId="ADAL" clId="{6F9D58C3-D036-4771-83AA-AA2C95220007}" dt="2023-11-21T05:28:48.378" v="0" actId="478"/>
          <ac:picMkLst>
            <pc:docMk/>
            <pc:sldMk cId="1632448220" sldId="268"/>
            <ac:picMk id="3" creationId="{5A82DF55-20E1-4C9F-170C-007F907B5C99}"/>
          </ac:picMkLst>
        </pc:picChg>
        <pc:picChg chg="add mod">
          <ac:chgData name="ゆっくり市場調査論" userId="03e094fd-291a-4030-9f28-a3cc6b5984cc" providerId="ADAL" clId="{6F9D58C3-D036-4771-83AA-AA2C95220007}" dt="2023-11-21T05:32:09.482" v="26" actId="962"/>
          <ac:picMkLst>
            <pc:docMk/>
            <pc:sldMk cId="1632448220" sldId="268"/>
            <ac:picMk id="4" creationId="{4EE226F1-45A9-90D7-F816-611A7EADD6C8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7T12:42:15.620" v="268" actId="1035"/>
        <pc:sldMkLst>
          <pc:docMk/>
          <pc:sldMk cId="3186344418" sldId="268"/>
        </pc:sldMkLst>
        <pc:picChg chg="add mod">
          <ac:chgData name="ゆっくり市場調査論" userId="03e094fd-291a-4030-9f28-a3cc6b5984cc" providerId="ADAL" clId="{6F9D58C3-D036-4771-83AA-AA2C95220007}" dt="2023-11-27T12:42:15.620" v="268" actId="1035"/>
          <ac:picMkLst>
            <pc:docMk/>
            <pc:sldMk cId="3186344418" sldId="268"/>
            <ac:picMk id="3" creationId="{5D55FD35-E74C-2664-4276-818568CA91A0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3:30.496" v="106" actId="27614"/>
        <pc:sldMkLst>
          <pc:docMk/>
          <pc:sldMk cId="503280109" sldId="269"/>
        </pc:sldMkLst>
        <pc:picChg chg="add mod">
          <ac:chgData name="ゆっくり市場調査論" userId="03e094fd-291a-4030-9f28-a3cc6b5984cc" providerId="ADAL" clId="{6F9D58C3-D036-4771-83AA-AA2C95220007}" dt="2023-11-21T13:03:30.496" v="106" actId="27614"/>
          <ac:picMkLst>
            <pc:docMk/>
            <pc:sldMk cId="503280109" sldId="269"/>
            <ac:picMk id="3" creationId="{F7C47C79-C9D0-FF5B-8883-EE66ECFFC6A1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940142585" sldId="269"/>
        </pc:sldMkLst>
      </pc:sldChg>
      <pc:sldChg chg="addSp delSp modSp new mod">
        <pc:chgData name="ゆっくり市場調査論" userId="03e094fd-291a-4030-9f28-a3cc6b5984cc" providerId="ADAL" clId="{6F9D58C3-D036-4771-83AA-AA2C95220007}" dt="2023-11-27T12:42:30.011" v="273" actId="962"/>
        <pc:sldMkLst>
          <pc:docMk/>
          <pc:sldMk cId="2355970439" sldId="270"/>
        </pc:sldMkLst>
        <pc:picChg chg="add del mod">
          <ac:chgData name="ゆっくり市場調査論" userId="03e094fd-291a-4030-9f28-a3cc6b5984cc" providerId="ADAL" clId="{6F9D58C3-D036-4771-83AA-AA2C95220007}" dt="2023-11-27T12:42:19.343" v="269" actId="478"/>
          <ac:picMkLst>
            <pc:docMk/>
            <pc:sldMk cId="2355970439" sldId="270"/>
            <ac:picMk id="3" creationId="{03FAFEDF-CC03-24B0-2BE0-01DA560AB761}"/>
          </ac:picMkLst>
        </pc:picChg>
        <pc:picChg chg="add mod">
          <ac:chgData name="ゆっくり市場調査論" userId="03e094fd-291a-4030-9f28-a3cc6b5984cc" providerId="ADAL" clId="{6F9D58C3-D036-4771-83AA-AA2C95220007}" dt="2023-11-27T12:42:30.011" v="273" actId="962"/>
          <ac:picMkLst>
            <pc:docMk/>
            <pc:sldMk cId="2355970439" sldId="270"/>
            <ac:picMk id="4" creationId="{CD53379D-BD4A-221C-4A55-FCFAE3DD59BC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309632284" sldId="270"/>
        </pc:sldMkLst>
        <pc:picChg chg="del">
          <ac:chgData name="ゆっくり市場調査論" userId="03e094fd-291a-4030-9f28-a3cc6b5984cc" providerId="ADAL" clId="{6F9D58C3-D036-4771-83AA-AA2C95220007}" dt="2023-11-21T05:28:52.471" v="1" actId="478"/>
          <ac:picMkLst>
            <pc:docMk/>
            <pc:sldMk cId="3309632284" sldId="270"/>
            <ac:picMk id="3" creationId="{E2A8A1BC-32FF-677D-9A13-1A31A1221149}"/>
          </ac:picMkLst>
        </pc:picChg>
        <pc:picChg chg="add mod">
          <ac:chgData name="ゆっくり市場調査論" userId="03e094fd-291a-4030-9f28-a3cc6b5984cc" providerId="ADAL" clId="{6F9D58C3-D036-4771-83AA-AA2C95220007}" dt="2023-11-21T05:32:12.318" v="29" actId="962"/>
          <ac:picMkLst>
            <pc:docMk/>
            <pc:sldMk cId="3309632284" sldId="270"/>
            <ac:picMk id="4" creationId="{8C5B8FC8-6101-5D69-F31D-3BEBB83AF6C8}"/>
          </ac:picMkLst>
        </pc:picChg>
      </pc:sldChg>
      <pc:sldChg chg="addSp delSp modSp new mod">
        <pc:chgData name="ゆっくり市場調査論" userId="03e094fd-291a-4030-9f28-a3cc6b5984cc" providerId="ADAL" clId="{6F9D58C3-D036-4771-83AA-AA2C95220007}" dt="2023-11-27T12:42:33.709" v="276" actId="962"/>
        <pc:sldMkLst>
          <pc:docMk/>
          <pc:sldMk cId="698959235" sldId="271"/>
        </pc:sldMkLst>
        <pc:picChg chg="add del mod">
          <ac:chgData name="ゆっくり市場調査論" userId="03e094fd-291a-4030-9f28-a3cc6b5984cc" providerId="ADAL" clId="{6F9D58C3-D036-4771-83AA-AA2C95220007}" dt="2023-11-27T12:42:21.392" v="270" actId="478"/>
          <ac:picMkLst>
            <pc:docMk/>
            <pc:sldMk cId="698959235" sldId="271"/>
            <ac:picMk id="3" creationId="{D62864C2-D2FA-8CC5-6081-081BB8192C60}"/>
          </ac:picMkLst>
        </pc:picChg>
        <pc:picChg chg="add mod">
          <ac:chgData name="ゆっくり市場調査論" userId="03e094fd-291a-4030-9f28-a3cc6b5984cc" providerId="ADAL" clId="{6F9D58C3-D036-4771-83AA-AA2C95220007}" dt="2023-11-27T12:42:33.709" v="276" actId="962"/>
          <ac:picMkLst>
            <pc:docMk/>
            <pc:sldMk cId="698959235" sldId="271"/>
            <ac:picMk id="4" creationId="{0262D3F3-6C92-0EDB-4D73-57A991C26713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213127170" sldId="271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851021387" sldId="272"/>
        </pc:sldMkLst>
      </pc:sldChg>
      <pc:sldChg chg="addSp modSp new mod">
        <pc:chgData name="ゆっくり市場調査論" userId="03e094fd-291a-4030-9f28-a3cc6b5984cc" providerId="ADAL" clId="{6F9D58C3-D036-4771-83AA-AA2C95220007}" dt="2023-11-21T13:03:42.305" v="115" actId="962"/>
        <pc:sldMkLst>
          <pc:docMk/>
          <pc:sldMk cId="4163242467" sldId="272"/>
        </pc:sldMkLst>
        <pc:picChg chg="add mod">
          <ac:chgData name="ゆっくり市場調査論" userId="03e094fd-291a-4030-9f28-a3cc6b5984cc" providerId="ADAL" clId="{6F9D58C3-D036-4771-83AA-AA2C95220007}" dt="2023-11-21T13:03:42.305" v="115" actId="962"/>
          <ac:picMkLst>
            <pc:docMk/>
            <pc:sldMk cId="4163242467" sldId="272"/>
            <ac:picMk id="3" creationId="{85157BFF-AB4D-87C4-A5BD-CD837AF1D066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3:45.933" v="118" actId="962"/>
        <pc:sldMkLst>
          <pc:docMk/>
          <pc:sldMk cId="2538327743" sldId="273"/>
        </pc:sldMkLst>
        <pc:picChg chg="add mod">
          <ac:chgData name="ゆっくり市場調査論" userId="03e094fd-291a-4030-9f28-a3cc6b5984cc" providerId="ADAL" clId="{6F9D58C3-D036-4771-83AA-AA2C95220007}" dt="2023-11-21T13:03:45.933" v="118" actId="962"/>
          <ac:picMkLst>
            <pc:docMk/>
            <pc:sldMk cId="2538327743" sldId="273"/>
            <ac:picMk id="3" creationId="{A52FD950-61CD-56B7-88A0-7BC1696A7DEB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800154125" sldId="273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13291872" sldId="274"/>
        </pc:sldMkLst>
      </pc:sldChg>
      <pc:sldChg chg="addSp modSp new mod">
        <pc:chgData name="ゆっくり市場調査論" userId="03e094fd-291a-4030-9f28-a3cc6b5984cc" providerId="ADAL" clId="{6F9D58C3-D036-4771-83AA-AA2C95220007}" dt="2023-11-21T13:03:49.625" v="121" actId="962"/>
        <pc:sldMkLst>
          <pc:docMk/>
          <pc:sldMk cId="1186426657" sldId="274"/>
        </pc:sldMkLst>
        <pc:picChg chg="add mod">
          <ac:chgData name="ゆっくり市場調査論" userId="03e094fd-291a-4030-9f28-a3cc6b5984cc" providerId="ADAL" clId="{6F9D58C3-D036-4771-83AA-AA2C95220007}" dt="2023-11-21T13:03:49.625" v="121" actId="962"/>
          <ac:picMkLst>
            <pc:docMk/>
            <pc:sldMk cId="1186426657" sldId="274"/>
            <ac:picMk id="3" creationId="{7F1CC256-D353-B8D5-FD12-5F67DAE65831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323357135" sldId="275"/>
        </pc:sldMkLst>
      </pc:sldChg>
      <pc:sldChg chg="addSp modSp new mod">
        <pc:chgData name="ゆっくり市場調査論" userId="03e094fd-291a-4030-9f28-a3cc6b5984cc" providerId="ADAL" clId="{6F9D58C3-D036-4771-83AA-AA2C95220007}" dt="2023-11-21T13:03:53.159" v="124" actId="962"/>
        <pc:sldMkLst>
          <pc:docMk/>
          <pc:sldMk cId="3839311338" sldId="275"/>
        </pc:sldMkLst>
        <pc:picChg chg="add mod">
          <ac:chgData name="ゆっくり市場調査論" userId="03e094fd-291a-4030-9f28-a3cc6b5984cc" providerId="ADAL" clId="{6F9D58C3-D036-4771-83AA-AA2C95220007}" dt="2023-11-21T13:03:53.159" v="124" actId="962"/>
          <ac:picMkLst>
            <pc:docMk/>
            <pc:sldMk cId="3839311338" sldId="275"/>
            <ac:picMk id="3" creationId="{F7F05506-DEF1-701F-B851-7A540B58259C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051081942" sldId="276"/>
        </pc:sldMkLst>
      </pc:sldChg>
      <pc:sldChg chg="addSp modSp new mod">
        <pc:chgData name="ゆっくり市場調査論" userId="03e094fd-291a-4030-9f28-a3cc6b5984cc" providerId="ADAL" clId="{6F9D58C3-D036-4771-83AA-AA2C95220007}" dt="2023-11-21T13:04:02.564" v="127" actId="962"/>
        <pc:sldMkLst>
          <pc:docMk/>
          <pc:sldMk cId="2768419151" sldId="276"/>
        </pc:sldMkLst>
        <pc:picChg chg="add mod">
          <ac:chgData name="ゆっくり市場調査論" userId="03e094fd-291a-4030-9f28-a3cc6b5984cc" providerId="ADAL" clId="{6F9D58C3-D036-4771-83AA-AA2C95220007}" dt="2023-11-21T13:04:02.564" v="127" actId="962"/>
          <ac:picMkLst>
            <pc:docMk/>
            <pc:sldMk cId="2768419151" sldId="276"/>
            <ac:picMk id="3" creationId="{A8FB1A5C-646A-DA25-D7FA-68632B2DDB10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06.492" v="130" actId="962"/>
        <pc:sldMkLst>
          <pc:docMk/>
          <pc:sldMk cId="3444188905" sldId="277"/>
        </pc:sldMkLst>
        <pc:picChg chg="add mod">
          <ac:chgData name="ゆっくり市場調査論" userId="03e094fd-291a-4030-9f28-a3cc6b5984cc" providerId="ADAL" clId="{6F9D58C3-D036-4771-83AA-AA2C95220007}" dt="2023-11-21T13:04:06.492" v="130" actId="962"/>
          <ac:picMkLst>
            <pc:docMk/>
            <pc:sldMk cId="3444188905" sldId="277"/>
            <ac:picMk id="3" creationId="{F7067FE2-0A9F-C0FE-5608-6C06FC0A3B1E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4101660780" sldId="277"/>
        </pc:sldMkLst>
      </pc:sldChg>
      <pc:sldChg chg="addSp modSp new mod">
        <pc:chgData name="ゆっくり市場調査論" userId="03e094fd-291a-4030-9f28-a3cc6b5984cc" providerId="ADAL" clId="{6F9D58C3-D036-4771-83AA-AA2C95220007}" dt="2023-11-21T13:04:09.855" v="133" actId="962"/>
        <pc:sldMkLst>
          <pc:docMk/>
          <pc:sldMk cId="1087057377" sldId="278"/>
        </pc:sldMkLst>
        <pc:picChg chg="add mod">
          <ac:chgData name="ゆっくり市場調査論" userId="03e094fd-291a-4030-9f28-a3cc6b5984cc" providerId="ADAL" clId="{6F9D58C3-D036-4771-83AA-AA2C95220007}" dt="2023-11-21T13:04:09.855" v="133" actId="962"/>
          <ac:picMkLst>
            <pc:docMk/>
            <pc:sldMk cId="1087057377" sldId="278"/>
            <ac:picMk id="3" creationId="{8CD0A1B0-C707-A9CE-3259-27A14AE95F78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520272869" sldId="278"/>
        </pc:sldMkLst>
      </pc:sldChg>
      <pc:sldChg chg="addSp modSp new mod">
        <pc:chgData name="ゆっくり市場調査論" userId="03e094fd-291a-4030-9f28-a3cc6b5984cc" providerId="ADAL" clId="{6F9D58C3-D036-4771-83AA-AA2C95220007}" dt="2023-11-21T13:04:13.026" v="136" actId="962"/>
        <pc:sldMkLst>
          <pc:docMk/>
          <pc:sldMk cId="2518418952" sldId="279"/>
        </pc:sldMkLst>
        <pc:picChg chg="add mod">
          <ac:chgData name="ゆっくり市場調査論" userId="03e094fd-291a-4030-9f28-a3cc6b5984cc" providerId="ADAL" clId="{6F9D58C3-D036-4771-83AA-AA2C95220007}" dt="2023-11-21T13:04:13.026" v="136" actId="962"/>
          <ac:picMkLst>
            <pc:docMk/>
            <pc:sldMk cId="2518418952" sldId="279"/>
            <ac:picMk id="3" creationId="{236A3169-6334-DBD8-E24B-4E98F313A445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538079338" sldId="279"/>
        </pc:sldMkLst>
      </pc:sldChg>
      <pc:sldChg chg="addSp modSp new mod">
        <pc:chgData name="ゆっくり市場調査論" userId="03e094fd-291a-4030-9f28-a3cc6b5984cc" providerId="ADAL" clId="{6F9D58C3-D036-4771-83AA-AA2C95220007}" dt="2023-11-21T13:04:17.307" v="139" actId="962"/>
        <pc:sldMkLst>
          <pc:docMk/>
          <pc:sldMk cId="1240656233" sldId="280"/>
        </pc:sldMkLst>
        <pc:picChg chg="add mod">
          <ac:chgData name="ゆっくり市場調査論" userId="03e094fd-291a-4030-9f28-a3cc6b5984cc" providerId="ADAL" clId="{6F9D58C3-D036-4771-83AA-AA2C95220007}" dt="2023-11-21T13:04:17.307" v="139" actId="962"/>
          <ac:picMkLst>
            <pc:docMk/>
            <pc:sldMk cId="1240656233" sldId="280"/>
            <ac:picMk id="3" creationId="{B1F663D8-7A3F-3639-0F86-EADDD17253E3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452953735" sldId="280"/>
        </pc:sldMkLst>
      </pc:sldChg>
      <pc:sldChg chg="addSp modSp new mod">
        <pc:chgData name="ゆっくり市場調査論" userId="03e094fd-291a-4030-9f28-a3cc6b5984cc" providerId="ADAL" clId="{6F9D58C3-D036-4771-83AA-AA2C95220007}" dt="2023-11-21T13:04:20.340" v="142" actId="962"/>
        <pc:sldMkLst>
          <pc:docMk/>
          <pc:sldMk cId="1814626786" sldId="281"/>
        </pc:sldMkLst>
        <pc:picChg chg="add mod">
          <ac:chgData name="ゆっくり市場調査論" userId="03e094fd-291a-4030-9f28-a3cc6b5984cc" providerId="ADAL" clId="{6F9D58C3-D036-4771-83AA-AA2C95220007}" dt="2023-11-21T13:04:20.340" v="142" actId="962"/>
          <ac:picMkLst>
            <pc:docMk/>
            <pc:sldMk cId="1814626786" sldId="281"/>
            <ac:picMk id="3" creationId="{87C71D0F-9217-F153-BF02-6D69AEC64E37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129226112" sldId="281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187069478" sldId="282"/>
        </pc:sldMkLst>
      </pc:sldChg>
      <pc:sldChg chg="addSp modSp new mod">
        <pc:chgData name="ゆっくり市場調査論" userId="03e094fd-291a-4030-9f28-a3cc6b5984cc" providerId="ADAL" clId="{6F9D58C3-D036-4771-83AA-AA2C95220007}" dt="2023-11-21T13:04:23.741" v="145" actId="962"/>
        <pc:sldMkLst>
          <pc:docMk/>
          <pc:sldMk cId="3566228551" sldId="282"/>
        </pc:sldMkLst>
        <pc:picChg chg="add mod">
          <ac:chgData name="ゆっくり市場調査論" userId="03e094fd-291a-4030-9f28-a3cc6b5984cc" providerId="ADAL" clId="{6F9D58C3-D036-4771-83AA-AA2C95220007}" dt="2023-11-21T13:04:23.741" v="145" actId="962"/>
          <ac:picMkLst>
            <pc:docMk/>
            <pc:sldMk cId="3566228551" sldId="282"/>
            <ac:picMk id="3" creationId="{8F466B98-F73A-C9CE-4B16-76D017BB389C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64389747" sldId="283"/>
        </pc:sldMkLst>
      </pc:sldChg>
      <pc:sldChg chg="addSp modSp new mod">
        <pc:chgData name="ゆっくり市場調査論" userId="03e094fd-291a-4030-9f28-a3cc6b5984cc" providerId="ADAL" clId="{6F9D58C3-D036-4771-83AA-AA2C95220007}" dt="2023-11-21T13:04:27.534" v="148" actId="962"/>
        <pc:sldMkLst>
          <pc:docMk/>
          <pc:sldMk cId="2535438022" sldId="283"/>
        </pc:sldMkLst>
        <pc:picChg chg="add mod">
          <ac:chgData name="ゆっくり市場調査論" userId="03e094fd-291a-4030-9f28-a3cc6b5984cc" providerId="ADAL" clId="{6F9D58C3-D036-4771-83AA-AA2C95220007}" dt="2023-11-21T13:04:27.534" v="148" actId="962"/>
          <ac:picMkLst>
            <pc:docMk/>
            <pc:sldMk cId="2535438022" sldId="283"/>
            <ac:picMk id="3" creationId="{5D3B5907-D85E-1C77-BD69-265DA985AFA4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31.426" v="151" actId="962"/>
        <pc:sldMkLst>
          <pc:docMk/>
          <pc:sldMk cId="2256944528" sldId="284"/>
        </pc:sldMkLst>
        <pc:picChg chg="add mod">
          <ac:chgData name="ゆっくり市場調査論" userId="03e094fd-291a-4030-9f28-a3cc6b5984cc" providerId="ADAL" clId="{6F9D58C3-D036-4771-83AA-AA2C95220007}" dt="2023-11-21T13:04:31.426" v="151" actId="962"/>
          <ac:picMkLst>
            <pc:docMk/>
            <pc:sldMk cId="2256944528" sldId="284"/>
            <ac:picMk id="3" creationId="{DBCD5E2F-0E9F-DE78-F1EF-B773A2D5EC5A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118749092" sldId="284"/>
        </pc:sldMkLst>
      </pc:sldChg>
      <pc:sldChg chg="addSp modSp new mod">
        <pc:chgData name="ゆっくり市場調査論" userId="03e094fd-291a-4030-9f28-a3cc6b5984cc" providerId="ADAL" clId="{6F9D58C3-D036-4771-83AA-AA2C95220007}" dt="2023-11-21T13:04:34.658" v="154" actId="962"/>
        <pc:sldMkLst>
          <pc:docMk/>
          <pc:sldMk cId="692940546" sldId="285"/>
        </pc:sldMkLst>
        <pc:picChg chg="add mod">
          <ac:chgData name="ゆっくり市場調査論" userId="03e094fd-291a-4030-9f28-a3cc6b5984cc" providerId="ADAL" clId="{6F9D58C3-D036-4771-83AA-AA2C95220007}" dt="2023-11-21T13:04:34.658" v="154" actId="962"/>
          <ac:picMkLst>
            <pc:docMk/>
            <pc:sldMk cId="692940546" sldId="285"/>
            <ac:picMk id="3" creationId="{D7523F77-5261-8301-90CE-CF5DD879514A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439168883" sldId="285"/>
        </pc:sldMkLst>
      </pc:sldChg>
      <pc:sldChg chg="addSp modSp new mod">
        <pc:chgData name="ゆっくり市場調査論" userId="03e094fd-291a-4030-9f28-a3cc6b5984cc" providerId="ADAL" clId="{6F9D58C3-D036-4771-83AA-AA2C95220007}" dt="2023-11-21T13:04:38.092" v="157" actId="962"/>
        <pc:sldMkLst>
          <pc:docMk/>
          <pc:sldMk cId="297705610" sldId="286"/>
        </pc:sldMkLst>
        <pc:picChg chg="add mod">
          <ac:chgData name="ゆっくり市場調査論" userId="03e094fd-291a-4030-9f28-a3cc6b5984cc" providerId="ADAL" clId="{6F9D58C3-D036-4771-83AA-AA2C95220007}" dt="2023-11-21T13:04:38.092" v="157" actId="962"/>
          <ac:picMkLst>
            <pc:docMk/>
            <pc:sldMk cId="297705610" sldId="286"/>
            <ac:picMk id="3" creationId="{01DE7424-752B-54BF-C8A3-B14AC141C7C3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4100317662" sldId="286"/>
        </pc:sldMkLst>
        <pc:picChg chg="del">
          <ac:chgData name="ゆっくり市場調査論" userId="03e094fd-291a-4030-9f28-a3cc6b5984cc" providerId="ADAL" clId="{6F9D58C3-D036-4771-83AA-AA2C95220007}" dt="2023-11-21T05:29:16.673" v="2" actId="478"/>
          <ac:picMkLst>
            <pc:docMk/>
            <pc:sldMk cId="4100317662" sldId="286"/>
            <ac:picMk id="3" creationId="{3575632E-93D9-7A16-8349-CFB8D1716FA8}"/>
          </ac:picMkLst>
        </pc:picChg>
        <pc:picChg chg="add mod">
          <ac:chgData name="ゆっくり市場調査論" userId="03e094fd-291a-4030-9f28-a3cc6b5984cc" providerId="ADAL" clId="{6F9D58C3-D036-4771-83AA-AA2C95220007}" dt="2023-11-21T05:31:58.230" v="23" actId="962"/>
          <ac:picMkLst>
            <pc:docMk/>
            <pc:sldMk cId="4100317662" sldId="286"/>
            <ac:picMk id="4" creationId="{A1CDF8F5-E4B8-0815-D95B-63C0945D482D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41.241" v="160" actId="962"/>
        <pc:sldMkLst>
          <pc:docMk/>
          <pc:sldMk cId="1221040794" sldId="287"/>
        </pc:sldMkLst>
        <pc:picChg chg="add mod">
          <ac:chgData name="ゆっくり市場調査論" userId="03e094fd-291a-4030-9f28-a3cc6b5984cc" providerId="ADAL" clId="{6F9D58C3-D036-4771-83AA-AA2C95220007}" dt="2023-11-21T13:04:41.241" v="160" actId="962"/>
          <ac:picMkLst>
            <pc:docMk/>
            <pc:sldMk cId="1221040794" sldId="287"/>
            <ac:picMk id="3" creationId="{0AA5CA1A-9588-321B-F4D5-C457E1101524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487624600" sldId="287"/>
        </pc:sldMkLst>
      </pc:sldChg>
      <pc:sldChg chg="addSp modSp new mod">
        <pc:chgData name="ゆっくり市場調査論" userId="03e094fd-291a-4030-9f28-a3cc6b5984cc" providerId="ADAL" clId="{6F9D58C3-D036-4771-83AA-AA2C95220007}" dt="2023-11-21T13:04:44.396" v="163" actId="962"/>
        <pc:sldMkLst>
          <pc:docMk/>
          <pc:sldMk cId="349238660" sldId="288"/>
        </pc:sldMkLst>
        <pc:picChg chg="add mod">
          <ac:chgData name="ゆっくり市場調査論" userId="03e094fd-291a-4030-9f28-a3cc6b5984cc" providerId="ADAL" clId="{6F9D58C3-D036-4771-83AA-AA2C95220007}" dt="2023-11-21T13:04:44.396" v="163" actId="962"/>
          <ac:picMkLst>
            <pc:docMk/>
            <pc:sldMk cId="349238660" sldId="288"/>
            <ac:picMk id="3" creationId="{0C980261-44B6-92CD-91BF-FB8A8EAA5DB2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304710997" sldId="288"/>
        </pc:sldMkLst>
        <pc:picChg chg="del">
          <ac:chgData name="ゆっくり市場調査論" userId="03e094fd-291a-4030-9f28-a3cc6b5984cc" providerId="ADAL" clId="{6F9D58C3-D036-4771-83AA-AA2C95220007}" dt="2023-11-21T05:29:21.323" v="3" actId="478"/>
          <ac:picMkLst>
            <pc:docMk/>
            <pc:sldMk cId="3304710997" sldId="288"/>
            <ac:picMk id="3" creationId="{0D928FD1-2C72-D8C4-71E4-C6FCF2F0B4A6}"/>
          </ac:picMkLst>
        </pc:picChg>
        <pc:picChg chg="add mod">
          <ac:chgData name="ゆっくり市場調査論" userId="03e094fd-291a-4030-9f28-a3cc6b5984cc" providerId="ADAL" clId="{6F9D58C3-D036-4771-83AA-AA2C95220007}" dt="2023-11-21T05:33:19.440" v="32" actId="962"/>
          <ac:picMkLst>
            <pc:docMk/>
            <pc:sldMk cId="3304710997" sldId="288"/>
            <ac:picMk id="4" creationId="{0EA1E640-EE9B-D994-D57F-C65DF0FE24CD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402845142" sldId="289"/>
        </pc:sldMkLst>
        <pc:picChg chg="del">
          <ac:chgData name="ゆっくり市場調査論" userId="03e094fd-291a-4030-9f28-a3cc6b5984cc" providerId="ADAL" clId="{6F9D58C3-D036-4771-83AA-AA2C95220007}" dt="2023-11-21T05:29:24.717" v="4" actId="478"/>
          <ac:picMkLst>
            <pc:docMk/>
            <pc:sldMk cId="402845142" sldId="289"/>
            <ac:picMk id="3" creationId="{CD1B6835-B111-0528-1F18-A7D31CC0E486}"/>
          </ac:picMkLst>
        </pc:picChg>
        <pc:picChg chg="add mod">
          <ac:chgData name="ゆっくり市場調査論" userId="03e094fd-291a-4030-9f28-a3cc6b5984cc" providerId="ADAL" clId="{6F9D58C3-D036-4771-83AA-AA2C95220007}" dt="2023-11-21T05:31:49.897" v="20" actId="962"/>
          <ac:picMkLst>
            <pc:docMk/>
            <pc:sldMk cId="402845142" sldId="289"/>
            <ac:picMk id="4" creationId="{3BF3D250-C24F-EBB0-8960-5253D9630AF8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47.761" v="166" actId="962"/>
        <pc:sldMkLst>
          <pc:docMk/>
          <pc:sldMk cId="3468694136" sldId="289"/>
        </pc:sldMkLst>
        <pc:picChg chg="add mod">
          <ac:chgData name="ゆっくり市場調査論" userId="03e094fd-291a-4030-9f28-a3cc6b5984cc" providerId="ADAL" clId="{6F9D58C3-D036-4771-83AA-AA2C95220007}" dt="2023-11-21T13:04:47.761" v="166" actId="962"/>
          <ac:picMkLst>
            <pc:docMk/>
            <pc:sldMk cId="3468694136" sldId="289"/>
            <ac:picMk id="3" creationId="{36BC8FAD-2B3F-1F21-60E3-AAE9F550C3D0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52.438" v="169" actId="962"/>
        <pc:sldMkLst>
          <pc:docMk/>
          <pc:sldMk cId="2197127210" sldId="290"/>
        </pc:sldMkLst>
        <pc:picChg chg="add mod">
          <ac:chgData name="ゆっくり市場調査論" userId="03e094fd-291a-4030-9f28-a3cc6b5984cc" providerId="ADAL" clId="{6F9D58C3-D036-4771-83AA-AA2C95220007}" dt="2023-11-21T13:04:52.438" v="169" actId="962"/>
          <ac:picMkLst>
            <pc:docMk/>
            <pc:sldMk cId="2197127210" sldId="290"/>
            <ac:picMk id="3" creationId="{FC8874DE-FB0C-16ED-A245-6E6025654E60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835609044" sldId="290"/>
        </pc:sldMkLst>
        <pc:picChg chg="del">
          <ac:chgData name="ゆっくり市場調査論" userId="03e094fd-291a-4030-9f28-a3cc6b5984cc" providerId="ADAL" clId="{6F9D58C3-D036-4771-83AA-AA2C95220007}" dt="2023-11-21T05:29:29.453" v="5" actId="478"/>
          <ac:picMkLst>
            <pc:docMk/>
            <pc:sldMk cId="3835609044" sldId="290"/>
            <ac:picMk id="3" creationId="{B51E90C2-E8C8-330A-1D02-EAA856B29C18}"/>
          </ac:picMkLst>
        </pc:picChg>
        <pc:picChg chg="add del mod">
          <ac:chgData name="ゆっくり市場調査論" userId="03e094fd-291a-4030-9f28-a3cc6b5984cc" providerId="ADAL" clId="{6F9D58C3-D036-4771-83AA-AA2C95220007}" dt="2023-11-21T05:31:33.585" v="17" actId="478"/>
          <ac:picMkLst>
            <pc:docMk/>
            <pc:sldMk cId="3835609044" sldId="290"/>
            <ac:picMk id="4" creationId="{6B49C781-DD94-FC71-9204-464EB688824C}"/>
          </ac:picMkLst>
        </pc:picChg>
        <pc:picChg chg="add mod">
          <ac:chgData name="ゆっくり市場調査論" userId="03e094fd-291a-4030-9f28-a3cc6b5984cc" providerId="ADAL" clId="{6F9D58C3-D036-4771-83AA-AA2C95220007}" dt="2023-11-21T05:33:25.080" v="35" actId="962"/>
          <ac:picMkLst>
            <pc:docMk/>
            <pc:sldMk cId="3835609044" sldId="290"/>
            <ac:picMk id="6" creationId="{DC581970-29CF-B8E2-04B1-C4E2A9BDC268}"/>
          </ac:picMkLst>
        </pc:picChg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631026445" sldId="291"/>
        </pc:sldMkLst>
        <pc:picChg chg="del">
          <ac:chgData name="ゆっくり市場調査論" userId="03e094fd-291a-4030-9f28-a3cc6b5984cc" providerId="ADAL" clId="{6F9D58C3-D036-4771-83AA-AA2C95220007}" dt="2023-11-21T05:29:37.151" v="6" actId="478"/>
          <ac:picMkLst>
            <pc:docMk/>
            <pc:sldMk cId="3631026445" sldId="291"/>
            <ac:picMk id="3" creationId="{CE514F3E-DD8A-6B53-5BF6-B4DDECBA7E2A}"/>
          </ac:picMkLst>
        </pc:picChg>
        <pc:picChg chg="add mod">
          <ac:chgData name="ゆっくり市場調査論" userId="03e094fd-291a-4030-9f28-a3cc6b5984cc" providerId="ADAL" clId="{6F9D58C3-D036-4771-83AA-AA2C95220007}" dt="2023-11-21T05:29:54.969" v="9" actId="962"/>
          <ac:picMkLst>
            <pc:docMk/>
            <pc:sldMk cId="3631026445" sldId="291"/>
            <ac:picMk id="4" creationId="{0BA47EF4-37E2-EA58-1E5C-FCD9EA881DA7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4:56.481" v="172" actId="962"/>
        <pc:sldMkLst>
          <pc:docMk/>
          <pc:sldMk cId="4190409321" sldId="291"/>
        </pc:sldMkLst>
        <pc:picChg chg="add mod">
          <ac:chgData name="ゆっくり市場調査論" userId="03e094fd-291a-4030-9f28-a3cc6b5984cc" providerId="ADAL" clId="{6F9D58C3-D036-4771-83AA-AA2C95220007}" dt="2023-11-21T13:04:56.481" v="172" actId="962"/>
          <ac:picMkLst>
            <pc:docMk/>
            <pc:sldMk cId="4190409321" sldId="291"/>
            <ac:picMk id="3" creationId="{935F2370-9246-FFEB-E528-BF2FD35BA9BA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907904278" sldId="292"/>
        </pc:sldMkLst>
      </pc:sldChg>
      <pc:sldChg chg="addSp modSp new mod">
        <pc:chgData name="ゆっくり市場調査論" userId="03e094fd-291a-4030-9f28-a3cc6b5984cc" providerId="ADAL" clId="{6F9D58C3-D036-4771-83AA-AA2C95220007}" dt="2023-11-21T13:05:00.571" v="175" actId="962"/>
        <pc:sldMkLst>
          <pc:docMk/>
          <pc:sldMk cId="3071609828" sldId="292"/>
        </pc:sldMkLst>
        <pc:picChg chg="add mod">
          <ac:chgData name="ゆっくり市場調査論" userId="03e094fd-291a-4030-9f28-a3cc6b5984cc" providerId="ADAL" clId="{6F9D58C3-D036-4771-83AA-AA2C95220007}" dt="2023-11-21T13:05:00.571" v="175" actId="962"/>
          <ac:picMkLst>
            <pc:docMk/>
            <pc:sldMk cId="3071609828" sldId="292"/>
            <ac:picMk id="3" creationId="{D104B7C9-660A-EE77-44AD-7DA74844B18C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816145433" sldId="293"/>
        </pc:sldMkLst>
      </pc:sldChg>
      <pc:sldChg chg="addSp modSp new mod">
        <pc:chgData name="ゆっくり市場調査論" userId="03e094fd-291a-4030-9f28-a3cc6b5984cc" providerId="ADAL" clId="{6F9D58C3-D036-4771-83AA-AA2C95220007}" dt="2023-11-21T13:05:03.361" v="178" actId="962"/>
        <pc:sldMkLst>
          <pc:docMk/>
          <pc:sldMk cId="2923939703" sldId="293"/>
        </pc:sldMkLst>
        <pc:picChg chg="add mod">
          <ac:chgData name="ゆっくり市場調査論" userId="03e094fd-291a-4030-9f28-a3cc6b5984cc" providerId="ADAL" clId="{6F9D58C3-D036-4771-83AA-AA2C95220007}" dt="2023-11-21T13:05:03.361" v="178" actId="962"/>
          <ac:picMkLst>
            <pc:docMk/>
            <pc:sldMk cId="2923939703" sldId="293"/>
            <ac:picMk id="3" creationId="{D25565EB-590F-5FEE-3D3F-D4BBF5BA38BE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5:09.019" v="181" actId="962"/>
        <pc:sldMkLst>
          <pc:docMk/>
          <pc:sldMk cId="3630941502" sldId="294"/>
        </pc:sldMkLst>
        <pc:picChg chg="add mod">
          <ac:chgData name="ゆっくり市場調査論" userId="03e094fd-291a-4030-9f28-a3cc6b5984cc" providerId="ADAL" clId="{6F9D58C3-D036-4771-83AA-AA2C95220007}" dt="2023-11-21T13:05:09.019" v="181" actId="962"/>
          <ac:picMkLst>
            <pc:docMk/>
            <pc:sldMk cId="3630941502" sldId="294"/>
            <ac:picMk id="3" creationId="{9CBFE5AF-C27D-FD33-259F-609CCB98FED2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670063216" sldId="294"/>
        </pc:sldMkLst>
      </pc:sldChg>
      <pc:sldChg chg="addSp modSp new mod">
        <pc:chgData name="ゆっくり市場調査論" userId="03e094fd-291a-4030-9f28-a3cc6b5984cc" providerId="ADAL" clId="{6F9D58C3-D036-4771-83AA-AA2C95220007}" dt="2023-11-21T13:05:12.571" v="184" actId="962"/>
        <pc:sldMkLst>
          <pc:docMk/>
          <pc:sldMk cId="125635983" sldId="295"/>
        </pc:sldMkLst>
        <pc:picChg chg="add mod">
          <ac:chgData name="ゆっくり市場調査論" userId="03e094fd-291a-4030-9f28-a3cc6b5984cc" providerId="ADAL" clId="{6F9D58C3-D036-4771-83AA-AA2C95220007}" dt="2023-11-21T13:05:12.571" v="184" actId="962"/>
          <ac:picMkLst>
            <pc:docMk/>
            <pc:sldMk cId="125635983" sldId="295"/>
            <ac:picMk id="3" creationId="{34EEBDFA-DB2C-6C93-61CA-75595A67EBF7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26646313" sldId="295"/>
        </pc:sldMkLst>
      </pc:sldChg>
      <pc:sldChg chg="addSp modSp new mod">
        <pc:chgData name="ゆっくり市場調査論" userId="03e094fd-291a-4030-9f28-a3cc6b5984cc" providerId="ADAL" clId="{6F9D58C3-D036-4771-83AA-AA2C95220007}" dt="2023-11-21T13:05:16.174" v="187" actId="962"/>
        <pc:sldMkLst>
          <pc:docMk/>
          <pc:sldMk cId="1093960230" sldId="296"/>
        </pc:sldMkLst>
        <pc:picChg chg="add mod">
          <ac:chgData name="ゆっくり市場調査論" userId="03e094fd-291a-4030-9f28-a3cc6b5984cc" providerId="ADAL" clId="{6F9D58C3-D036-4771-83AA-AA2C95220007}" dt="2023-11-21T13:05:16.174" v="187" actId="962"/>
          <ac:picMkLst>
            <pc:docMk/>
            <pc:sldMk cId="1093960230" sldId="296"/>
            <ac:picMk id="3" creationId="{B1C41436-5366-AD72-16E0-8BEEC13EA88F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161907471" sldId="296"/>
        </pc:sldMkLst>
      </pc:sldChg>
      <pc:sldChg chg="addSp modSp new mod">
        <pc:chgData name="ゆっくり市場調査論" userId="03e094fd-291a-4030-9f28-a3cc6b5984cc" providerId="ADAL" clId="{6F9D58C3-D036-4771-83AA-AA2C95220007}" dt="2023-11-21T13:05:19.540" v="190" actId="962"/>
        <pc:sldMkLst>
          <pc:docMk/>
          <pc:sldMk cId="3294565277" sldId="297"/>
        </pc:sldMkLst>
        <pc:picChg chg="add mod">
          <ac:chgData name="ゆっくり市場調査論" userId="03e094fd-291a-4030-9f28-a3cc6b5984cc" providerId="ADAL" clId="{6F9D58C3-D036-4771-83AA-AA2C95220007}" dt="2023-11-21T13:05:19.540" v="190" actId="962"/>
          <ac:picMkLst>
            <pc:docMk/>
            <pc:sldMk cId="3294565277" sldId="297"/>
            <ac:picMk id="3" creationId="{4EE36E0B-8BE1-B324-82F0-2BC9A48574E4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711072699" sldId="297"/>
        </pc:sldMkLst>
      </pc:sldChg>
      <pc:sldChg chg="addSp modSp new mod">
        <pc:chgData name="ゆっくり市場調査論" userId="03e094fd-291a-4030-9f28-a3cc6b5984cc" providerId="ADAL" clId="{6F9D58C3-D036-4771-83AA-AA2C95220007}" dt="2023-11-21T13:05:23.352" v="193" actId="962"/>
        <pc:sldMkLst>
          <pc:docMk/>
          <pc:sldMk cId="1475835950" sldId="298"/>
        </pc:sldMkLst>
        <pc:picChg chg="add mod">
          <ac:chgData name="ゆっくり市場調査論" userId="03e094fd-291a-4030-9f28-a3cc6b5984cc" providerId="ADAL" clId="{6F9D58C3-D036-4771-83AA-AA2C95220007}" dt="2023-11-21T13:05:23.352" v="193" actId="962"/>
          <ac:picMkLst>
            <pc:docMk/>
            <pc:sldMk cId="1475835950" sldId="298"/>
            <ac:picMk id="3" creationId="{F01ABAE1-1E4E-4858-973F-F95E0A1B4C77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789186395" sldId="298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082270427" sldId="299"/>
        </pc:sldMkLst>
      </pc:sldChg>
      <pc:sldChg chg="addSp modSp new mod">
        <pc:chgData name="ゆっくり市場調査論" userId="03e094fd-291a-4030-9f28-a3cc6b5984cc" providerId="ADAL" clId="{6F9D58C3-D036-4771-83AA-AA2C95220007}" dt="2023-11-21T13:05:27.787" v="196" actId="962"/>
        <pc:sldMkLst>
          <pc:docMk/>
          <pc:sldMk cId="3114204100" sldId="299"/>
        </pc:sldMkLst>
        <pc:picChg chg="add mod">
          <ac:chgData name="ゆっくり市場調査論" userId="03e094fd-291a-4030-9f28-a3cc6b5984cc" providerId="ADAL" clId="{6F9D58C3-D036-4771-83AA-AA2C95220007}" dt="2023-11-21T13:05:27.787" v="196" actId="962"/>
          <ac:picMkLst>
            <pc:docMk/>
            <pc:sldMk cId="3114204100" sldId="299"/>
            <ac:picMk id="3" creationId="{694B5D02-98F6-2E92-FE0B-41328FAE462D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568940643" sldId="300"/>
        </pc:sldMkLst>
      </pc:sldChg>
      <pc:sldChg chg="addSp modSp new mod">
        <pc:chgData name="ゆっくり市場調査論" userId="03e094fd-291a-4030-9f28-a3cc6b5984cc" providerId="ADAL" clId="{6F9D58C3-D036-4771-83AA-AA2C95220007}" dt="2023-11-21T13:05:31.393" v="199" actId="962"/>
        <pc:sldMkLst>
          <pc:docMk/>
          <pc:sldMk cId="3258638924" sldId="300"/>
        </pc:sldMkLst>
        <pc:picChg chg="add mod">
          <ac:chgData name="ゆっくり市場調査論" userId="03e094fd-291a-4030-9f28-a3cc6b5984cc" providerId="ADAL" clId="{6F9D58C3-D036-4771-83AA-AA2C95220007}" dt="2023-11-21T13:05:31.393" v="199" actId="962"/>
          <ac:picMkLst>
            <pc:docMk/>
            <pc:sldMk cId="3258638924" sldId="300"/>
            <ac:picMk id="3" creationId="{986D19D0-0E59-841B-9573-7A9C110D06A5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5:34.998" v="202" actId="962"/>
        <pc:sldMkLst>
          <pc:docMk/>
          <pc:sldMk cId="1133335395" sldId="301"/>
        </pc:sldMkLst>
        <pc:picChg chg="add mod">
          <ac:chgData name="ゆっくり市場調査論" userId="03e094fd-291a-4030-9f28-a3cc6b5984cc" providerId="ADAL" clId="{6F9D58C3-D036-4771-83AA-AA2C95220007}" dt="2023-11-21T13:05:34.998" v="202" actId="962"/>
          <ac:picMkLst>
            <pc:docMk/>
            <pc:sldMk cId="1133335395" sldId="301"/>
            <ac:picMk id="3" creationId="{AC39D697-FECA-0A90-CF35-D7035237F0D7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330760314" sldId="301"/>
        </pc:sldMkLst>
      </pc:sldChg>
      <pc:sldChg chg="addSp modSp new mod">
        <pc:chgData name="ゆっくり市場調査論" userId="03e094fd-291a-4030-9f28-a3cc6b5984cc" providerId="ADAL" clId="{6F9D58C3-D036-4771-83AA-AA2C95220007}" dt="2023-11-21T13:05:38.977" v="205" actId="962"/>
        <pc:sldMkLst>
          <pc:docMk/>
          <pc:sldMk cId="188720559" sldId="302"/>
        </pc:sldMkLst>
        <pc:picChg chg="add mod">
          <ac:chgData name="ゆっくり市場調査論" userId="03e094fd-291a-4030-9f28-a3cc6b5984cc" providerId="ADAL" clId="{6F9D58C3-D036-4771-83AA-AA2C95220007}" dt="2023-11-21T13:05:38.977" v="205" actId="962"/>
          <ac:picMkLst>
            <pc:docMk/>
            <pc:sldMk cId="188720559" sldId="302"/>
            <ac:picMk id="3" creationId="{0562A09F-295C-AF73-849E-B6E4637113EB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335535318" sldId="302"/>
        </pc:sldMkLst>
      </pc:sldChg>
      <pc:sldChg chg="addSp delSp modSp del mod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898865785" sldId="303"/>
        </pc:sldMkLst>
        <pc:picChg chg="del">
          <ac:chgData name="ゆっくり市場調査論" userId="03e094fd-291a-4030-9f28-a3cc6b5984cc" providerId="ADAL" clId="{6F9D58C3-D036-4771-83AA-AA2C95220007}" dt="2023-11-21T05:30:20.016" v="10" actId="478"/>
          <ac:picMkLst>
            <pc:docMk/>
            <pc:sldMk cId="898865785" sldId="303"/>
            <ac:picMk id="3" creationId="{6C76FC63-27A3-E44D-BFF8-ECF66577698A}"/>
          </ac:picMkLst>
        </pc:picChg>
        <pc:picChg chg="add mod">
          <ac:chgData name="ゆっくり市場調査論" userId="03e094fd-291a-4030-9f28-a3cc6b5984cc" providerId="ADAL" clId="{6F9D58C3-D036-4771-83AA-AA2C95220007}" dt="2023-11-21T05:30:40.038" v="13" actId="962"/>
          <ac:picMkLst>
            <pc:docMk/>
            <pc:sldMk cId="898865785" sldId="303"/>
            <ac:picMk id="4" creationId="{2925A177-CFDF-B6E7-848B-581E449B0548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5:42.579" v="208" actId="962"/>
        <pc:sldMkLst>
          <pc:docMk/>
          <pc:sldMk cId="3584397658" sldId="303"/>
        </pc:sldMkLst>
        <pc:picChg chg="add mod">
          <ac:chgData name="ゆっくり市場調査論" userId="03e094fd-291a-4030-9f28-a3cc6b5984cc" providerId="ADAL" clId="{6F9D58C3-D036-4771-83AA-AA2C95220007}" dt="2023-11-21T13:05:42.579" v="208" actId="962"/>
          <ac:picMkLst>
            <pc:docMk/>
            <pc:sldMk cId="3584397658" sldId="303"/>
            <ac:picMk id="3" creationId="{D1845835-59B2-CF49-DD70-FB8D1CFB0F3C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803381510" sldId="304"/>
        </pc:sldMkLst>
      </pc:sldChg>
      <pc:sldChg chg="addSp modSp new mod">
        <pc:chgData name="ゆっくり市場調査論" userId="03e094fd-291a-4030-9f28-a3cc6b5984cc" providerId="ADAL" clId="{6F9D58C3-D036-4771-83AA-AA2C95220007}" dt="2023-11-21T13:05:46.268" v="211" actId="962"/>
        <pc:sldMkLst>
          <pc:docMk/>
          <pc:sldMk cId="4154841801" sldId="304"/>
        </pc:sldMkLst>
        <pc:picChg chg="add mod">
          <ac:chgData name="ゆっくり市場調査論" userId="03e094fd-291a-4030-9f28-a3cc6b5984cc" providerId="ADAL" clId="{6F9D58C3-D036-4771-83AA-AA2C95220007}" dt="2023-11-21T13:05:46.268" v="211" actId="962"/>
          <ac:picMkLst>
            <pc:docMk/>
            <pc:sldMk cId="4154841801" sldId="304"/>
            <ac:picMk id="3" creationId="{120AF829-1AD0-6A5F-24EB-CBF90DA21B9A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5:49.642" v="214" actId="962"/>
        <pc:sldMkLst>
          <pc:docMk/>
          <pc:sldMk cId="453150110" sldId="305"/>
        </pc:sldMkLst>
        <pc:picChg chg="add mod">
          <ac:chgData name="ゆっくり市場調査論" userId="03e094fd-291a-4030-9f28-a3cc6b5984cc" providerId="ADAL" clId="{6F9D58C3-D036-4771-83AA-AA2C95220007}" dt="2023-11-21T13:05:49.642" v="214" actId="962"/>
          <ac:picMkLst>
            <pc:docMk/>
            <pc:sldMk cId="453150110" sldId="305"/>
            <ac:picMk id="3" creationId="{F381DE8C-8A5F-5678-DE3E-119F37EC8DBC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988780639" sldId="305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86692884" sldId="306"/>
        </pc:sldMkLst>
      </pc:sldChg>
      <pc:sldChg chg="addSp modSp new mod">
        <pc:chgData name="ゆっくり市場調査論" userId="03e094fd-291a-4030-9f28-a3cc6b5984cc" providerId="ADAL" clId="{6F9D58C3-D036-4771-83AA-AA2C95220007}" dt="2023-11-21T13:05:53.399" v="217" actId="962"/>
        <pc:sldMkLst>
          <pc:docMk/>
          <pc:sldMk cId="3888916884" sldId="306"/>
        </pc:sldMkLst>
        <pc:picChg chg="add mod">
          <ac:chgData name="ゆっくり市場調査論" userId="03e094fd-291a-4030-9f28-a3cc6b5984cc" providerId="ADAL" clId="{6F9D58C3-D036-4771-83AA-AA2C95220007}" dt="2023-11-21T13:05:53.399" v="217" actId="962"/>
          <ac:picMkLst>
            <pc:docMk/>
            <pc:sldMk cId="3888916884" sldId="306"/>
            <ac:picMk id="3" creationId="{652A0959-85F5-B7E7-DFED-09788C911881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218292041" sldId="307"/>
        </pc:sldMkLst>
      </pc:sldChg>
      <pc:sldChg chg="addSp modSp new mod">
        <pc:chgData name="ゆっくり市場調査論" userId="03e094fd-291a-4030-9f28-a3cc6b5984cc" providerId="ADAL" clId="{6F9D58C3-D036-4771-83AA-AA2C95220007}" dt="2023-11-21T13:05:56.614" v="220" actId="962"/>
        <pc:sldMkLst>
          <pc:docMk/>
          <pc:sldMk cId="2730898373" sldId="307"/>
        </pc:sldMkLst>
        <pc:picChg chg="add mod">
          <ac:chgData name="ゆっくり市場調査論" userId="03e094fd-291a-4030-9f28-a3cc6b5984cc" providerId="ADAL" clId="{6F9D58C3-D036-4771-83AA-AA2C95220007}" dt="2023-11-21T13:05:56.614" v="220" actId="962"/>
          <ac:picMkLst>
            <pc:docMk/>
            <pc:sldMk cId="2730898373" sldId="307"/>
            <ac:picMk id="3" creationId="{D70476B6-0B84-61EB-F09E-3B04E7FE0AA6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6:00.247" v="223" actId="962"/>
        <pc:sldMkLst>
          <pc:docMk/>
          <pc:sldMk cId="1426258342" sldId="308"/>
        </pc:sldMkLst>
        <pc:picChg chg="add mod">
          <ac:chgData name="ゆっくり市場調査論" userId="03e094fd-291a-4030-9f28-a3cc6b5984cc" providerId="ADAL" clId="{6F9D58C3-D036-4771-83AA-AA2C95220007}" dt="2023-11-21T13:06:00.247" v="223" actId="962"/>
          <ac:picMkLst>
            <pc:docMk/>
            <pc:sldMk cId="1426258342" sldId="308"/>
            <ac:picMk id="3" creationId="{33D04069-C5B9-7DBD-53C6-DEFA8693C8E4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466884591" sldId="308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82807768" sldId="309"/>
        </pc:sldMkLst>
      </pc:sldChg>
      <pc:sldChg chg="addSp modSp new mod">
        <pc:chgData name="ゆっくり市場調査論" userId="03e094fd-291a-4030-9f28-a3cc6b5984cc" providerId="ADAL" clId="{6F9D58C3-D036-4771-83AA-AA2C95220007}" dt="2023-11-21T13:06:04.202" v="226" actId="962"/>
        <pc:sldMkLst>
          <pc:docMk/>
          <pc:sldMk cId="3738286562" sldId="309"/>
        </pc:sldMkLst>
        <pc:picChg chg="add mod">
          <ac:chgData name="ゆっくり市場調査論" userId="03e094fd-291a-4030-9f28-a3cc6b5984cc" providerId="ADAL" clId="{6F9D58C3-D036-4771-83AA-AA2C95220007}" dt="2023-11-21T13:06:04.202" v="226" actId="962"/>
          <ac:picMkLst>
            <pc:docMk/>
            <pc:sldMk cId="3738286562" sldId="309"/>
            <ac:picMk id="3" creationId="{56043818-B8B4-C932-76B6-885DE56E2F41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6:08.765" v="229" actId="962"/>
        <pc:sldMkLst>
          <pc:docMk/>
          <pc:sldMk cId="1143786129" sldId="310"/>
        </pc:sldMkLst>
        <pc:picChg chg="add mod">
          <ac:chgData name="ゆっくり市場調査論" userId="03e094fd-291a-4030-9f28-a3cc6b5984cc" providerId="ADAL" clId="{6F9D58C3-D036-4771-83AA-AA2C95220007}" dt="2023-11-21T13:06:08.765" v="229" actId="962"/>
          <ac:picMkLst>
            <pc:docMk/>
            <pc:sldMk cId="1143786129" sldId="310"/>
            <ac:picMk id="3" creationId="{1C9969D1-223E-9B73-F271-61D48012696D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258639928" sldId="310"/>
        </pc:sldMkLst>
      </pc:sldChg>
      <pc:sldChg chg="addSp modSp new mod">
        <pc:chgData name="ゆっくり市場調査論" userId="03e094fd-291a-4030-9f28-a3cc6b5984cc" providerId="ADAL" clId="{6F9D58C3-D036-4771-83AA-AA2C95220007}" dt="2023-11-21T13:06:12.543" v="232" actId="962"/>
        <pc:sldMkLst>
          <pc:docMk/>
          <pc:sldMk cId="1847561260" sldId="311"/>
        </pc:sldMkLst>
        <pc:picChg chg="add mod">
          <ac:chgData name="ゆっくり市場調査論" userId="03e094fd-291a-4030-9f28-a3cc6b5984cc" providerId="ADAL" clId="{6F9D58C3-D036-4771-83AA-AA2C95220007}" dt="2023-11-21T13:06:12.543" v="232" actId="962"/>
          <ac:picMkLst>
            <pc:docMk/>
            <pc:sldMk cId="1847561260" sldId="311"/>
            <ac:picMk id="3" creationId="{1110222E-8973-3DD6-CE6A-DBFE0BD0D39A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024493709" sldId="311"/>
        </pc:sldMkLst>
      </pc:sldChg>
      <pc:sldChg chg="addSp modSp new mod">
        <pc:chgData name="ゆっくり市場調査論" userId="03e094fd-291a-4030-9f28-a3cc6b5984cc" providerId="ADAL" clId="{6F9D58C3-D036-4771-83AA-AA2C95220007}" dt="2023-11-21T13:06:15.817" v="235" actId="962"/>
        <pc:sldMkLst>
          <pc:docMk/>
          <pc:sldMk cId="1236211628" sldId="312"/>
        </pc:sldMkLst>
        <pc:picChg chg="add mod">
          <ac:chgData name="ゆっくり市場調査論" userId="03e094fd-291a-4030-9f28-a3cc6b5984cc" providerId="ADAL" clId="{6F9D58C3-D036-4771-83AA-AA2C95220007}" dt="2023-11-21T13:06:15.817" v="235" actId="962"/>
          <ac:picMkLst>
            <pc:docMk/>
            <pc:sldMk cId="1236211628" sldId="312"/>
            <ac:picMk id="3" creationId="{3A6991D3-00AE-2865-9192-90159849DE25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163181743" sldId="312"/>
        </pc:sldMkLst>
      </pc:sldChg>
      <pc:sldChg chg="addSp modSp new mod">
        <pc:chgData name="ゆっくり市場調査論" userId="03e094fd-291a-4030-9f28-a3cc6b5984cc" providerId="ADAL" clId="{6F9D58C3-D036-4771-83AA-AA2C95220007}" dt="2023-11-21T13:06:19.372" v="238" actId="962"/>
        <pc:sldMkLst>
          <pc:docMk/>
          <pc:sldMk cId="1384023084" sldId="313"/>
        </pc:sldMkLst>
        <pc:picChg chg="add mod">
          <ac:chgData name="ゆっくり市場調査論" userId="03e094fd-291a-4030-9f28-a3cc6b5984cc" providerId="ADAL" clId="{6F9D58C3-D036-4771-83AA-AA2C95220007}" dt="2023-11-21T13:06:19.372" v="238" actId="962"/>
          <ac:picMkLst>
            <pc:docMk/>
            <pc:sldMk cId="1384023084" sldId="313"/>
            <ac:picMk id="3" creationId="{81A55BAB-9F03-D0AB-2B5C-AF6D6E52DFD4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443744925" sldId="313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79635966" sldId="314"/>
        </pc:sldMkLst>
      </pc:sldChg>
      <pc:sldChg chg="addSp modSp new mod">
        <pc:chgData name="ゆっくり市場調査論" userId="03e094fd-291a-4030-9f28-a3cc6b5984cc" providerId="ADAL" clId="{6F9D58C3-D036-4771-83AA-AA2C95220007}" dt="2023-11-21T13:06:23.961" v="241" actId="962"/>
        <pc:sldMkLst>
          <pc:docMk/>
          <pc:sldMk cId="1470892929" sldId="314"/>
        </pc:sldMkLst>
        <pc:picChg chg="add mod">
          <ac:chgData name="ゆっくり市場調査論" userId="03e094fd-291a-4030-9f28-a3cc6b5984cc" providerId="ADAL" clId="{6F9D58C3-D036-4771-83AA-AA2C95220007}" dt="2023-11-21T13:06:23.961" v="241" actId="962"/>
          <ac:picMkLst>
            <pc:docMk/>
            <pc:sldMk cId="1470892929" sldId="314"/>
            <ac:picMk id="3" creationId="{20C86C6E-B813-89E5-7259-FB1D138E7A7F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794146640" sldId="315"/>
        </pc:sldMkLst>
      </pc:sldChg>
      <pc:sldChg chg="addSp modSp new mod">
        <pc:chgData name="ゆっくり市場調査論" userId="03e094fd-291a-4030-9f28-a3cc6b5984cc" providerId="ADAL" clId="{6F9D58C3-D036-4771-83AA-AA2C95220007}" dt="2023-11-21T13:06:27.233" v="244" actId="962"/>
        <pc:sldMkLst>
          <pc:docMk/>
          <pc:sldMk cId="3461476865" sldId="315"/>
        </pc:sldMkLst>
        <pc:picChg chg="add mod">
          <ac:chgData name="ゆっくり市場調査論" userId="03e094fd-291a-4030-9f28-a3cc6b5984cc" providerId="ADAL" clId="{6F9D58C3-D036-4771-83AA-AA2C95220007}" dt="2023-11-21T13:06:27.233" v="244" actId="962"/>
          <ac:picMkLst>
            <pc:docMk/>
            <pc:sldMk cId="3461476865" sldId="315"/>
            <ac:picMk id="3" creationId="{2AA8E46F-0BD6-0E6E-1EF5-CB8C400239EA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510319280" sldId="316"/>
        </pc:sldMkLst>
      </pc:sldChg>
      <pc:sldChg chg="addSp modSp new mod">
        <pc:chgData name="ゆっくり市場調査論" userId="03e094fd-291a-4030-9f28-a3cc6b5984cc" providerId="ADAL" clId="{6F9D58C3-D036-4771-83AA-AA2C95220007}" dt="2023-11-21T13:06:30.445" v="247" actId="962"/>
        <pc:sldMkLst>
          <pc:docMk/>
          <pc:sldMk cId="1993785053" sldId="316"/>
        </pc:sldMkLst>
        <pc:picChg chg="add mod">
          <ac:chgData name="ゆっくり市場調査論" userId="03e094fd-291a-4030-9f28-a3cc6b5984cc" providerId="ADAL" clId="{6F9D58C3-D036-4771-83AA-AA2C95220007}" dt="2023-11-21T13:06:30.445" v="247" actId="962"/>
          <ac:picMkLst>
            <pc:docMk/>
            <pc:sldMk cId="1993785053" sldId="316"/>
            <ac:picMk id="3" creationId="{87D23865-B8C8-DBE3-18BD-249C69559AF3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6:34.596" v="250" actId="962"/>
        <pc:sldMkLst>
          <pc:docMk/>
          <pc:sldMk cId="1534853011" sldId="317"/>
        </pc:sldMkLst>
        <pc:picChg chg="add mod">
          <ac:chgData name="ゆっくり市場調査論" userId="03e094fd-291a-4030-9f28-a3cc6b5984cc" providerId="ADAL" clId="{6F9D58C3-D036-4771-83AA-AA2C95220007}" dt="2023-11-21T13:06:34.596" v="250" actId="962"/>
          <ac:picMkLst>
            <pc:docMk/>
            <pc:sldMk cId="1534853011" sldId="317"/>
            <ac:picMk id="3" creationId="{152CD49D-C710-FAF0-EF4A-AE218CDB7E26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2365907371" sldId="317"/>
        </pc:sldMkLst>
      </pc:sldChg>
      <pc:sldChg chg="addSp modSp new mod">
        <pc:chgData name="ゆっくり市場調査論" userId="03e094fd-291a-4030-9f28-a3cc6b5984cc" providerId="ADAL" clId="{6F9D58C3-D036-4771-83AA-AA2C95220007}" dt="2023-11-21T13:06:37.827" v="253" actId="962"/>
        <pc:sldMkLst>
          <pc:docMk/>
          <pc:sldMk cId="1325357791" sldId="318"/>
        </pc:sldMkLst>
        <pc:picChg chg="add mod">
          <ac:chgData name="ゆっくり市場調査論" userId="03e094fd-291a-4030-9f28-a3cc6b5984cc" providerId="ADAL" clId="{6F9D58C3-D036-4771-83AA-AA2C95220007}" dt="2023-11-21T13:06:37.827" v="253" actId="962"/>
          <ac:picMkLst>
            <pc:docMk/>
            <pc:sldMk cId="1325357791" sldId="318"/>
            <ac:picMk id="3" creationId="{25C67B85-EB26-EC92-6CA3-661178B59D04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894096272" sldId="318"/>
        </pc:sldMkLst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3242722674" sldId="319"/>
        </pc:sldMkLst>
      </pc:sldChg>
      <pc:sldChg chg="addSp modSp new mod">
        <pc:chgData name="ゆっくり市場調査論" userId="03e094fd-291a-4030-9f28-a3cc6b5984cc" providerId="ADAL" clId="{6F9D58C3-D036-4771-83AA-AA2C95220007}" dt="2023-11-21T13:06:42.263" v="256" actId="962"/>
        <pc:sldMkLst>
          <pc:docMk/>
          <pc:sldMk cId="3777296823" sldId="319"/>
        </pc:sldMkLst>
        <pc:picChg chg="add mod">
          <ac:chgData name="ゆっくり市場調査論" userId="03e094fd-291a-4030-9f28-a3cc6b5984cc" providerId="ADAL" clId="{6F9D58C3-D036-4771-83AA-AA2C95220007}" dt="2023-11-21T13:06:42.263" v="256" actId="962"/>
          <ac:picMkLst>
            <pc:docMk/>
            <pc:sldMk cId="3777296823" sldId="319"/>
            <ac:picMk id="3" creationId="{7C01E4BC-D241-6D64-E49D-1A5E7692133E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769543892" sldId="320"/>
        </pc:sldMkLst>
      </pc:sldChg>
      <pc:sldChg chg="addSp modSp new mod">
        <pc:chgData name="ゆっくり市場調査論" userId="03e094fd-291a-4030-9f28-a3cc6b5984cc" providerId="ADAL" clId="{6F9D58C3-D036-4771-83AA-AA2C95220007}" dt="2023-11-21T13:06:45.457" v="259" actId="962"/>
        <pc:sldMkLst>
          <pc:docMk/>
          <pc:sldMk cId="2325656168" sldId="320"/>
        </pc:sldMkLst>
        <pc:picChg chg="add mod">
          <ac:chgData name="ゆっくり市場調査論" userId="03e094fd-291a-4030-9f28-a3cc6b5984cc" providerId="ADAL" clId="{6F9D58C3-D036-4771-83AA-AA2C95220007}" dt="2023-11-21T13:06:45.457" v="259" actId="962"/>
          <ac:picMkLst>
            <pc:docMk/>
            <pc:sldMk cId="2325656168" sldId="320"/>
            <ac:picMk id="3" creationId="{D3F3F406-EE0A-232A-223A-9FE84A7866A3}"/>
          </ac:picMkLst>
        </pc:picChg>
      </pc:sldChg>
      <pc:sldChg chg="del">
        <pc:chgData name="ゆっくり市場調査論" userId="03e094fd-291a-4030-9f28-a3cc6b5984cc" providerId="ADAL" clId="{6F9D58C3-D036-4771-83AA-AA2C95220007}" dt="2023-11-21T12:15:25.081" v="36" actId="47"/>
        <pc:sldMkLst>
          <pc:docMk/>
          <pc:sldMk cId="1778193159" sldId="321"/>
        </pc:sldMkLst>
      </pc:sldChg>
      <pc:sldChg chg="addSp modSp new mod">
        <pc:chgData name="ゆっくり市場調査論" userId="03e094fd-291a-4030-9f28-a3cc6b5984cc" providerId="ADAL" clId="{6F9D58C3-D036-4771-83AA-AA2C95220007}" dt="2023-11-21T13:06:48.885" v="262" actId="962"/>
        <pc:sldMkLst>
          <pc:docMk/>
          <pc:sldMk cId="2685190401" sldId="321"/>
        </pc:sldMkLst>
        <pc:picChg chg="add mod">
          <ac:chgData name="ゆっくり市場調査論" userId="03e094fd-291a-4030-9f28-a3cc6b5984cc" providerId="ADAL" clId="{6F9D58C3-D036-4771-83AA-AA2C95220007}" dt="2023-11-21T13:06:48.885" v="262" actId="962"/>
          <ac:picMkLst>
            <pc:docMk/>
            <pc:sldMk cId="2685190401" sldId="321"/>
            <ac:picMk id="3" creationId="{B5F75D26-5836-2B6A-6E72-CA614D52A8DF}"/>
          </ac:picMkLst>
        </pc:picChg>
      </pc:sldChg>
      <pc:sldChg chg="addSp modSp new mod">
        <pc:chgData name="ゆっくり市場調査論" userId="03e094fd-291a-4030-9f28-a3cc6b5984cc" providerId="ADAL" clId="{6F9D58C3-D036-4771-83AA-AA2C95220007}" dt="2023-11-21T13:06:52.350" v="265" actId="962"/>
        <pc:sldMkLst>
          <pc:docMk/>
          <pc:sldMk cId="2158065866" sldId="322"/>
        </pc:sldMkLst>
        <pc:picChg chg="add mod">
          <ac:chgData name="ゆっくり市場調査論" userId="03e094fd-291a-4030-9f28-a3cc6b5984cc" providerId="ADAL" clId="{6F9D58C3-D036-4771-83AA-AA2C95220007}" dt="2023-11-21T13:06:52.350" v="265" actId="962"/>
          <ac:picMkLst>
            <pc:docMk/>
            <pc:sldMk cId="2158065866" sldId="322"/>
            <ac:picMk id="3" creationId="{1B6C2144-72A6-CEAB-3A86-E472FF53185E}"/>
          </ac:picMkLst>
        </pc:picChg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254585368" sldId="323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101896896" sldId="324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1070235885" sldId="325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2636376465" sldId="326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3352571748" sldId="327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2418777081" sldId="328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188077152" sldId="329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2148681929" sldId="330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494184760" sldId="331"/>
        </pc:sldMkLst>
      </pc:sldChg>
      <pc:sldChg chg="new del">
        <pc:chgData name="ゆっくり市場調査論" userId="03e094fd-291a-4030-9f28-a3cc6b5984cc" providerId="ADAL" clId="{6F9D58C3-D036-4771-83AA-AA2C95220007}" dt="2023-11-21T13:06:58.957" v="266" actId="47"/>
        <pc:sldMkLst>
          <pc:docMk/>
          <pc:sldMk cId="2371825039" sldId="33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A8C6C-89D2-F297-75B3-6C55E7B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82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A739C-E906-FFF7-8BF1-9D7DB2CD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48C036-3D3F-2A50-9037-DA8EB29A2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576263"/>
            <a:ext cx="3105150" cy="1295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43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781EF8-31D8-510A-1687-F5451772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38" y="73025"/>
            <a:ext cx="3457575" cy="17986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291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115031"/>
            <a:ext cx="3105388" cy="41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575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D0A9F-E878-626B-FE10-DDE92A79CDF8}"/>
              </a:ext>
            </a:extLst>
          </p:cNvPr>
          <p:cNvSpPr/>
          <p:nvPr userDrawn="1"/>
        </p:nvSpPr>
        <p:spPr>
          <a:xfrm>
            <a:off x="3096225" y="1944294"/>
            <a:ext cx="504224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182C6A94-CB31-46BF-8111-850F4AFEC3EF}" type="slidenum">
              <a:rPr kumimoji="1" lang="ja-JP" altLang="en-US" sz="105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r"/>
              <a:t>‹#›</a:t>
            </a:fld>
            <a:endParaRPr kumimoji="1" lang="ja-JP" altLang="en-US" sz="105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5D38F2-9FF1-0BF1-8A9F-3F4E36D20EE5}"/>
              </a:ext>
            </a:extLst>
          </p:cNvPr>
          <p:cNvSpPr/>
          <p:nvPr userDrawn="1"/>
        </p:nvSpPr>
        <p:spPr>
          <a:xfrm>
            <a:off x="0" y="1944294"/>
            <a:ext cx="914400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05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最上資料館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26654E0-2970-653B-7124-B4E7BCBE77B2}"/>
              </a:ext>
            </a:extLst>
          </p:cNvPr>
          <p:cNvCxnSpPr/>
          <p:nvPr userDrawn="1"/>
        </p:nvCxnSpPr>
        <p:spPr>
          <a:xfrm>
            <a:off x="225" y="1944294"/>
            <a:ext cx="3600225" cy="0"/>
          </a:xfrm>
          <a:prstGeom prst="line">
            <a:avLst/>
          </a:prstGeom>
          <a:ln w="190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kumimoji="1" sz="12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742561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0D83838A-7E92-258B-ED44-B9BE10B56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1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9CC64C97-C001-D3EF-31B2-1C2D572A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0092F3E3-9475-4617-95CB-0F5226EE6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5D55FD35-E74C-2664-4276-818568CA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4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ラフルな光の線&#10;&#10;中程度の精度で自動的に生成された説明">
            <a:extLst>
              <a:ext uri="{FF2B5EF4-FFF2-40B4-BE49-F238E27FC236}">
                <a16:creationId xmlns:a16="http://schemas.microsoft.com/office/drawing/2014/main" id="{F7C47C79-C9D0-FF5B-8883-EE66ECFFC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0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CD53379D-BD4A-221C-4A55-FCFAE3DD5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7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0262D3F3-6C92-0EDB-4D73-57A991C2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5157BFF-AB4D-87C4-A5BD-CD837AF1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52FD950-61CD-56B7-88A0-7BC1696A7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2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F1CC256-D353-B8D5-FD12-5F67DAE6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2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7F05506-DEF1-701F-B851-7A540B582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1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723F386-2C88-3B3F-00BA-CBC3BACB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2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8FB1A5C-646A-DA25-D7FA-68632B2DD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19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7067FE2-0A9F-C0FE-5608-6C06FC0A3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8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CD0A1B0-C707-A9CE-3259-27A14AE9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57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36A3169-6334-DBD8-E24B-4E98F313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18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1F663D8-7A3F-3639-0F86-EADDD172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56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7C71D0F-9217-F153-BF02-6D69AEC64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夜に光っている電子&#10;&#10;自動的に生成された説明">
            <a:extLst>
              <a:ext uri="{FF2B5EF4-FFF2-40B4-BE49-F238E27FC236}">
                <a16:creationId xmlns:a16="http://schemas.microsoft.com/office/drawing/2014/main" id="{8F466B98-F73A-C9CE-4B16-76D017BB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8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D3B5907-D85E-1C77-BD69-265DA985A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8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BCD5E2F-0E9F-DE78-F1EF-B773A2D5E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4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7523F77-5261-8301-90CE-CF5DD8795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FECB7F6-9684-7E3C-D9DD-2695D1723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00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1DE7424-752B-54BF-C8A3-B14AC141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AA5CA1A-9588-321B-F4D5-C457E110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C980261-44B6-92CD-91BF-FB8A8EAA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6BC8FAD-2B3F-1F21-60E3-AAE9F550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4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C8874DE-FB0C-16ED-A245-6E6025654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27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35F2370-9246-FFEB-E528-BF2FD35B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09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104B7C9-660A-EE77-44AD-7DA74844B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09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25565EB-590F-5FEE-3D3F-D4BBF5BA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9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CBFE5AF-C27D-FD33-259F-609CCB98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1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4EEBDFA-DB2C-6C93-61CA-75595A67E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F2164E73-D449-BE44-42A4-2794323A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6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1C41436-5366-AD72-16E0-8BEEC13EA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60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EE36E0B-8BE1-B324-82F0-2BC9A485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5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01ABAE1-1E4E-4858-973F-F95E0A1B4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5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ラフルな光のcg&#10;&#10;中程度の精度で自動的に生成された説明">
            <a:extLst>
              <a:ext uri="{FF2B5EF4-FFF2-40B4-BE49-F238E27FC236}">
                <a16:creationId xmlns:a16="http://schemas.microsoft.com/office/drawing/2014/main" id="{694B5D02-98F6-2E92-FE0B-41328FAE4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4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86D19D0-0E59-841B-9573-7A9C110D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8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C39D697-FECA-0A90-CF35-D7035237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35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562A09F-295C-AF73-849E-B6E46371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0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D1845835-59B2-CF49-DD70-FB8D1CFB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7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20AF829-1AD0-6A5F-24EB-CBF90DA2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41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381DE8C-8A5F-5678-DE3E-119F37EC8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5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E4A122E-33D1-C696-3CF7-D67EF40A3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90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52A0959-85F5-B7E7-DFED-09788C911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16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70476B6-0B84-61EB-F09E-3B04E7FE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8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3D04069-C5B9-7DBD-53C6-DEFA8693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58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6043818-B8B4-C932-76B6-885DE56E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6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C9969D1-223E-9B73-F271-61D480126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6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110222E-8973-3DD6-CE6A-DBFE0BD0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1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A6991D3-00AE-2865-9192-90159849D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1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1A55BAB-9F03-D0AB-2B5C-AF6D6E52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23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ラフルな光の線&#10;&#10;自動的に生成された説明">
            <a:extLst>
              <a:ext uri="{FF2B5EF4-FFF2-40B4-BE49-F238E27FC236}">
                <a16:creationId xmlns:a16="http://schemas.microsoft.com/office/drawing/2014/main" id="{20C86C6E-B813-89E5-7259-FB1D138E7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92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AA8E46F-0BD6-0E6E-1EF5-CB8C40023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E4E2261-2AD3-6427-07C7-43716D0E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53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7D23865-B8C8-DBE3-18BD-249C69559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5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52CD49D-C710-FAF0-EF4A-AE218CDB7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3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5C67B85-EB26-EC92-6CA3-661178B59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57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C01E4BC-D241-6D64-E49D-1A5E76921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6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3F3F406-EE0A-232A-223A-9FE84A786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ラフルな光の線&#10;&#10;自動的に生成された説明">
            <a:extLst>
              <a:ext uri="{FF2B5EF4-FFF2-40B4-BE49-F238E27FC236}">
                <a16:creationId xmlns:a16="http://schemas.microsoft.com/office/drawing/2014/main" id="{B5F75D26-5836-2B6A-6E72-CA614D52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90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B6C2144-72A6-CEAB-3A86-E472FF53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6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F5F0CC09-5CCC-9026-15C8-0D91B243F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4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B68E49C-2B10-A897-EC92-A1140248A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CF78CC7-AEE8-503E-BC13-6691FC818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1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最上資料館　１０×６" id="{F264205F-DA8E-4EB9-AAFD-1284AF54BA5D}" vid="{C3DD3317-8EAC-436A-9FD1-D4AE5634E8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最上資料館　１０×６</Template>
  <TotalTime>187</TotalTime>
  <Words>0</Words>
  <Application>Microsoft Office PowerPoint</Application>
  <PresentationFormat>ユーザー設定</PresentationFormat>
  <Paragraphs>0</Paragraphs>
  <Slides>66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66</vt:i4>
      </vt:variant>
    </vt:vector>
  </HeadingPairs>
  <TitlesOfParts>
    <vt:vector size="69" baseType="lpstr">
      <vt:lpstr>HG丸ｺﾞｼｯｸM-PRO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ゆっくり市場調査論</dc:creator>
  <cp:lastModifiedBy>ゆっくり市場調査論</cp:lastModifiedBy>
  <cp:revision>1</cp:revision>
  <dcterms:created xsi:type="dcterms:W3CDTF">2023-08-04T09:08:23Z</dcterms:created>
  <dcterms:modified xsi:type="dcterms:W3CDTF">2023-11-27T12:42:34Z</dcterms:modified>
</cp:coreProperties>
</file>