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61" r:id="rId12"/>
    <p:sldId id="26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A1930-9AD5-4703-83BE-61E78AEF874D}" v="1" dt="2023-11-09T06:59:02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32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11CA1930-9AD5-4703-83BE-61E78AEF874D}"/>
    <pc:docChg chg="custSel modSld">
      <pc:chgData name="ゆっくり市場調査論" userId="03e094fd-291a-4030-9f28-a3cc6b5984cc" providerId="ADAL" clId="{11CA1930-9AD5-4703-83BE-61E78AEF874D}" dt="2023-11-09T06:59:02.747" v="3" actId="962"/>
      <pc:docMkLst>
        <pc:docMk/>
      </pc:docMkLst>
      <pc:sldChg chg="addSp delSp modSp mod">
        <pc:chgData name="ゆっくり市場調査論" userId="03e094fd-291a-4030-9f28-a3cc6b5984cc" providerId="ADAL" clId="{11CA1930-9AD5-4703-83BE-61E78AEF874D}" dt="2023-11-09T06:59:02.747" v="3" actId="962"/>
        <pc:sldMkLst>
          <pc:docMk/>
          <pc:sldMk cId="3185441781" sldId="279"/>
        </pc:sldMkLst>
        <pc:picChg chg="del">
          <ac:chgData name="ゆっくり市場調査論" userId="03e094fd-291a-4030-9f28-a3cc6b5984cc" providerId="ADAL" clId="{11CA1930-9AD5-4703-83BE-61E78AEF874D}" dt="2023-11-09T06:58:49.343" v="0" actId="478"/>
          <ac:picMkLst>
            <pc:docMk/>
            <pc:sldMk cId="3185441781" sldId="279"/>
            <ac:picMk id="3" creationId="{10A4C555-E047-D523-34C6-EA6DEE28AC0A}"/>
          </ac:picMkLst>
        </pc:picChg>
        <pc:picChg chg="add mod">
          <ac:chgData name="ゆっくり市場調査論" userId="03e094fd-291a-4030-9f28-a3cc6b5984cc" providerId="ADAL" clId="{11CA1930-9AD5-4703-83BE-61E78AEF874D}" dt="2023-11-09T06:59:02.747" v="3" actId="962"/>
          <ac:picMkLst>
            <pc:docMk/>
            <pc:sldMk cId="3185441781" sldId="279"/>
            <ac:picMk id="4" creationId="{836523EA-DADD-06C8-D4E1-530498B53919}"/>
          </ac:picMkLst>
        </pc:picChg>
      </pc:sldChg>
    </pc:docChg>
  </pc:docChgLst>
  <pc:docChgLst>
    <pc:chgData name="ゆっくり市場調査論" userId="03e094fd-291a-4030-9f28-a3cc6b5984cc" providerId="ADAL" clId="{82BB0F0D-EE65-4423-A92B-AB8AC806C262}"/>
    <pc:docChg chg="custSel modSld">
      <pc:chgData name="ゆっくり市場調査論" userId="03e094fd-291a-4030-9f28-a3cc6b5984cc" providerId="ADAL" clId="{82BB0F0D-EE65-4423-A92B-AB8AC806C262}" dt="2023-09-01T12:36:50.517" v="3"/>
      <pc:docMkLst>
        <pc:docMk/>
      </pc:docMkLst>
      <pc:sldChg chg="addSp delSp modSp mod">
        <pc:chgData name="ゆっくり市場調査論" userId="03e094fd-291a-4030-9f28-a3cc6b5984cc" providerId="ADAL" clId="{82BB0F0D-EE65-4423-A92B-AB8AC806C262}" dt="2023-09-01T12:36:50.517" v="3"/>
        <pc:sldMkLst>
          <pc:docMk/>
          <pc:sldMk cId="1128009376" sldId="261"/>
        </pc:sldMkLst>
        <pc:picChg chg="del">
          <ac:chgData name="ゆっくり市場調査論" userId="03e094fd-291a-4030-9f28-a3cc6b5984cc" providerId="ADAL" clId="{82BB0F0D-EE65-4423-A92B-AB8AC806C262}" dt="2023-09-01T12:36:02.948" v="0" actId="478"/>
          <ac:picMkLst>
            <pc:docMk/>
            <pc:sldMk cId="1128009376" sldId="261"/>
            <ac:picMk id="3" creationId="{9296F97B-3DB0-33E5-F3F5-5604A7921CCE}"/>
          </ac:picMkLst>
        </pc:picChg>
        <pc:picChg chg="add mod">
          <ac:chgData name="ゆっくり市場調査論" userId="03e094fd-291a-4030-9f28-a3cc6b5984cc" providerId="ADAL" clId="{82BB0F0D-EE65-4423-A92B-AB8AC806C262}" dt="2023-09-01T12:36:50.517" v="3"/>
          <ac:picMkLst>
            <pc:docMk/>
            <pc:sldMk cId="1128009376" sldId="261"/>
            <ac:picMk id="4" creationId="{449EAB54-6C94-E70C-274D-E16114CE3622}"/>
          </ac:picMkLst>
        </pc:picChg>
      </pc:sldChg>
      <pc:sldChg chg="addSp delSp modSp mod">
        <pc:chgData name="ゆっくり市場調査論" userId="03e094fd-291a-4030-9f28-a3cc6b5984cc" providerId="ADAL" clId="{82BB0F0D-EE65-4423-A92B-AB8AC806C262}" dt="2023-09-01T12:36:41.150" v="2"/>
        <pc:sldMkLst>
          <pc:docMk/>
          <pc:sldMk cId="1365843338" sldId="278"/>
        </pc:sldMkLst>
        <pc:picChg chg="del">
          <ac:chgData name="ゆっくり市場調査論" userId="03e094fd-291a-4030-9f28-a3cc6b5984cc" providerId="ADAL" clId="{82BB0F0D-EE65-4423-A92B-AB8AC806C262}" dt="2023-09-01T12:36:25.751" v="1" actId="478"/>
          <ac:picMkLst>
            <pc:docMk/>
            <pc:sldMk cId="1365843338" sldId="278"/>
            <ac:picMk id="3" creationId="{22D4D9DC-0476-C19C-384D-FCCE44513DEF}"/>
          </ac:picMkLst>
        </pc:picChg>
        <pc:picChg chg="add mod">
          <ac:chgData name="ゆっくり市場調査論" userId="03e094fd-291a-4030-9f28-a3cc6b5984cc" providerId="ADAL" clId="{82BB0F0D-EE65-4423-A92B-AB8AC806C262}" dt="2023-09-01T12:36:41.150" v="2"/>
          <ac:picMkLst>
            <pc:docMk/>
            <pc:sldMk cId="1365843338" sldId="278"/>
            <ac:picMk id="4" creationId="{8C80F9F0-38AB-2183-2EBA-D78E7A9FA2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6B86C69-E7E7-1B18-4EB8-7713C8F8B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4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C15DBF5-B692-3859-5BDC-0E22FFC44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6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449EAB54-6C94-E70C-274D-E16114CE3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12C2FC6-D08C-2306-E7D8-12D7F12AD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30B564A-4CA3-5D68-0F69-625463809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1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F34453B-1AA8-7B6D-E2D7-5903A5B69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5DB7FA1-CF69-F5D7-D737-26DEA2FCB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EE726F3-2569-B5E0-368D-EB1E171A3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2710CEF-BC4D-8AB2-895C-53542E346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D7FE8DE-CC3B-E2DD-AC7D-7F65AB40C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6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F37EC13-00F7-D843-3081-71D850140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0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夜に光っている月&#10;&#10;中程度の精度で自動的に生成された説明">
            <a:extLst>
              <a:ext uri="{FF2B5EF4-FFF2-40B4-BE49-F238E27FC236}">
                <a16:creationId xmlns:a16="http://schemas.microsoft.com/office/drawing/2014/main" id="{969F5504-15E3-144D-E2B2-A85E08B52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9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C4784DE-6700-5BAA-E0AC-1E830DE6F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3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44C355F-FE59-D5BE-A047-653E4D5F9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7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4569C34-5456-884F-1686-718736DCA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99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83DF494-D733-F64A-7E29-4151A5D64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09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8C80F9F0-38AB-2183-2EBA-D78E7A9FA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3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836523EA-DADD-06C8-D4E1-530498B53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271EBC0-97F4-AC2F-5988-E945F5E5F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28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EF98362-6979-C613-C7CD-0F74E975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8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A32AD72-FA28-7811-D298-C5C0C55E8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07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76749DA-0177-E0EF-FADA-345B641EC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飛ぶ, 光, 星 が含まれている画像&#10;&#10;自動的に生成された説明">
            <a:extLst>
              <a:ext uri="{FF2B5EF4-FFF2-40B4-BE49-F238E27FC236}">
                <a16:creationId xmlns:a16="http://schemas.microsoft.com/office/drawing/2014/main" id="{F42DDE5A-0987-B207-1483-455C2563E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4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EB597B2-5B69-88D3-7A0A-4FF97E4CC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9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A83B52B-D3F4-9BA8-2D6E-C07513D74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8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1D8056F-59BE-6831-B019-E6B22C240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9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0066DF1-87FF-1CD8-3FE1-2F845EC50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3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002EB1B-3AA5-60CF-9049-54E663A43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0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CB00331-6B01-47AA-FD02-21EE4F28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6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39B0957-9482-1162-EEDB-117FA3170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9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F0497EC-1878-3AD8-81C8-F2122CAA3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37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3</TotalTime>
  <Words>0</Words>
  <Application>Microsoft Office PowerPoint</Application>
  <PresentationFormat>ユーザー設定</PresentationFormat>
  <Paragraphs>0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4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2023-09-01T09:00:19Z</dcterms:created>
  <dcterms:modified xsi:type="dcterms:W3CDTF">2023-11-09T06:59:04Z</dcterms:modified>
</cp:coreProperties>
</file>