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06A34-13BE-42AA-A3DB-8112851C2F5B}" v="59" dt="2023-11-07T14:26:17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32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748095D0-CE53-4240-8E62-18FDAEB4A6B2}"/>
    <pc:docChg chg="custSel modSld sldOrd">
      <pc:chgData name="ゆっくり市場調査論" userId="03e094fd-291a-4030-9f28-a3cc6b5984cc" providerId="ADAL" clId="{748095D0-CE53-4240-8E62-18FDAEB4A6B2}" dt="2023-09-05T23:19:09.608" v="38"/>
      <pc:docMkLst>
        <pc:docMk/>
      </pc:docMkLst>
      <pc:sldChg chg="addSp delSp modSp mod">
        <pc:chgData name="ゆっくり市場調査論" userId="03e094fd-291a-4030-9f28-a3cc6b5984cc" providerId="ADAL" clId="{748095D0-CE53-4240-8E62-18FDAEB4A6B2}" dt="2023-08-25T15:13:48.641" v="24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748095D0-CE53-4240-8E62-18FDAEB4A6B2}" dt="2023-08-25T15:12:00.233" v="0" actId="478"/>
          <ac:picMkLst>
            <pc:docMk/>
            <pc:sldMk cId="2057214130" sldId="257"/>
            <ac:picMk id="3" creationId="{97C4473E-8B23-54E3-B81A-36082E6BFF62}"/>
          </ac:picMkLst>
        </pc:picChg>
        <pc:picChg chg="add mod">
          <ac:chgData name="ゆっくり市場調査論" userId="03e094fd-291a-4030-9f28-a3cc6b5984cc" providerId="ADAL" clId="{748095D0-CE53-4240-8E62-18FDAEB4A6B2}" dt="2023-08-25T15:13:48.641" v="24"/>
          <ac:picMkLst>
            <pc:docMk/>
            <pc:sldMk cId="2057214130" sldId="257"/>
            <ac:picMk id="4" creationId="{E4168F1D-9EFD-80FB-C25F-B6068248894C}"/>
          </ac:picMkLst>
        </pc:picChg>
      </pc:sldChg>
      <pc:sldChg chg="ord">
        <pc:chgData name="ゆっくり市場調査論" userId="03e094fd-291a-4030-9f28-a3cc6b5984cc" providerId="ADAL" clId="{748095D0-CE53-4240-8E62-18FDAEB4A6B2}" dt="2023-09-05T22:13:55.978" v="26"/>
        <pc:sldMkLst>
          <pc:docMk/>
          <pc:sldMk cId="3197990717" sldId="277"/>
        </pc:sldMkLst>
      </pc:sldChg>
      <pc:sldChg chg="addSp delSp modSp mod">
        <pc:chgData name="ゆっくり市場調査論" userId="03e094fd-291a-4030-9f28-a3cc6b5984cc" providerId="ADAL" clId="{748095D0-CE53-4240-8E62-18FDAEB4A6B2}" dt="2023-08-25T15:13:14.267" v="12"/>
        <pc:sldMkLst>
          <pc:docMk/>
          <pc:sldMk cId="3973026973" sldId="292"/>
        </pc:sldMkLst>
        <pc:picChg chg="del">
          <ac:chgData name="ゆっくり市場調査論" userId="03e094fd-291a-4030-9f28-a3cc6b5984cc" providerId="ADAL" clId="{748095D0-CE53-4240-8E62-18FDAEB4A6B2}" dt="2023-08-25T15:12:20.805" v="1" actId="478"/>
          <ac:picMkLst>
            <pc:docMk/>
            <pc:sldMk cId="3973026973" sldId="292"/>
            <ac:picMk id="3" creationId="{254AC435-63A0-88A4-72F5-ED56D57C0C4A}"/>
          </ac:picMkLst>
        </pc:picChg>
        <pc:picChg chg="add mod">
          <ac:chgData name="ゆっくり市場調査論" userId="03e094fd-291a-4030-9f28-a3cc6b5984cc" providerId="ADAL" clId="{748095D0-CE53-4240-8E62-18FDAEB4A6B2}" dt="2023-08-25T15:13:14.267" v="12"/>
          <ac:picMkLst>
            <pc:docMk/>
            <pc:sldMk cId="3973026973" sldId="292"/>
            <ac:picMk id="4" creationId="{2B1F6486-28AB-5156-8F98-0666A12DD520}"/>
          </ac:picMkLst>
        </pc:picChg>
      </pc:sldChg>
      <pc:sldChg chg="addSp delSp modSp mod">
        <pc:chgData name="ゆっくり市場調査論" userId="03e094fd-291a-4030-9f28-a3cc6b5984cc" providerId="ADAL" clId="{748095D0-CE53-4240-8E62-18FDAEB4A6B2}" dt="2023-08-25T15:13:17.264" v="13"/>
        <pc:sldMkLst>
          <pc:docMk/>
          <pc:sldMk cId="3293991762" sldId="293"/>
        </pc:sldMkLst>
        <pc:picChg chg="del">
          <ac:chgData name="ゆっくり市場調査論" userId="03e094fd-291a-4030-9f28-a3cc6b5984cc" providerId="ADAL" clId="{748095D0-CE53-4240-8E62-18FDAEB4A6B2}" dt="2023-08-25T15:12:22.308" v="2" actId="478"/>
          <ac:picMkLst>
            <pc:docMk/>
            <pc:sldMk cId="3293991762" sldId="293"/>
            <ac:picMk id="3" creationId="{DF6C5972-7D61-F976-94B3-8260FD9F4059}"/>
          </ac:picMkLst>
        </pc:picChg>
        <pc:picChg chg="add mod">
          <ac:chgData name="ゆっくり市場調査論" userId="03e094fd-291a-4030-9f28-a3cc6b5984cc" providerId="ADAL" clId="{748095D0-CE53-4240-8E62-18FDAEB4A6B2}" dt="2023-08-25T15:13:17.264" v="13"/>
          <ac:picMkLst>
            <pc:docMk/>
            <pc:sldMk cId="3293991762" sldId="293"/>
            <ac:picMk id="4" creationId="{0EADE0F5-A06D-8759-BF2F-96841A0D2D00}"/>
          </ac:picMkLst>
        </pc:picChg>
      </pc:sldChg>
      <pc:sldChg chg="addSp delSp modSp mod">
        <pc:chgData name="ゆっくり市場調査論" userId="03e094fd-291a-4030-9f28-a3cc6b5984cc" providerId="ADAL" clId="{748095D0-CE53-4240-8E62-18FDAEB4A6B2}" dt="2023-08-25T15:13:19.768" v="14"/>
        <pc:sldMkLst>
          <pc:docMk/>
          <pc:sldMk cId="1517693431" sldId="294"/>
        </pc:sldMkLst>
        <pc:picChg chg="del">
          <ac:chgData name="ゆっくり市場調査論" userId="03e094fd-291a-4030-9f28-a3cc6b5984cc" providerId="ADAL" clId="{748095D0-CE53-4240-8E62-18FDAEB4A6B2}" dt="2023-08-25T15:12:24.700" v="3" actId="478"/>
          <ac:picMkLst>
            <pc:docMk/>
            <pc:sldMk cId="1517693431" sldId="294"/>
            <ac:picMk id="3" creationId="{2FE08781-47EB-4FDB-D7D8-09EA7453D775}"/>
          </ac:picMkLst>
        </pc:picChg>
        <pc:picChg chg="add mod">
          <ac:chgData name="ゆっくり市場調査論" userId="03e094fd-291a-4030-9f28-a3cc6b5984cc" providerId="ADAL" clId="{748095D0-CE53-4240-8E62-18FDAEB4A6B2}" dt="2023-08-25T15:13:19.768" v="14"/>
          <ac:picMkLst>
            <pc:docMk/>
            <pc:sldMk cId="1517693431" sldId="294"/>
            <ac:picMk id="4" creationId="{4DD1952E-8EE9-5663-9A00-5BCE18E10AB3}"/>
          </ac:picMkLst>
        </pc:picChg>
      </pc:sldChg>
      <pc:sldChg chg="addSp delSp modSp mod">
        <pc:chgData name="ゆっくり市場調査論" userId="03e094fd-291a-4030-9f28-a3cc6b5984cc" providerId="ADAL" clId="{748095D0-CE53-4240-8E62-18FDAEB4A6B2}" dt="2023-08-25T15:13:22.027" v="15"/>
        <pc:sldMkLst>
          <pc:docMk/>
          <pc:sldMk cId="3073204337" sldId="295"/>
        </pc:sldMkLst>
        <pc:picChg chg="del">
          <ac:chgData name="ゆっくり市場調査論" userId="03e094fd-291a-4030-9f28-a3cc6b5984cc" providerId="ADAL" clId="{748095D0-CE53-4240-8E62-18FDAEB4A6B2}" dt="2023-08-25T15:12:27.021" v="4" actId="478"/>
          <ac:picMkLst>
            <pc:docMk/>
            <pc:sldMk cId="3073204337" sldId="295"/>
            <ac:picMk id="3" creationId="{E9A18D53-393D-660C-B423-64BA49804725}"/>
          </ac:picMkLst>
        </pc:picChg>
        <pc:picChg chg="add mod">
          <ac:chgData name="ゆっくり市場調査論" userId="03e094fd-291a-4030-9f28-a3cc6b5984cc" providerId="ADAL" clId="{748095D0-CE53-4240-8E62-18FDAEB4A6B2}" dt="2023-08-25T15:13:22.027" v="15"/>
          <ac:picMkLst>
            <pc:docMk/>
            <pc:sldMk cId="3073204337" sldId="295"/>
            <ac:picMk id="4" creationId="{89F8129B-A107-897A-DEA5-5D1F8FB2A837}"/>
          </ac:picMkLst>
        </pc:picChg>
      </pc:sldChg>
      <pc:sldChg chg="addSp delSp modSp mod">
        <pc:chgData name="ゆっくり市場調査論" userId="03e094fd-291a-4030-9f28-a3cc6b5984cc" providerId="ADAL" clId="{748095D0-CE53-4240-8E62-18FDAEB4A6B2}" dt="2023-08-25T15:13:24.736" v="16"/>
        <pc:sldMkLst>
          <pc:docMk/>
          <pc:sldMk cId="1140679745" sldId="296"/>
        </pc:sldMkLst>
        <pc:picChg chg="del">
          <ac:chgData name="ゆっくり市場調査論" userId="03e094fd-291a-4030-9f28-a3cc6b5984cc" providerId="ADAL" clId="{748095D0-CE53-4240-8E62-18FDAEB4A6B2}" dt="2023-08-25T15:12:29.497" v="5" actId="478"/>
          <ac:picMkLst>
            <pc:docMk/>
            <pc:sldMk cId="1140679745" sldId="296"/>
            <ac:picMk id="3" creationId="{CA836843-EA00-B030-E9DA-C2B2C1380B8A}"/>
          </ac:picMkLst>
        </pc:picChg>
        <pc:picChg chg="add mod">
          <ac:chgData name="ゆっくり市場調査論" userId="03e094fd-291a-4030-9f28-a3cc6b5984cc" providerId="ADAL" clId="{748095D0-CE53-4240-8E62-18FDAEB4A6B2}" dt="2023-08-25T15:13:24.736" v="16"/>
          <ac:picMkLst>
            <pc:docMk/>
            <pc:sldMk cId="1140679745" sldId="296"/>
            <ac:picMk id="4" creationId="{0889A8DD-F3F1-4109-7B88-69B5B8AAF36E}"/>
          </ac:picMkLst>
        </pc:picChg>
      </pc:sldChg>
      <pc:sldChg chg="addSp delSp modSp mod">
        <pc:chgData name="ゆっくり市場調査論" userId="03e094fd-291a-4030-9f28-a3cc6b5984cc" providerId="ADAL" clId="{748095D0-CE53-4240-8E62-18FDAEB4A6B2}" dt="2023-08-25T15:13:27.870" v="17"/>
        <pc:sldMkLst>
          <pc:docMk/>
          <pc:sldMk cId="3308719863" sldId="297"/>
        </pc:sldMkLst>
        <pc:picChg chg="del">
          <ac:chgData name="ゆっくり市場調査論" userId="03e094fd-291a-4030-9f28-a3cc6b5984cc" providerId="ADAL" clId="{748095D0-CE53-4240-8E62-18FDAEB4A6B2}" dt="2023-08-25T15:12:31.215" v="6" actId="478"/>
          <ac:picMkLst>
            <pc:docMk/>
            <pc:sldMk cId="3308719863" sldId="297"/>
            <ac:picMk id="3" creationId="{83228324-8C1B-54AA-0075-6F4BE452B740}"/>
          </ac:picMkLst>
        </pc:picChg>
        <pc:picChg chg="add mod">
          <ac:chgData name="ゆっくり市場調査論" userId="03e094fd-291a-4030-9f28-a3cc6b5984cc" providerId="ADAL" clId="{748095D0-CE53-4240-8E62-18FDAEB4A6B2}" dt="2023-08-25T15:13:27.870" v="17"/>
          <ac:picMkLst>
            <pc:docMk/>
            <pc:sldMk cId="3308719863" sldId="297"/>
            <ac:picMk id="4" creationId="{D7AE9AA9-A21F-B319-9B17-BE5C3D39C386}"/>
          </ac:picMkLst>
        </pc:picChg>
      </pc:sldChg>
      <pc:sldChg chg="addSp delSp modSp mod">
        <pc:chgData name="ゆっくり市場調査論" userId="03e094fd-291a-4030-9f28-a3cc6b5984cc" providerId="ADAL" clId="{748095D0-CE53-4240-8E62-18FDAEB4A6B2}" dt="2023-08-25T15:13:39.936" v="23" actId="1035"/>
        <pc:sldMkLst>
          <pc:docMk/>
          <pc:sldMk cId="2437160415" sldId="298"/>
        </pc:sldMkLst>
        <pc:picChg chg="del">
          <ac:chgData name="ゆっくり市場調査論" userId="03e094fd-291a-4030-9f28-a3cc6b5984cc" providerId="ADAL" clId="{748095D0-CE53-4240-8E62-18FDAEB4A6B2}" dt="2023-08-25T15:12:37.121" v="7" actId="478"/>
          <ac:picMkLst>
            <pc:docMk/>
            <pc:sldMk cId="2437160415" sldId="298"/>
            <ac:picMk id="3" creationId="{C3CF865D-CB13-600B-AB4C-BE7236DB961E}"/>
          </ac:picMkLst>
        </pc:picChg>
        <pc:picChg chg="add mod">
          <ac:chgData name="ゆっくり市場調査論" userId="03e094fd-291a-4030-9f28-a3cc6b5984cc" providerId="ADAL" clId="{748095D0-CE53-4240-8E62-18FDAEB4A6B2}" dt="2023-08-25T15:13:39.936" v="23" actId="1035"/>
          <ac:picMkLst>
            <pc:docMk/>
            <pc:sldMk cId="2437160415" sldId="298"/>
            <ac:picMk id="4" creationId="{66E4DD71-E355-5EFF-08A6-8FC6F9339ADB}"/>
          </ac:picMkLst>
        </pc:picChg>
      </pc:sldChg>
      <pc:sldChg chg="addSp delSp modSp mod">
        <pc:chgData name="ゆっくり市場調査論" userId="03e094fd-291a-4030-9f28-a3cc6b5984cc" providerId="ADAL" clId="{748095D0-CE53-4240-8E62-18FDAEB4A6B2}" dt="2023-09-05T23:06:20.660" v="29"/>
        <pc:sldMkLst>
          <pc:docMk/>
          <pc:sldMk cId="3526379928" sldId="303"/>
        </pc:sldMkLst>
        <pc:picChg chg="del">
          <ac:chgData name="ゆっくり市場調査論" userId="03e094fd-291a-4030-9f28-a3cc6b5984cc" providerId="ADAL" clId="{748095D0-CE53-4240-8E62-18FDAEB4A6B2}" dt="2023-09-05T23:05:07.321" v="27" actId="478"/>
          <ac:picMkLst>
            <pc:docMk/>
            <pc:sldMk cId="3526379928" sldId="303"/>
            <ac:picMk id="3" creationId="{0FF11F3C-982E-54E0-9FCD-4ACE5CD774B8}"/>
          </ac:picMkLst>
        </pc:picChg>
        <pc:picChg chg="add mod">
          <ac:chgData name="ゆっくり市場調査論" userId="03e094fd-291a-4030-9f28-a3cc6b5984cc" providerId="ADAL" clId="{748095D0-CE53-4240-8E62-18FDAEB4A6B2}" dt="2023-09-05T23:06:20.660" v="29"/>
          <ac:picMkLst>
            <pc:docMk/>
            <pc:sldMk cId="3526379928" sldId="303"/>
            <ac:picMk id="4" creationId="{D60098BA-7FA1-4C1B-2696-F021A0018C0A}"/>
          </ac:picMkLst>
        </pc:picChg>
      </pc:sldChg>
      <pc:sldChg chg="addSp delSp modSp mod">
        <pc:chgData name="ゆっくり市場調査論" userId="03e094fd-291a-4030-9f28-a3cc6b5984cc" providerId="ADAL" clId="{748095D0-CE53-4240-8E62-18FDAEB4A6B2}" dt="2023-09-05T23:19:09.608" v="38"/>
        <pc:sldMkLst>
          <pc:docMk/>
          <pc:sldMk cId="3243851426" sldId="304"/>
        </pc:sldMkLst>
        <pc:picChg chg="del">
          <ac:chgData name="ゆっくり市場調査論" userId="03e094fd-291a-4030-9f28-a3cc6b5984cc" providerId="ADAL" clId="{748095D0-CE53-4240-8E62-18FDAEB4A6B2}" dt="2023-09-05T23:05:13.236" v="28" actId="478"/>
          <ac:picMkLst>
            <pc:docMk/>
            <pc:sldMk cId="3243851426" sldId="304"/>
            <ac:picMk id="3" creationId="{DFBAE060-1C27-A5B9-04AA-3759D84A983B}"/>
          </ac:picMkLst>
        </pc:picChg>
        <pc:picChg chg="add del mod">
          <ac:chgData name="ゆっくり市場調査論" userId="03e094fd-291a-4030-9f28-a3cc6b5984cc" providerId="ADAL" clId="{748095D0-CE53-4240-8E62-18FDAEB4A6B2}" dt="2023-09-05T23:12:22.323" v="37" actId="478"/>
          <ac:picMkLst>
            <pc:docMk/>
            <pc:sldMk cId="3243851426" sldId="304"/>
            <ac:picMk id="4" creationId="{22F9432A-77D2-D3D5-7AD6-5C02D1A57463}"/>
          </ac:picMkLst>
        </pc:picChg>
        <pc:picChg chg="add mod">
          <ac:chgData name="ゆっくり市場調査論" userId="03e094fd-291a-4030-9f28-a3cc6b5984cc" providerId="ADAL" clId="{748095D0-CE53-4240-8E62-18FDAEB4A6B2}" dt="2023-09-05T23:19:09.608" v="38"/>
          <ac:picMkLst>
            <pc:docMk/>
            <pc:sldMk cId="3243851426" sldId="304"/>
            <ac:picMk id="6" creationId="{5FF5A295-3350-A300-EE32-121CEBC50A13}"/>
          </ac:picMkLst>
        </pc:picChg>
      </pc:sldChg>
      <pc:sldChg chg="addSp delSp modSp mod ord">
        <pc:chgData name="ゆっくり市場調査論" userId="03e094fd-291a-4030-9f28-a3cc6b5984cc" providerId="ADAL" clId="{748095D0-CE53-4240-8E62-18FDAEB4A6B2}" dt="2023-09-05T23:09:03.328" v="36"/>
        <pc:sldMkLst>
          <pc:docMk/>
          <pc:sldMk cId="1957950813" sldId="305"/>
        </pc:sldMkLst>
        <pc:picChg chg="del">
          <ac:chgData name="ゆっくり市場調査論" userId="03e094fd-291a-4030-9f28-a3cc6b5984cc" providerId="ADAL" clId="{748095D0-CE53-4240-8E62-18FDAEB4A6B2}" dt="2023-08-25T15:12:47.718" v="8" actId="478"/>
          <ac:picMkLst>
            <pc:docMk/>
            <pc:sldMk cId="1957950813" sldId="305"/>
            <ac:picMk id="3" creationId="{37633119-7B48-5B71-3F34-D6E2E03F9157}"/>
          </ac:picMkLst>
        </pc:picChg>
        <pc:picChg chg="add mod">
          <ac:chgData name="ゆっくり市場調査論" userId="03e094fd-291a-4030-9f28-a3cc6b5984cc" providerId="ADAL" clId="{748095D0-CE53-4240-8E62-18FDAEB4A6B2}" dt="2023-09-05T23:09:03.328" v="36"/>
          <ac:picMkLst>
            <pc:docMk/>
            <pc:sldMk cId="1957950813" sldId="305"/>
            <ac:picMk id="3" creationId="{B6E69981-8D9A-90B2-BD38-E489EC1EE42D}"/>
          </ac:picMkLst>
        </pc:picChg>
        <pc:picChg chg="add del mod">
          <ac:chgData name="ゆっくり市場調査論" userId="03e094fd-291a-4030-9f28-a3cc6b5984cc" providerId="ADAL" clId="{748095D0-CE53-4240-8E62-18FDAEB4A6B2}" dt="2023-09-05T23:08:05.997" v="31" actId="478"/>
          <ac:picMkLst>
            <pc:docMk/>
            <pc:sldMk cId="1957950813" sldId="305"/>
            <ac:picMk id="4" creationId="{72073350-B358-2D47-1D24-C7884CEE6488}"/>
          </ac:picMkLst>
        </pc:picChg>
      </pc:sldChg>
      <pc:sldChg chg="addSp delSp modSp mod">
        <pc:chgData name="ゆっくり市場調査論" userId="03e094fd-291a-4030-9f28-a3cc6b5984cc" providerId="ADAL" clId="{748095D0-CE53-4240-8E62-18FDAEB4A6B2}" dt="2023-09-05T23:08:51.764" v="33"/>
        <pc:sldMkLst>
          <pc:docMk/>
          <pc:sldMk cId="499007652" sldId="306"/>
        </pc:sldMkLst>
        <pc:picChg chg="add mod">
          <ac:chgData name="ゆっくり市場調査論" userId="03e094fd-291a-4030-9f28-a3cc6b5984cc" providerId="ADAL" clId="{748095D0-CE53-4240-8E62-18FDAEB4A6B2}" dt="2023-09-05T23:08:51.764" v="33"/>
          <ac:picMkLst>
            <pc:docMk/>
            <pc:sldMk cId="499007652" sldId="306"/>
            <ac:picMk id="3" creationId="{A1A33483-AF2E-14C4-5CE5-78D6D1BCE3B3}"/>
          </ac:picMkLst>
        </pc:picChg>
        <pc:picChg chg="del">
          <ac:chgData name="ゆっくり市場調査論" userId="03e094fd-291a-4030-9f28-a3cc6b5984cc" providerId="ADAL" clId="{748095D0-CE53-4240-8E62-18FDAEB4A6B2}" dt="2023-08-25T15:12:49.815" v="9" actId="478"/>
          <ac:picMkLst>
            <pc:docMk/>
            <pc:sldMk cId="499007652" sldId="306"/>
            <ac:picMk id="3" creationId="{F93974E5-6B26-F232-2576-2868B0CED548}"/>
          </ac:picMkLst>
        </pc:picChg>
        <pc:picChg chg="add del mod">
          <ac:chgData name="ゆっくり市場調査論" userId="03e094fd-291a-4030-9f28-a3cc6b5984cc" providerId="ADAL" clId="{748095D0-CE53-4240-8E62-18FDAEB4A6B2}" dt="2023-09-05T23:08:08.474" v="32" actId="478"/>
          <ac:picMkLst>
            <pc:docMk/>
            <pc:sldMk cId="499007652" sldId="306"/>
            <ac:picMk id="4" creationId="{9FC5A9C6-9953-B942-609E-6B19AC58C4D9}"/>
          </ac:picMkLst>
        </pc:picChg>
      </pc:sldChg>
    </pc:docChg>
  </pc:docChgLst>
  <pc:docChgLst>
    <pc:chgData name="ゆっくり市場調査論" userId="03e094fd-291a-4030-9f28-a3cc6b5984cc" providerId="ADAL" clId="{0EC06A34-13BE-42AA-A3DB-8112851C2F5B}"/>
    <pc:docChg chg="custSel addSld delSld modSld">
      <pc:chgData name="ゆっくり市場調査論" userId="03e094fd-291a-4030-9f28-a3cc6b5984cc" providerId="ADAL" clId="{0EC06A34-13BE-42AA-A3DB-8112851C2F5B}" dt="2023-11-07T14:26:22.262" v="245" actId="47"/>
      <pc:docMkLst>
        <pc:docMk/>
      </pc:docMkLst>
      <pc:sldChg chg="addSp modSp new mod">
        <pc:chgData name="ゆっくり市場調査論" userId="03e094fd-291a-4030-9f28-a3cc6b5984cc" providerId="ADAL" clId="{0EC06A34-13BE-42AA-A3DB-8112851C2F5B}" dt="2023-11-07T14:24:16.231" v="119" actId="962"/>
        <pc:sldMkLst>
          <pc:docMk/>
          <pc:sldMk cId="253489191" sldId="258"/>
        </pc:sldMkLst>
        <pc:picChg chg="add mod">
          <ac:chgData name="ゆっくり市場調査論" userId="03e094fd-291a-4030-9f28-a3cc6b5984cc" providerId="ADAL" clId="{0EC06A34-13BE-42AA-A3DB-8112851C2F5B}" dt="2023-11-07T14:24:16.231" v="119" actId="962"/>
          <ac:picMkLst>
            <pc:docMk/>
            <pc:sldMk cId="253489191" sldId="258"/>
            <ac:picMk id="3" creationId="{96BE6996-BADB-7906-BEEE-8BD19640CF84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4:23.594" v="122" actId="962"/>
        <pc:sldMkLst>
          <pc:docMk/>
          <pc:sldMk cId="753124185" sldId="259"/>
        </pc:sldMkLst>
        <pc:picChg chg="add mod">
          <ac:chgData name="ゆっくり市場調査論" userId="03e094fd-291a-4030-9f28-a3cc6b5984cc" providerId="ADAL" clId="{0EC06A34-13BE-42AA-A3DB-8112851C2F5B}" dt="2023-11-07T14:24:23.594" v="122" actId="962"/>
          <ac:picMkLst>
            <pc:docMk/>
            <pc:sldMk cId="753124185" sldId="259"/>
            <ac:picMk id="3" creationId="{6DBBC33C-4ECA-2CD2-8D3F-CE617ED56898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4:26.712" v="125" actId="962"/>
        <pc:sldMkLst>
          <pc:docMk/>
          <pc:sldMk cId="3164882377" sldId="260"/>
        </pc:sldMkLst>
        <pc:picChg chg="add mod">
          <ac:chgData name="ゆっくり市場調査論" userId="03e094fd-291a-4030-9f28-a3cc6b5984cc" providerId="ADAL" clId="{0EC06A34-13BE-42AA-A3DB-8112851C2F5B}" dt="2023-11-07T14:24:26.712" v="125" actId="962"/>
          <ac:picMkLst>
            <pc:docMk/>
            <pc:sldMk cId="3164882377" sldId="260"/>
            <ac:picMk id="3" creationId="{A02637CF-488F-65E0-CA0E-64045B4C3DE4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4:29.769" v="128" actId="962"/>
        <pc:sldMkLst>
          <pc:docMk/>
          <pc:sldMk cId="3453977299" sldId="261"/>
        </pc:sldMkLst>
        <pc:picChg chg="add mod">
          <ac:chgData name="ゆっくり市場調査論" userId="03e094fd-291a-4030-9f28-a3cc6b5984cc" providerId="ADAL" clId="{0EC06A34-13BE-42AA-A3DB-8112851C2F5B}" dt="2023-11-07T14:24:29.769" v="128" actId="962"/>
          <ac:picMkLst>
            <pc:docMk/>
            <pc:sldMk cId="3453977299" sldId="261"/>
            <ac:picMk id="3" creationId="{37EE6AAE-2F59-3E13-899C-5C10B3E3698F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4:32.539" v="131" actId="962"/>
        <pc:sldMkLst>
          <pc:docMk/>
          <pc:sldMk cId="295641368" sldId="262"/>
        </pc:sldMkLst>
        <pc:picChg chg="add mod">
          <ac:chgData name="ゆっくり市場調査論" userId="03e094fd-291a-4030-9f28-a3cc6b5984cc" providerId="ADAL" clId="{0EC06A34-13BE-42AA-A3DB-8112851C2F5B}" dt="2023-11-07T14:24:32.539" v="131" actId="962"/>
          <ac:picMkLst>
            <pc:docMk/>
            <pc:sldMk cId="295641368" sldId="262"/>
            <ac:picMk id="3" creationId="{7E79E730-E7DA-3E62-571F-455282CEDC6B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4:35.052" v="134" actId="962"/>
        <pc:sldMkLst>
          <pc:docMk/>
          <pc:sldMk cId="1841671570" sldId="263"/>
        </pc:sldMkLst>
        <pc:picChg chg="add mod">
          <ac:chgData name="ゆっくり市場調査論" userId="03e094fd-291a-4030-9f28-a3cc6b5984cc" providerId="ADAL" clId="{0EC06A34-13BE-42AA-A3DB-8112851C2F5B}" dt="2023-11-07T14:24:35.052" v="134" actId="962"/>
          <ac:picMkLst>
            <pc:docMk/>
            <pc:sldMk cId="1841671570" sldId="263"/>
            <ac:picMk id="3" creationId="{8F443D9D-B5A1-FFD9-D40A-8172A979D7FC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4:38.395" v="137" actId="962"/>
        <pc:sldMkLst>
          <pc:docMk/>
          <pc:sldMk cId="1514859593" sldId="264"/>
        </pc:sldMkLst>
        <pc:picChg chg="add mod">
          <ac:chgData name="ゆっくり市場調査論" userId="03e094fd-291a-4030-9f28-a3cc6b5984cc" providerId="ADAL" clId="{0EC06A34-13BE-42AA-A3DB-8112851C2F5B}" dt="2023-11-07T14:24:38.395" v="137" actId="962"/>
          <ac:picMkLst>
            <pc:docMk/>
            <pc:sldMk cId="1514859593" sldId="264"/>
            <ac:picMk id="3" creationId="{6B3BE20E-F57D-6674-FD2E-56D7D5F5C782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4:41.343" v="140" actId="962"/>
        <pc:sldMkLst>
          <pc:docMk/>
          <pc:sldMk cId="3320234877" sldId="265"/>
        </pc:sldMkLst>
        <pc:picChg chg="add mod">
          <ac:chgData name="ゆっくり市場調査論" userId="03e094fd-291a-4030-9f28-a3cc6b5984cc" providerId="ADAL" clId="{0EC06A34-13BE-42AA-A3DB-8112851C2F5B}" dt="2023-11-07T14:24:41.343" v="140" actId="962"/>
          <ac:picMkLst>
            <pc:docMk/>
            <pc:sldMk cId="3320234877" sldId="265"/>
            <ac:picMk id="3" creationId="{F3367A9E-64A3-053D-BA57-1621A66D3908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4:44.282" v="143" actId="962"/>
        <pc:sldMkLst>
          <pc:docMk/>
          <pc:sldMk cId="3217927112" sldId="266"/>
        </pc:sldMkLst>
        <pc:picChg chg="add mod">
          <ac:chgData name="ゆっくり市場調査論" userId="03e094fd-291a-4030-9f28-a3cc6b5984cc" providerId="ADAL" clId="{0EC06A34-13BE-42AA-A3DB-8112851C2F5B}" dt="2023-11-07T14:24:44.282" v="143" actId="962"/>
          <ac:picMkLst>
            <pc:docMk/>
            <pc:sldMk cId="3217927112" sldId="266"/>
            <ac:picMk id="3" creationId="{DBB477B0-7E63-4F9E-1CB3-2FF97C3B6DE7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2270034605" sldId="267"/>
        </pc:sldMkLst>
      </pc:sldChg>
      <pc:sldChg chg="addSp modSp new mod">
        <pc:chgData name="ゆっくり市場調査論" userId="03e094fd-291a-4030-9f28-a3cc6b5984cc" providerId="ADAL" clId="{0EC06A34-13BE-42AA-A3DB-8112851C2F5B}" dt="2023-11-07T14:24:46.597" v="146" actId="962"/>
        <pc:sldMkLst>
          <pc:docMk/>
          <pc:sldMk cId="3732649997" sldId="267"/>
        </pc:sldMkLst>
        <pc:picChg chg="add mod">
          <ac:chgData name="ゆっくり市場調査論" userId="03e094fd-291a-4030-9f28-a3cc6b5984cc" providerId="ADAL" clId="{0EC06A34-13BE-42AA-A3DB-8112851C2F5B}" dt="2023-11-07T14:24:46.597" v="146" actId="962"/>
          <ac:picMkLst>
            <pc:docMk/>
            <pc:sldMk cId="3732649997" sldId="267"/>
            <ac:picMk id="3" creationId="{FF7F473F-AF62-60A2-7D2A-A7EAD94470A8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812069208" sldId="268"/>
        </pc:sldMkLst>
      </pc:sldChg>
      <pc:sldChg chg="addSp modSp new mod">
        <pc:chgData name="ゆっくり市場調査論" userId="03e094fd-291a-4030-9f28-a3cc6b5984cc" providerId="ADAL" clId="{0EC06A34-13BE-42AA-A3DB-8112851C2F5B}" dt="2023-11-07T14:24:50.736" v="149" actId="962"/>
        <pc:sldMkLst>
          <pc:docMk/>
          <pc:sldMk cId="2451954558" sldId="268"/>
        </pc:sldMkLst>
        <pc:picChg chg="add mod">
          <ac:chgData name="ゆっくり市場調査論" userId="03e094fd-291a-4030-9f28-a3cc6b5984cc" providerId="ADAL" clId="{0EC06A34-13BE-42AA-A3DB-8112851C2F5B}" dt="2023-11-07T14:24:50.736" v="149" actId="962"/>
          <ac:picMkLst>
            <pc:docMk/>
            <pc:sldMk cId="2451954558" sldId="268"/>
            <ac:picMk id="3" creationId="{1729BF65-9BF9-A8DA-53D0-269055FCC8F5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1685707903" sldId="269"/>
        </pc:sldMkLst>
      </pc:sldChg>
      <pc:sldChg chg="addSp modSp new mod">
        <pc:chgData name="ゆっくり市場調査論" userId="03e094fd-291a-4030-9f28-a3cc6b5984cc" providerId="ADAL" clId="{0EC06A34-13BE-42AA-A3DB-8112851C2F5B}" dt="2023-11-07T14:24:52.894" v="152" actId="962"/>
        <pc:sldMkLst>
          <pc:docMk/>
          <pc:sldMk cId="3880735333" sldId="269"/>
        </pc:sldMkLst>
        <pc:picChg chg="add mod">
          <ac:chgData name="ゆっくり市場調査論" userId="03e094fd-291a-4030-9f28-a3cc6b5984cc" providerId="ADAL" clId="{0EC06A34-13BE-42AA-A3DB-8112851C2F5B}" dt="2023-11-07T14:24:52.894" v="152" actId="962"/>
          <ac:picMkLst>
            <pc:docMk/>
            <pc:sldMk cId="3880735333" sldId="269"/>
            <ac:picMk id="3" creationId="{D7C0C30D-6D8E-7773-107B-8212FCE94C0F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4:55.638" v="155" actId="962"/>
        <pc:sldMkLst>
          <pc:docMk/>
          <pc:sldMk cId="394852580" sldId="270"/>
        </pc:sldMkLst>
        <pc:picChg chg="add mod">
          <ac:chgData name="ゆっくり市場調査論" userId="03e094fd-291a-4030-9f28-a3cc6b5984cc" providerId="ADAL" clId="{0EC06A34-13BE-42AA-A3DB-8112851C2F5B}" dt="2023-11-07T14:24:55.638" v="155" actId="962"/>
          <ac:picMkLst>
            <pc:docMk/>
            <pc:sldMk cId="394852580" sldId="270"/>
            <ac:picMk id="3" creationId="{B96A0A06-8AF4-3CBA-9CF6-C89DC2A6D506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882659186" sldId="270"/>
        </pc:sldMkLst>
      </pc:sldChg>
      <pc:sldChg chg="addSp modSp new mod">
        <pc:chgData name="ゆっくり市場調査論" userId="03e094fd-291a-4030-9f28-a3cc6b5984cc" providerId="ADAL" clId="{0EC06A34-13BE-42AA-A3DB-8112851C2F5B}" dt="2023-11-07T14:24:58.877" v="158" actId="962"/>
        <pc:sldMkLst>
          <pc:docMk/>
          <pc:sldMk cId="1228954513" sldId="271"/>
        </pc:sldMkLst>
        <pc:picChg chg="add mod">
          <ac:chgData name="ゆっくり市場調査論" userId="03e094fd-291a-4030-9f28-a3cc6b5984cc" providerId="ADAL" clId="{0EC06A34-13BE-42AA-A3DB-8112851C2F5B}" dt="2023-11-07T14:24:58.877" v="158" actId="962"/>
          <ac:picMkLst>
            <pc:docMk/>
            <pc:sldMk cId="1228954513" sldId="271"/>
            <ac:picMk id="3" creationId="{A6F9562C-BA7B-FA16-78DD-96E30F160285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3216563544" sldId="271"/>
        </pc:sldMkLst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1632578380" sldId="272"/>
        </pc:sldMkLst>
      </pc:sldChg>
      <pc:sldChg chg="addSp modSp new mod">
        <pc:chgData name="ゆっくり市場調査論" userId="03e094fd-291a-4030-9f28-a3cc6b5984cc" providerId="ADAL" clId="{0EC06A34-13BE-42AA-A3DB-8112851C2F5B}" dt="2023-11-07T14:25:02.037" v="161" actId="962"/>
        <pc:sldMkLst>
          <pc:docMk/>
          <pc:sldMk cId="2751239952" sldId="272"/>
        </pc:sldMkLst>
        <pc:picChg chg="add mod">
          <ac:chgData name="ゆっくり市場調査論" userId="03e094fd-291a-4030-9f28-a3cc6b5984cc" providerId="ADAL" clId="{0EC06A34-13BE-42AA-A3DB-8112851C2F5B}" dt="2023-11-07T14:25:02.037" v="161" actId="962"/>
          <ac:picMkLst>
            <pc:docMk/>
            <pc:sldMk cId="2751239952" sldId="272"/>
            <ac:picMk id="3" creationId="{EA713504-4907-55A0-4148-202B8D97EB76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1649870915" sldId="273"/>
        </pc:sldMkLst>
      </pc:sldChg>
      <pc:sldChg chg="addSp modSp new mod">
        <pc:chgData name="ゆっくり市場調査論" userId="03e094fd-291a-4030-9f28-a3cc6b5984cc" providerId="ADAL" clId="{0EC06A34-13BE-42AA-A3DB-8112851C2F5B}" dt="2023-11-07T14:25:05.254" v="164" actId="962"/>
        <pc:sldMkLst>
          <pc:docMk/>
          <pc:sldMk cId="2514124922" sldId="273"/>
        </pc:sldMkLst>
        <pc:picChg chg="add mod">
          <ac:chgData name="ゆっくり市場調査論" userId="03e094fd-291a-4030-9f28-a3cc6b5984cc" providerId="ADAL" clId="{0EC06A34-13BE-42AA-A3DB-8112851C2F5B}" dt="2023-11-07T14:25:05.254" v="164" actId="962"/>
          <ac:picMkLst>
            <pc:docMk/>
            <pc:sldMk cId="2514124922" sldId="273"/>
            <ac:picMk id="3" creationId="{2A703A9B-CCB1-C71D-28CC-96A723E27922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702726430" sldId="274"/>
        </pc:sldMkLst>
      </pc:sldChg>
      <pc:sldChg chg="addSp modSp new mod">
        <pc:chgData name="ゆっくり市場調査論" userId="03e094fd-291a-4030-9f28-a3cc6b5984cc" providerId="ADAL" clId="{0EC06A34-13BE-42AA-A3DB-8112851C2F5B}" dt="2023-11-07T14:25:08.088" v="167" actId="962"/>
        <pc:sldMkLst>
          <pc:docMk/>
          <pc:sldMk cId="1854637024" sldId="274"/>
        </pc:sldMkLst>
        <pc:picChg chg="add mod">
          <ac:chgData name="ゆっくり市場調査論" userId="03e094fd-291a-4030-9f28-a3cc6b5984cc" providerId="ADAL" clId="{0EC06A34-13BE-42AA-A3DB-8112851C2F5B}" dt="2023-11-07T14:25:08.088" v="167" actId="962"/>
          <ac:picMkLst>
            <pc:docMk/>
            <pc:sldMk cId="1854637024" sldId="274"/>
            <ac:picMk id="3" creationId="{EE77A3FF-7F86-7DED-A9B0-51A8934B3E05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175916656" sldId="275"/>
        </pc:sldMkLst>
      </pc:sldChg>
      <pc:sldChg chg="addSp modSp new mod">
        <pc:chgData name="ゆっくり市場調査論" userId="03e094fd-291a-4030-9f28-a3cc6b5984cc" providerId="ADAL" clId="{0EC06A34-13BE-42AA-A3DB-8112851C2F5B}" dt="2023-11-07T14:25:10.301" v="170" actId="962"/>
        <pc:sldMkLst>
          <pc:docMk/>
          <pc:sldMk cId="217956121" sldId="275"/>
        </pc:sldMkLst>
        <pc:picChg chg="add mod">
          <ac:chgData name="ゆっくり市場調査論" userId="03e094fd-291a-4030-9f28-a3cc6b5984cc" providerId="ADAL" clId="{0EC06A34-13BE-42AA-A3DB-8112851C2F5B}" dt="2023-11-07T14:25:10.301" v="170" actId="962"/>
          <ac:picMkLst>
            <pc:docMk/>
            <pc:sldMk cId="217956121" sldId="275"/>
            <ac:picMk id="3" creationId="{D3E18AAA-8E34-94DB-3A12-C25C514FE4E8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1031361901" sldId="276"/>
        </pc:sldMkLst>
      </pc:sldChg>
      <pc:sldChg chg="addSp modSp new mod">
        <pc:chgData name="ゆっくり市場調査論" userId="03e094fd-291a-4030-9f28-a3cc6b5984cc" providerId="ADAL" clId="{0EC06A34-13BE-42AA-A3DB-8112851C2F5B}" dt="2023-11-07T14:25:12.905" v="173" actId="962"/>
        <pc:sldMkLst>
          <pc:docMk/>
          <pc:sldMk cId="3361578819" sldId="276"/>
        </pc:sldMkLst>
        <pc:picChg chg="add mod">
          <ac:chgData name="ゆっくり市場調査論" userId="03e094fd-291a-4030-9f28-a3cc6b5984cc" providerId="ADAL" clId="{0EC06A34-13BE-42AA-A3DB-8112851C2F5B}" dt="2023-11-07T14:25:12.905" v="173" actId="962"/>
          <ac:picMkLst>
            <pc:docMk/>
            <pc:sldMk cId="3361578819" sldId="276"/>
            <ac:picMk id="3" creationId="{C8C24FA8-2F31-4A1C-5939-21A86AF30C4A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3197990717" sldId="277"/>
        </pc:sldMkLst>
      </pc:sldChg>
      <pc:sldChg chg="addSp modSp new mod">
        <pc:chgData name="ゆっくり市場調査論" userId="03e094fd-291a-4030-9f28-a3cc6b5984cc" providerId="ADAL" clId="{0EC06A34-13BE-42AA-A3DB-8112851C2F5B}" dt="2023-11-07T14:25:15.556" v="176" actId="962"/>
        <pc:sldMkLst>
          <pc:docMk/>
          <pc:sldMk cId="3630110722" sldId="277"/>
        </pc:sldMkLst>
        <pc:picChg chg="add mod">
          <ac:chgData name="ゆっくり市場調査論" userId="03e094fd-291a-4030-9f28-a3cc6b5984cc" providerId="ADAL" clId="{0EC06A34-13BE-42AA-A3DB-8112851C2F5B}" dt="2023-11-07T14:25:15.556" v="176" actId="962"/>
          <ac:picMkLst>
            <pc:docMk/>
            <pc:sldMk cId="3630110722" sldId="277"/>
            <ac:picMk id="3" creationId="{A1054890-C031-E4B6-4B9D-9400FEAD08B5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5:18.511" v="179" actId="962"/>
        <pc:sldMkLst>
          <pc:docMk/>
          <pc:sldMk cId="1170625803" sldId="278"/>
        </pc:sldMkLst>
        <pc:picChg chg="add mod">
          <ac:chgData name="ゆっくり市場調査論" userId="03e094fd-291a-4030-9f28-a3cc6b5984cc" providerId="ADAL" clId="{0EC06A34-13BE-42AA-A3DB-8112851C2F5B}" dt="2023-11-07T14:25:18.511" v="179" actId="962"/>
          <ac:picMkLst>
            <pc:docMk/>
            <pc:sldMk cId="1170625803" sldId="278"/>
            <ac:picMk id="3" creationId="{884B32B1-1CC1-DE13-D4FE-C7C0F663C3B4}"/>
          </ac:picMkLst>
        </pc:picChg>
      </pc:sldChg>
      <pc:sldChg chg="addSp delSp modSp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2243658730" sldId="278"/>
        </pc:sldMkLst>
        <pc:picChg chg="del">
          <ac:chgData name="ゆっくり市場調査論" userId="03e094fd-291a-4030-9f28-a3cc6b5984cc" providerId="ADAL" clId="{0EC06A34-13BE-42AA-A3DB-8112851C2F5B}" dt="2023-11-06T04:41:18.618" v="2" actId="478"/>
          <ac:picMkLst>
            <pc:docMk/>
            <pc:sldMk cId="2243658730" sldId="278"/>
            <ac:picMk id="3" creationId="{E0913AEB-79F8-1FFB-4664-B3D9BD964761}"/>
          </ac:picMkLst>
        </pc:picChg>
        <pc:picChg chg="add mod">
          <ac:chgData name="ゆっくり市場調査論" userId="03e094fd-291a-4030-9f28-a3cc6b5984cc" providerId="ADAL" clId="{0EC06A34-13BE-42AA-A3DB-8112851C2F5B}" dt="2023-11-06T04:43:50.286" v="24" actId="962"/>
          <ac:picMkLst>
            <pc:docMk/>
            <pc:sldMk cId="2243658730" sldId="278"/>
            <ac:picMk id="4" creationId="{34371D9C-6A52-2701-C74E-3FCFD9454FA1}"/>
          </ac:picMkLst>
        </pc:picChg>
      </pc:sldChg>
      <pc:sldChg chg="addSp delSp modSp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2496356884" sldId="279"/>
        </pc:sldMkLst>
        <pc:picChg chg="del">
          <ac:chgData name="ゆっくり市場調査論" userId="03e094fd-291a-4030-9f28-a3cc6b5984cc" providerId="ADAL" clId="{0EC06A34-13BE-42AA-A3DB-8112851C2F5B}" dt="2023-11-06T04:41:21.695" v="3" actId="478"/>
          <ac:picMkLst>
            <pc:docMk/>
            <pc:sldMk cId="2496356884" sldId="279"/>
            <ac:picMk id="3" creationId="{27988540-613C-2E41-0D95-E1904FCC3247}"/>
          </ac:picMkLst>
        </pc:picChg>
        <pc:picChg chg="add mod">
          <ac:chgData name="ゆっくり市場調査論" userId="03e094fd-291a-4030-9f28-a3cc6b5984cc" providerId="ADAL" clId="{0EC06A34-13BE-42AA-A3DB-8112851C2F5B}" dt="2023-11-06T04:43:54.216" v="27" actId="962"/>
          <ac:picMkLst>
            <pc:docMk/>
            <pc:sldMk cId="2496356884" sldId="279"/>
            <ac:picMk id="4" creationId="{96508DA2-8F74-9859-B34F-FBFB7432B594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5:21.186" v="182" actId="962"/>
        <pc:sldMkLst>
          <pc:docMk/>
          <pc:sldMk cId="3905446058" sldId="279"/>
        </pc:sldMkLst>
        <pc:picChg chg="add mod">
          <ac:chgData name="ゆっくり市場調査論" userId="03e094fd-291a-4030-9f28-a3cc6b5984cc" providerId="ADAL" clId="{0EC06A34-13BE-42AA-A3DB-8112851C2F5B}" dt="2023-11-07T14:25:21.186" v="182" actId="962"/>
          <ac:picMkLst>
            <pc:docMk/>
            <pc:sldMk cId="3905446058" sldId="279"/>
            <ac:picMk id="3" creationId="{1E1EC82D-F256-26F9-F48A-48F773C113F3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5:24.628" v="185" actId="962"/>
        <pc:sldMkLst>
          <pc:docMk/>
          <pc:sldMk cId="453176127" sldId="280"/>
        </pc:sldMkLst>
        <pc:picChg chg="add mod">
          <ac:chgData name="ゆっくり市場調査論" userId="03e094fd-291a-4030-9f28-a3cc6b5984cc" providerId="ADAL" clId="{0EC06A34-13BE-42AA-A3DB-8112851C2F5B}" dt="2023-11-07T14:25:24.628" v="185" actId="962"/>
          <ac:picMkLst>
            <pc:docMk/>
            <pc:sldMk cId="453176127" sldId="280"/>
            <ac:picMk id="3" creationId="{1A7398FC-BBBE-D104-1BFB-FBF54CC414A7}"/>
          </ac:picMkLst>
        </pc:picChg>
      </pc:sldChg>
      <pc:sldChg chg="addSp delSp modSp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717119651" sldId="280"/>
        </pc:sldMkLst>
        <pc:picChg chg="del">
          <ac:chgData name="ゆっくり市場調査論" userId="03e094fd-291a-4030-9f28-a3cc6b5984cc" providerId="ADAL" clId="{0EC06A34-13BE-42AA-A3DB-8112851C2F5B}" dt="2023-11-06T04:41:25.638" v="4" actId="478"/>
          <ac:picMkLst>
            <pc:docMk/>
            <pc:sldMk cId="717119651" sldId="280"/>
            <ac:picMk id="3" creationId="{BEC526BE-E898-8249-3BA3-CAC10092C676}"/>
          </ac:picMkLst>
        </pc:picChg>
        <pc:picChg chg="add mod">
          <ac:chgData name="ゆっくり市場調査論" userId="03e094fd-291a-4030-9f28-a3cc6b5984cc" providerId="ADAL" clId="{0EC06A34-13BE-42AA-A3DB-8112851C2F5B}" dt="2023-11-06T04:43:57.534" v="29" actId="27614"/>
          <ac:picMkLst>
            <pc:docMk/>
            <pc:sldMk cId="717119651" sldId="280"/>
            <ac:picMk id="4" creationId="{DCA9FCC7-F18E-5A9A-87D9-E1C47364FBFC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5:27.204" v="188" actId="962"/>
        <pc:sldMkLst>
          <pc:docMk/>
          <pc:sldMk cId="2237235110" sldId="281"/>
        </pc:sldMkLst>
        <pc:picChg chg="add mod">
          <ac:chgData name="ゆっくり市場調査論" userId="03e094fd-291a-4030-9f28-a3cc6b5984cc" providerId="ADAL" clId="{0EC06A34-13BE-42AA-A3DB-8112851C2F5B}" dt="2023-11-07T14:25:27.204" v="188" actId="962"/>
          <ac:picMkLst>
            <pc:docMk/>
            <pc:sldMk cId="2237235110" sldId="281"/>
            <ac:picMk id="3" creationId="{0CD220E3-6AA4-550B-5B0C-615089385B19}"/>
          </ac:picMkLst>
        </pc:picChg>
      </pc:sldChg>
      <pc:sldChg chg="addSp delSp modSp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2520875238" sldId="281"/>
        </pc:sldMkLst>
        <pc:picChg chg="del">
          <ac:chgData name="ゆっくり市場調査論" userId="03e094fd-291a-4030-9f28-a3cc6b5984cc" providerId="ADAL" clId="{0EC06A34-13BE-42AA-A3DB-8112851C2F5B}" dt="2023-11-06T04:41:29.099" v="5" actId="478"/>
          <ac:picMkLst>
            <pc:docMk/>
            <pc:sldMk cId="2520875238" sldId="281"/>
            <ac:picMk id="3" creationId="{06FE8BA3-BD43-32D5-BD5A-510E141A2C15}"/>
          </ac:picMkLst>
        </pc:picChg>
        <pc:picChg chg="add mod">
          <ac:chgData name="ゆっくり市場調査論" userId="03e094fd-291a-4030-9f28-a3cc6b5984cc" providerId="ADAL" clId="{0EC06A34-13BE-42AA-A3DB-8112851C2F5B}" dt="2023-11-06T04:44:00.323" v="32" actId="962"/>
          <ac:picMkLst>
            <pc:docMk/>
            <pc:sldMk cId="2520875238" sldId="281"/>
            <ac:picMk id="4" creationId="{AA362DB7-97B4-6A87-CADC-FB47EE35B30D}"/>
          </ac:picMkLst>
        </pc:picChg>
      </pc:sldChg>
      <pc:sldChg chg="addSp delSp modSp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2222570237" sldId="282"/>
        </pc:sldMkLst>
        <pc:picChg chg="del">
          <ac:chgData name="ゆっくり市場調査論" userId="03e094fd-291a-4030-9f28-a3cc6b5984cc" providerId="ADAL" clId="{0EC06A34-13BE-42AA-A3DB-8112851C2F5B}" dt="2023-11-06T04:41:31.275" v="6" actId="478"/>
          <ac:picMkLst>
            <pc:docMk/>
            <pc:sldMk cId="2222570237" sldId="282"/>
            <ac:picMk id="3" creationId="{F63A92C6-1FF8-3763-CFD6-52A04A1924FE}"/>
          </ac:picMkLst>
        </pc:picChg>
        <pc:picChg chg="add mod">
          <ac:chgData name="ゆっくり市場調査論" userId="03e094fd-291a-4030-9f28-a3cc6b5984cc" providerId="ADAL" clId="{0EC06A34-13BE-42AA-A3DB-8112851C2F5B}" dt="2023-11-06T04:44:03.263" v="35" actId="962"/>
          <ac:picMkLst>
            <pc:docMk/>
            <pc:sldMk cId="2222570237" sldId="282"/>
            <ac:picMk id="4" creationId="{35D7B333-AF1C-4B26-EAC2-9D24ABD9C906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5:29.837" v="191" actId="962"/>
        <pc:sldMkLst>
          <pc:docMk/>
          <pc:sldMk cId="4116621841" sldId="282"/>
        </pc:sldMkLst>
        <pc:picChg chg="add mod">
          <ac:chgData name="ゆっくり市場調査論" userId="03e094fd-291a-4030-9f28-a3cc6b5984cc" providerId="ADAL" clId="{0EC06A34-13BE-42AA-A3DB-8112851C2F5B}" dt="2023-11-07T14:25:29.837" v="191" actId="962"/>
          <ac:picMkLst>
            <pc:docMk/>
            <pc:sldMk cId="4116621841" sldId="282"/>
            <ac:picMk id="3" creationId="{7FFB1BFA-97D1-32AE-7C98-76BDADE768F1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1017094299" sldId="283"/>
        </pc:sldMkLst>
      </pc:sldChg>
      <pc:sldChg chg="addSp modSp new mod">
        <pc:chgData name="ゆっくり市場調査論" userId="03e094fd-291a-4030-9f28-a3cc6b5984cc" providerId="ADAL" clId="{0EC06A34-13BE-42AA-A3DB-8112851C2F5B}" dt="2023-11-07T14:25:32.276" v="194" actId="962"/>
        <pc:sldMkLst>
          <pc:docMk/>
          <pc:sldMk cId="1069397972" sldId="283"/>
        </pc:sldMkLst>
        <pc:picChg chg="add mod">
          <ac:chgData name="ゆっくり市場調査論" userId="03e094fd-291a-4030-9f28-a3cc6b5984cc" providerId="ADAL" clId="{0EC06A34-13BE-42AA-A3DB-8112851C2F5B}" dt="2023-11-07T14:25:32.276" v="194" actId="962"/>
          <ac:picMkLst>
            <pc:docMk/>
            <pc:sldMk cId="1069397972" sldId="283"/>
            <ac:picMk id="3" creationId="{2B6DE515-DD26-F445-9AD1-E0C472D7E6FC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1879162949" sldId="284"/>
        </pc:sldMkLst>
      </pc:sldChg>
      <pc:sldChg chg="addSp modSp new mod">
        <pc:chgData name="ゆっくり市場調査論" userId="03e094fd-291a-4030-9f28-a3cc6b5984cc" providerId="ADAL" clId="{0EC06A34-13BE-42AA-A3DB-8112851C2F5B}" dt="2023-11-07T14:25:34.604" v="197" actId="962"/>
        <pc:sldMkLst>
          <pc:docMk/>
          <pc:sldMk cId="2580607823" sldId="284"/>
        </pc:sldMkLst>
        <pc:picChg chg="add mod">
          <ac:chgData name="ゆっくり市場調査論" userId="03e094fd-291a-4030-9f28-a3cc6b5984cc" providerId="ADAL" clId="{0EC06A34-13BE-42AA-A3DB-8112851C2F5B}" dt="2023-11-07T14:25:34.604" v="197" actId="962"/>
          <ac:picMkLst>
            <pc:docMk/>
            <pc:sldMk cId="2580607823" sldId="284"/>
            <ac:picMk id="3" creationId="{3A4BD83F-0FA3-25C8-A752-311905A7E0D2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2729711287" sldId="285"/>
        </pc:sldMkLst>
      </pc:sldChg>
      <pc:sldChg chg="addSp modSp new mod">
        <pc:chgData name="ゆっくり市場調査論" userId="03e094fd-291a-4030-9f28-a3cc6b5984cc" providerId="ADAL" clId="{0EC06A34-13BE-42AA-A3DB-8112851C2F5B}" dt="2023-11-07T14:25:37.650" v="200" actId="962"/>
        <pc:sldMkLst>
          <pc:docMk/>
          <pc:sldMk cId="2758196279" sldId="285"/>
        </pc:sldMkLst>
        <pc:picChg chg="add mod">
          <ac:chgData name="ゆっくり市場調査論" userId="03e094fd-291a-4030-9f28-a3cc6b5984cc" providerId="ADAL" clId="{0EC06A34-13BE-42AA-A3DB-8112851C2F5B}" dt="2023-11-07T14:25:37.650" v="200" actId="962"/>
          <ac:picMkLst>
            <pc:docMk/>
            <pc:sldMk cId="2758196279" sldId="285"/>
            <ac:picMk id="3" creationId="{11A16AF6-7CF2-798D-CF85-ECF1FC995F0C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5:40.660" v="203" actId="962"/>
        <pc:sldMkLst>
          <pc:docMk/>
          <pc:sldMk cId="960403180" sldId="286"/>
        </pc:sldMkLst>
        <pc:picChg chg="add mod">
          <ac:chgData name="ゆっくり市場調査論" userId="03e094fd-291a-4030-9f28-a3cc6b5984cc" providerId="ADAL" clId="{0EC06A34-13BE-42AA-A3DB-8112851C2F5B}" dt="2023-11-07T14:25:40.660" v="203" actId="962"/>
          <ac:picMkLst>
            <pc:docMk/>
            <pc:sldMk cId="960403180" sldId="286"/>
            <ac:picMk id="3" creationId="{EF97229C-EAFA-CEEF-71F9-39B1000AC857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2206755232" sldId="286"/>
        </pc:sldMkLst>
      </pc:sldChg>
      <pc:sldChg chg="addSp modSp new mod">
        <pc:chgData name="ゆっくり市場調査論" userId="03e094fd-291a-4030-9f28-a3cc6b5984cc" providerId="ADAL" clId="{0EC06A34-13BE-42AA-A3DB-8112851C2F5B}" dt="2023-11-07T14:25:43.318" v="206" actId="962"/>
        <pc:sldMkLst>
          <pc:docMk/>
          <pc:sldMk cId="1849352924" sldId="287"/>
        </pc:sldMkLst>
        <pc:picChg chg="add mod">
          <ac:chgData name="ゆっくり市場調査論" userId="03e094fd-291a-4030-9f28-a3cc6b5984cc" providerId="ADAL" clId="{0EC06A34-13BE-42AA-A3DB-8112851C2F5B}" dt="2023-11-07T14:25:43.318" v="206" actId="962"/>
          <ac:picMkLst>
            <pc:docMk/>
            <pc:sldMk cId="1849352924" sldId="287"/>
            <ac:picMk id="3" creationId="{C7459A00-B32F-30EC-7381-501C6929113C}"/>
          </ac:picMkLst>
        </pc:picChg>
      </pc:sldChg>
      <pc:sldChg chg="addSp delSp modSp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2790388117" sldId="287"/>
        </pc:sldMkLst>
        <pc:picChg chg="del">
          <ac:chgData name="ゆっくり市場調査論" userId="03e094fd-291a-4030-9f28-a3cc6b5984cc" providerId="ADAL" clId="{0EC06A34-13BE-42AA-A3DB-8112851C2F5B}" dt="2023-11-06T04:41:40.701" v="7" actId="478"/>
          <ac:picMkLst>
            <pc:docMk/>
            <pc:sldMk cId="2790388117" sldId="287"/>
            <ac:picMk id="3" creationId="{CB83698D-67AA-EE63-229B-B7E609AC5987}"/>
          </ac:picMkLst>
        </pc:picChg>
        <pc:picChg chg="add mod">
          <ac:chgData name="ゆっくり市場調査論" userId="03e094fd-291a-4030-9f28-a3cc6b5984cc" providerId="ADAL" clId="{0EC06A34-13BE-42AA-A3DB-8112851C2F5B}" dt="2023-11-06T04:44:13.590" v="38" actId="962"/>
          <ac:picMkLst>
            <pc:docMk/>
            <pc:sldMk cId="2790388117" sldId="287"/>
            <ac:picMk id="4" creationId="{CB06FD22-28C5-68DE-00E7-57EB1AF45883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5:45.664" v="209" actId="962"/>
        <pc:sldMkLst>
          <pc:docMk/>
          <pc:sldMk cId="758605449" sldId="288"/>
        </pc:sldMkLst>
        <pc:picChg chg="add mod">
          <ac:chgData name="ゆっくり市場調査論" userId="03e094fd-291a-4030-9f28-a3cc6b5984cc" providerId="ADAL" clId="{0EC06A34-13BE-42AA-A3DB-8112851C2F5B}" dt="2023-11-07T14:25:45.664" v="209" actId="962"/>
          <ac:picMkLst>
            <pc:docMk/>
            <pc:sldMk cId="758605449" sldId="288"/>
            <ac:picMk id="3" creationId="{2BFE9B1F-17F0-69E4-B89C-771320A35538}"/>
          </ac:picMkLst>
        </pc:picChg>
      </pc:sldChg>
      <pc:sldChg chg="addSp delSp modSp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955644213" sldId="288"/>
        </pc:sldMkLst>
        <pc:picChg chg="del">
          <ac:chgData name="ゆっくり市場調査論" userId="03e094fd-291a-4030-9f28-a3cc6b5984cc" providerId="ADAL" clId="{0EC06A34-13BE-42AA-A3DB-8112851C2F5B}" dt="2023-11-06T04:41:42.539" v="8" actId="478"/>
          <ac:picMkLst>
            <pc:docMk/>
            <pc:sldMk cId="955644213" sldId="288"/>
            <ac:picMk id="3" creationId="{9B339047-0EC0-7220-5DE5-822347C28414}"/>
          </ac:picMkLst>
        </pc:picChg>
        <pc:picChg chg="add mod">
          <ac:chgData name="ゆっくり市場調査論" userId="03e094fd-291a-4030-9f28-a3cc6b5984cc" providerId="ADAL" clId="{0EC06A34-13BE-42AA-A3DB-8112851C2F5B}" dt="2023-11-06T04:44:16.748" v="41" actId="962"/>
          <ac:picMkLst>
            <pc:docMk/>
            <pc:sldMk cId="955644213" sldId="288"/>
            <ac:picMk id="4" creationId="{9D50FA5C-8C40-0597-6CC2-33E077D43BDA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474337135" sldId="289"/>
        </pc:sldMkLst>
      </pc:sldChg>
      <pc:sldChg chg="addSp modSp new mod">
        <pc:chgData name="ゆっくり市場調査論" userId="03e094fd-291a-4030-9f28-a3cc6b5984cc" providerId="ADAL" clId="{0EC06A34-13BE-42AA-A3DB-8112851C2F5B}" dt="2023-11-07T14:25:48.369" v="212" actId="962"/>
        <pc:sldMkLst>
          <pc:docMk/>
          <pc:sldMk cId="3702768901" sldId="289"/>
        </pc:sldMkLst>
        <pc:picChg chg="add mod">
          <ac:chgData name="ゆっくり市場調査論" userId="03e094fd-291a-4030-9f28-a3cc6b5984cc" providerId="ADAL" clId="{0EC06A34-13BE-42AA-A3DB-8112851C2F5B}" dt="2023-11-07T14:25:48.369" v="212" actId="962"/>
          <ac:picMkLst>
            <pc:docMk/>
            <pc:sldMk cId="3702768901" sldId="289"/>
            <ac:picMk id="3" creationId="{4DC205AC-36D0-4431-29FF-E7D2AAE3C593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5:50.771" v="215" actId="962"/>
        <pc:sldMkLst>
          <pc:docMk/>
          <pc:sldMk cId="840861335" sldId="290"/>
        </pc:sldMkLst>
        <pc:picChg chg="add mod">
          <ac:chgData name="ゆっくり市場調査論" userId="03e094fd-291a-4030-9f28-a3cc6b5984cc" providerId="ADAL" clId="{0EC06A34-13BE-42AA-A3DB-8112851C2F5B}" dt="2023-11-07T14:25:50.771" v="215" actId="962"/>
          <ac:picMkLst>
            <pc:docMk/>
            <pc:sldMk cId="840861335" sldId="290"/>
            <ac:picMk id="3" creationId="{136257F9-1511-C101-6F93-F60EADE4294E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4221338418" sldId="290"/>
        </pc:sldMkLst>
      </pc:sldChg>
      <pc:sldChg chg="addSp modSp new mod">
        <pc:chgData name="ゆっくり市場調査論" userId="03e094fd-291a-4030-9f28-a3cc6b5984cc" providerId="ADAL" clId="{0EC06A34-13BE-42AA-A3DB-8112851C2F5B}" dt="2023-11-07T14:25:52.930" v="218" actId="962"/>
        <pc:sldMkLst>
          <pc:docMk/>
          <pc:sldMk cId="2009357038" sldId="291"/>
        </pc:sldMkLst>
        <pc:picChg chg="add mod">
          <ac:chgData name="ゆっくり市場調査論" userId="03e094fd-291a-4030-9f28-a3cc6b5984cc" providerId="ADAL" clId="{0EC06A34-13BE-42AA-A3DB-8112851C2F5B}" dt="2023-11-07T14:25:52.930" v="218" actId="962"/>
          <ac:picMkLst>
            <pc:docMk/>
            <pc:sldMk cId="2009357038" sldId="291"/>
            <ac:picMk id="3" creationId="{C9CB31FB-7F7B-825A-86ED-CD29F33FA48A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2524948917" sldId="291"/>
        </pc:sldMkLst>
      </pc:sldChg>
      <pc:sldChg chg="addSp modSp new mod">
        <pc:chgData name="ゆっくり市場調査論" userId="03e094fd-291a-4030-9f28-a3cc6b5984cc" providerId="ADAL" clId="{0EC06A34-13BE-42AA-A3DB-8112851C2F5B}" dt="2023-11-07T14:25:55.722" v="221" actId="962"/>
        <pc:sldMkLst>
          <pc:docMk/>
          <pc:sldMk cId="3421027474" sldId="292"/>
        </pc:sldMkLst>
        <pc:picChg chg="add mod">
          <ac:chgData name="ゆっくり市場調査論" userId="03e094fd-291a-4030-9f28-a3cc6b5984cc" providerId="ADAL" clId="{0EC06A34-13BE-42AA-A3DB-8112851C2F5B}" dt="2023-11-07T14:25:55.722" v="221" actId="962"/>
          <ac:picMkLst>
            <pc:docMk/>
            <pc:sldMk cId="3421027474" sldId="292"/>
            <ac:picMk id="3" creationId="{FA4226CA-356A-C500-48BD-8AFD9C8B1E2E}"/>
          </ac:picMkLst>
        </pc:picChg>
      </pc:sldChg>
      <pc:sldChg chg="addSp delSp modSp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3973026973" sldId="292"/>
        </pc:sldMkLst>
        <pc:picChg chg="add mod">
          <ac:chgData name="ゆっくり市場調査論" userId="03e094fd-291a-4030-9f28-a3cc6b5984cc" providerId="ADAL" clId="{0EC06A34-13BE-42AA-A3DB-8112851C2F5B}" dt="2023-11-06T04:44:25.888" v="44" actId="962"/>
          <ac:picMkLst>
            <pc:docMk/>
            <pc:sldMk cId="3973026973" sldId="292"/>
            <ac:picMk id="3" creationId="{FE8242DE-7677-11D8-7AC0-6CADF650CFDB}"/>
          </ac:picMkLst>
        </pc:picChg>
        <pc:picChg chg="del">
          <ac:chgData name="ゆっくり市場調査論" userId="03e094fd-291a-4030-9f28-a3cc6b5984cc" providerId="ADAL" clId="{0EC06A34-13BE-42AA-A3DB-8112851C2F5B}" dt="2023-11-06T04:41:46.975" v="9" actId="478"/>
          <ac:picMkLst>
            <pc:docMk/>
            <pc:sldMk cId="3973026973" sldId="292"/>
            <ac:picMk id="4" creationId="{2B1F6486-28AB-5156-8F98-0666A12DD520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5:59.014" v="223" actId="27614"/>
        <pc:sldMkLst>
          <pc:docMk/>
          <pc:sldMk cId="253233163" sldId="293"/>
        </pc:sldMkLst>
        <pc:picChg chg="add mod">
          <ac:chgData name="ゆっくり市場調査論" userId="03e094fd-291a-4030-9f28-a3cc6b5984cc" providerId="ADAL" clId="{0EC06A34-13BE-42AA-A3DB-8112851C2F5B}" dt="2023-11-07T14:25:59.014" v="223" actId="27614"/>
          <ac:picMkLst>
            <pc:docMk/>
            <pc:sldMk cId="253233163" sldId="293"/>
            <ac:picMk id="3" creationId="{F3CE7C16-4C54-8E92-CDA6-48ACDB3C74EA}"/>
          </ac:picMkLst>
        </pc:picChg>
      </pc:sldChg>
      <pc:sldChg chg="addSp delSp modSp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3293991762" sldId="293"/>
        </pc:sldMkLst>
        <pc:picChg chg="add mod">
          <ac:chgData name="ゆっくり市場調査論" userId="03e094fd-291a-4030-9f28-a3cc6b5984cc" providerId="ADAL" clId="{0EC06A34-13BE-42AA-A3DB-8112851C2F5B}" dt="2023-11-06T04:44:28.353" v="47" actId="962"/>
          <ac:picMkLst>
            <pc:docMk/>
            <pc:sldMk cId="3293991762" sldId="293"/>
            <ac:picMk id="3" creationId="{477D0375-393D-C882-5704-4A6546D125C5}"/>
          </ac:picMkLst>
        </pc:picChg>
        <pc:picChg chg="del">
          <ac:chgData name="ゆっくり市場調査論" userId="03e094fd-291a-4030-9f28-a3cc6b5984cc" providerId="ADAL" clId="{0EC06A34-13BE-42AA-A3DB-8112851C2F5B}" dt="2023-11-06T04:41:49.006" v="10" actId="478"/>
          <ac:picMkLst>
            <pc:docMk/>
            <pc:sldMk cId="3293991762" sldId="293"/>
            <ac:picMk id="4" creationId="{0EADE0F5-A06D-8759-BF2F-96841A0D2D00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6:01.435" v="226" actId="962"/>
        <pc:sldMkLst>
          <pc:docMk/>
          <pc:sldMk cId="263190533" sldId="294"/>
        </pc:sldMkLst>
        <pc:picChg chg="add mod">
          <ac:chgData name="ゆっくり市場調査論" userId="03e094fd-291a-4030-9f28-a3cc6b5984cc" providerId="ADAL" clId="{0EC06A34-13BE-42AA-A3DB-8112851C2F5B}" dt="2023-11-07T14:26:01.435" v="226" actId="962"/>
          <ac:picMkLst>
            <pc:docMk/>
            <pc:sldMk cId="263190533" sldId="294"/>
            <ac:picMk id="3" creationId="{D93FECB4-08AB-AB58-7B8C-2B1BAC322138}"/>
          </ac:picMkLst>
        </pc:picChg>
      </pc:sldChg>
      <pc:sldChg chg="addSp delSp modSp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1517693431" sldId="294"/>
        </pc:sldMkLst>
        <pc:picChg chg="add mod">
          <ac:chgData name="ゆっくり市場調査論" userId="03e094fd-291a-4030-9f28-a3cc6b5984cc" providerId="ADAL" clId="{0EC06A34-13BE-42AA-A3DB-8112851C2F5B}" dt="2023-11-06T04:44:31.284" v="49" actId="27614"/>
          <ac:picMkLst>
            <pc:docMk/>
            <pc:sldMk cId="1517693431" sldId="294"/>
            <ac:picMk id="3" creationId="{18E38219-C735-ABA6-D6C8-38F3377B737F}"/>
          </ac:picMkLst>
        </pc:picChg>
        <pc:picChg chg="del">
          <ac:chgData name="ゆっくり市場調査論" userId="03e094fd-291a-4030-9f28-a3cc6b5984cc" providerId="ADAL" clId="{0EC06A34-13BE-42AA-A3DB-8112851C2F5B}" dt="2023-11-06T04:41:50.991" v="11" actId="478"/>
          <ac:picMkLst>
            <pc:docMk/>
            <pc:sldMk cId="1517693431" sldId="294"/>
            <ac:picMk id="4" creationId="{4DD1952E-8EE9-5663-9A00-5BCE18E10AB3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6:04.633" v="229" actId="962"/>
        <pc:sldMkLst>
          <pc:docMk/>
          <pc:sldMk cId="124621148" sldId="295"/>
        </pc:sldMkLst>
        <pc:picChg chg="add mod">
          <ac:chgData name="ゆっくり市場調査論" userId="03e094fd-291a-4030-9f28-a3cc6b5984cc" providerId="ADAL" clId="{0EC06A34-13BE-42AA-A3DB-8112851C2F5B}" dt="2023-11-07T14:26:04.633" v="229" actId="962"/>
          <ac:picMkLst>
            <pc:docMk/>
            <pc:sldMk cId="124621148" sldId="295"/>
            <ac:picMk id="3" creationId="{B03ACAA5-A8E3-B3A3-A240-C633C5FA81DC}"/>
          </ac:picMkLst>
        </pc:picChg>
      </pc:sldChg>
      <pc:sldChg chg="addSp delSp modSp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3073204337" sldId="295"/>
        </pc:sldMkLst>
        <pc:picChg chg="add mod">
          <ac:chgData name="ゆっくり市場調査論" userId="03e094fd-291a-4030-9f28-a3cc6b5984cc" providerId="ADAL" clId="{0EC06A34-13BE-42AA-A3DB-8112851C2F5B}" dt="2023-11-06T04:44:34.067" v="52" actId="962"/>
          <ac:picMkLst>
            <pc:docMk/>
            <pc:sldMk cId="3073204337" sldId="295"/>
            <ac:picMk id="3" creationId="{72D53CA5-7BC6-19B0-8A20-EF0A073D742B}"/>
          </ac:picMkLst>
        </pc:picChg>
        <pc:picChg chg="del">
          <ac:chgData name="ゆっくり市場調査論" userId="03e094fd-291a-4030-9f28-a3cc6b5984cc" providerId="ADAL" clId="{0EC06A34-13BE-42AA-A3DB-8112851C2F5B}" dt="2023-11-06T04:41:52.938" v="12" actId="478"/>
          <ac:picMkLst>
            <pc:docMk/>
            <pc:sldMk cId="3073204337" sldId="295"/>
            <ac:picMk id="4" creationId="{89F8129B-A107-897A-DEA5-5D1F8FB2A837}"/>
          </ac:picMkLst>
        </pc:picChg>
      </pc:sldChg>
      <pc:sldChg chg="addSp delSp modSp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1140679745" sldId="296"/>
        </pc:sldMkLst>
        <pc:picChg chg="add mod">
          <ac:chgData name="ゆっくり市場調査論" userId="03e094fd-291a-4030-9f28-a3cc6b5984cc" providerId="ADAL" clId="{0EC06A34-13BE-42AA-A3DB-8112851C2F5B}" dt="2023-11-06T04:44:36.943" v="55" actId="962"/>
          <ac:picMkLst>
            <pc:docMk/>
            <pc:sldMk cId="1140679745" sldId="296"/>
            <ac:picMk id="3" creationId="{CEFB9E49-866F-226F-B152-CACD3FBD38C5}"/>
          </ac:picMkLst>
        </pc:picChg>
        <pc:picChg chg="del">
          <ac:chgData name="ゆっくり市場調査論" userId="03e094fd-291a-4030-9f28-a3cc6b5984cc" providerId="ADAL" clId="{0EC06A34-13BE-42AA-A3DB-8112851C2F5B}" dt="2023-11-06T04:41:54.917" v="13" actId="478"/>
          <ac:picMkLst>
            <pc:docMk/>
            <pc:sldMk cId="1140679745" sldId="296"/>
            <ac:picMk id="4" creationId="{0889A8DD-F3F1-4109-7B88-69B5B8AAF36E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6:07.099" v="232" actId="962"/>
        <pc:sldMkLst>
          <pc:docMk/>
          <pc:sldMk cId="1607507641" sldId="296"/>
        </pc:sldMkLst>
        <pc:picChg chg="add mod">
          <ac:chgData name="ゆっくり市場調査論" userId="03e094fd-291a-4030-9f28-a3cc6b5984cc" providerId="ADAL" clId="{0EC06A34-13BE-42AA-A3DB-8112851C2F5B}" dt="2023-11-07T14:26:07.099" v="232" actId="962"/>
          <ac:picMkLst>
            <pc:docMk/>
            <pc:sldMk cId="1607507641" sldId="296"/>
            <ac:picMk id="3" creationId="{002F9211-9094-8343-3088-336CC893C147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6:09.382" v="235" actId="962"/>
        <pc:sldMkLst>
          <pc:docMk/>
          <pc:sldMk cId="2068201778" sldId="297"/>
        </pc:sldMkLst>
        <pc:picChg chg="add mod">
          <ac:chgData name="ゆっくり市場調査論" userId="03e094fd-291a-4030-9f28-a3cc6b5984cc" providerId="ADAL" clId="{0EC06A34-13BE-42AA-A3DB-8112851C2F5B}" dt="2023-11-07T14:26:09.382" v="235" actId="962"/>
          <ac:picMkLst>
            <pc:docMk/>
            <pc:sldMk cId="2068201778" sldId="297"/>
            <ac:picMk id="3" creationId="{5B2EFE81-6F9B-CCB7-37BD-726E855A2065}"/>
          </ac:picMkLst>
        </pc:picChg>
      </pc:sldChg>
      <pc:sldChg chg="addSp delSp modSp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3308719863" sldId="297"/>
        </pc:sldMkLst>
        <pc:picChg chg="add mod">
          <ac:chgData name="ゆっくり市場調査論" userId="03e094fd-291a-4030-9f28-a3cc6b5984cc" providerId="ADAL" clId="{0EC06A34-13BE-42AA-A3DB-8112851C2F5B}" dt="2023-11-06T04:44:39.899" v="58" actId="962"/>
          <ac:picMkLst>
            <pc:docMk/>
            <pc:sldMk cId="3308719863" sldId="297"/>
            <ac:picMk id="3" creationId="{BBA4E69A-43B8-6590-CB4A-8478B6E478C8}"/>
          </ac:picMkLst>
        </pc:picChg>
        <pc:picChg chg="del">
          <ac:chgData name="ゆっくり市場調査論" userId="03e094fd-291a-4030-9f28-a3cc6b5984cc" providerId="ADAL" clId="{0EC06A34-13BE-42AA-A3DB-8112851C2F5B}" dt="2023-11-06T04:41:56.923" v="14" actId="478"/>
          <ac:picMkLst>
            <pc:docMk/>
            <pc:sldMk cId="3308719863" sldId="297"/>
            <ac:picMk id="4" creationId="{D7AE9AA9-A21F-B319-9B17-BE5C3D39C386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2437160415" sldId="298"/>
        </pc:sldMkLst>
      </pc:sldChg>
      <pc:sldChg chg="addSp modSp new mod">
        <pc:chgData name="ゆっくり市場調査論" userId="03e094fd-291a-4030-9f28-a3cc6b5984cc" providerId="ADAL" clId="{0EC06A34-13BE-42AA-A3DB-8112851C2F5B}" dt="2023-11-07T14:26:11.570" v="238" actId="962"/>
        <pc:sldMkLst>
          <pc:docMk/>
          <pc:sldMk cId="4148407531" sldId="298"/>
        </pc:sldMkLst>
        <pc:picChg chg="add mod">
          <ac:chgData name="ゆっくり市場調査論" userId="03e094fd-291a-4030-9f28-a3cc6b5984cc" providerId="ADAL" clId="{0EC06A34-13BE-42AA-A3DB-8112851C2F5B}" dt="2023-11-07T14:26:11.570" v="238" actId="962"/>
          <ac:picMkLst>
            <pc:docMk/>
            <pc:sldMk cId="4148407531" sldId="298"/>
            <ac:picMk id="3" creationId="{3F56F99F-93B1-211C-896A-A9E2851578F8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792108517" sldId="299"/>
        </pc:sldMkLst>
      </pc:sldChg>
      <pc:sldChg chg="addSp modSp new mod">
        <pc:chgData name="ゆっくり市場調査論" userId="03e094fd-291a-4030-9f28-a3cc6b5984cc" providerId="ADAL" clId="{0EC06A34-13BE-42AA-A3DB-8112851C2F5B}" dt="2023-11-07T14:26:14.816" v="241" actId="962"/>
        <pc:sldMkLst>
          <pc:docMk/>
          <pc:sldMk cId="2382877076" sldId="299"/>
        </pc:sldMkLst>
        <pc:picChg chg="add mod">
          <ac:chgData name="ゆっくり市場調査論" userId="03e094fd-291a-4030-9f28-a3cc6b5984cc" providerId="ADAL" clId="{0EC06A34-13BE-42AA-A3DB-8112851C2F5B}" dt="2023-11-07T14:26:14.816" v="241" actId="962"/>
          <ac:picMkLst>
            <pc:docMk/>
            <pc:sldMk cId="2382877076" sldId="299"/>
            <ac:picMk id="3" creationId="{51EFECA4-34F9-9F66-F877-19404DF5BA59}"/>
          </ac:picMkLst>
        </pc:picChg>
      </pc:sldChg>
      <pc:sldChg chg="addSp modSp new mod">
        <pc:chgData name="ゆっくり市場調査論" userId="03e094fd-291a-4030-9f28-a3cc6b5984cc" providerId="ADAL" clId="{0EC06A34-13BE-42AA-A3DB-8112851C2F5B}" dt="2023-11-07T14:26:17.697" v="244" actId="962"/>
        <pc:sldMkLst>
          <pc:docMk/>
          <pc:sldMk cId="733682880" sldId="300"/>
        </pc:sldMkLst>
        <pc:picChg chg="add mod">
          <ac:chgData name="ゆっくり市場調査論" userId="03e094fd-291a-4030-9f28-a3cc6b5984cc" providerId="ADAL" clId="{0EC06A34-13BE-42AA-A3DB-8112851C2F5B}" dt="2023-11-07T14:26:17.697" v="244" actId="962"/>
          <ac:picMkLst>
            <pc:docMk/>
            <pc:sldMk cId="733682880" sldId="300"/>
            <ac:picMk id="3" creationId="{189E6FB4-10F4-F96C-DBBB-6F87F68252ED}"/>
          </ac:picMkLst>
        </pc:picChg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3540108011" sldId="300"/>
        </pc:sldMkLst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395473329" sldId="301"/>
        </pc:sldMkLst>
      </pc:sldChg>
      <pc:sldChg chg="new del">
        <pc:chgData name="ゆっくり市場調査論" userId="03e094fd-291a-4030-9f28-a3cc6b5984cc" providerId="ADAL" clId="{0EC06A34-13BE-42AA-A3DB-8112851C2F5B}" dt="2023-11-07T14:26:22.262" v="245" actId="47"/>
        <pc:sldMkLst>
          <pc:docMk/>
          <pc:sldMk cId="2130710378" sldId="301"/>
        </pc:sldMkLst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400087763" sldId="302"/>
        </pc:sldMkLst>
      </pc:sldChg>
      <pc:sldChg chg="new del">
        <pc:chgData name="ゆっくり市場調査論" userId="03e094fd-291a-4030-9f28-a3cc6b5984cc" providerId="ADAL" clId="{0EC06A34-13BE-42AA-A3DB-8112851C2F5B}" dt="2023-11-07T14:26:22.262" v="245" actId="47"/>
        <pc:sldMkLst>
          <pc:docMk/>
          <pc:sldMk cId="604375075" sldId="302"/>
        </pc:sldMkLst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3526379928" sldId="303"/>
        </pc:sldMkLst>
      </pc:sldChg>
      <pc:sldChg chg="new del">
        <pc:chgData name="ゆっくり市場調査論" userId="03e094fd-291a-4030-9f28-a3cc6b5984cc" providerId="ADAL" clId="{0EC06A34-13BE-42AA-A3DB-8112851C2F5B}" dt="2023-11-07T14:26:22.262" v="245" actId="47"/>
        <pc:sldMkLst>
          <pc:docMk/>
          <pc:sldMk cId="3587023711" sldId="303"/>
        </pc:sldMkLst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3243851426" sldId="304"/>
        </pc:sldMkLst>
      </pc:sldChg>
      <pc:sldChg chg="new del">
        <pc:chgData name="ゆっくり市場調査論" userId="03e094fd-291a-4030-9f28-a3cc6b5984cc" providerId="ADAL" clId="{0EC06A34-13BE-42AA-A3DB-8112851C2F5B}" dt="2023-11-07T14:26:22.262" v="245" actId="47"/>
        <pc:sldMkLst>
          <pc:docMk/>
          <pc:sldMk cId="3965625305" sldId="304"/>
        </pc:sldMkLst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1957950813" sldId="305"/>
        </pc:sldMkLst>
      </pc:sldChg>
      <pc:sldChg chg="new del">
        <pc:chgData name="ゆっくり市場調査論" userId="03e094fd-291a-4030-9f28-a3cc6b5984cc" providerId="ADAL" clId="{0EC06A34-13BE-42AA-A3DB-8112851C2F5B}" dt="2023-11-07T14:26:22.262" v="245" actId="47"/>
        <pc:sldMkLst>
          <pc:docMk/>
          <pc:sldMk cId="2882849599" sldId="305"/>
        </pc:sldMkLst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499007652" sldId="306"/>
        </pc:sldMkLst>
      </pc:sldChg>
      <pc:sldChg chg="new del">
        <pc:chgData name="ゆっくり市場調査論" userId="03e094fd-291a-4030-9f28-a3cc6b5984cc" providerId="ADAL" clId="{0EC06A34-13BE-42AA-A3DB-8112851C2F5B}" dt="2023-11-07T14:26:22.262" v="245" actId="47"/>
        <pc:sldMkLst>
          <pc:docMk/>
          <pc:sldMk cId="3363391185" sldId="306"/>
        </pc:sldMkLst>
      </pc:sldChg>
      <pc:sldChg chg="del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3222326584" sldId="307"/>
        </pc:sldMkLst>
      </pc:sldChg>
      <pc:sldChg chg="new del">
        <pc:chgData name="ゆっくり市場調査論" userId="03e094fd-291a-4030-9f28-a3cc6b5984cc" providerId="ADAL" clId="{0EC06A34-13BE-42AA-A3DB-8112851C2F5B}" dt="2023-11-07T14:26:22.262" v="245" actId="47"/>
        <pc:sldMkLst>
          <pc:docMk/>
          <pc:sldMk cId="3404677610" sldId="307"/>
        </pc:sldMkLst>
      </pc:sldChg>
      <pc:sldChg chg="new del">
        <pc:chgData name="ゆっくり市場調査論" userId="03e094fd-291a-4030-9f28-a3cc6b5984cc" providerId="ADAL" clId="{0EC06A34-13BE-42AA-A3DB-8112851C2F5B}" dt="2023-11-07T14:26:22.262" v="245" actId="47"/>
        <pc:sldMkLst>
          <pc:docMk/>
          <pc:sldMk cId="1898127162" sldId="308"/>
        </pc:sldMkLst>
      </pc:sldChg>
      <pc:sldChg chg="addSp modSp new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4151854756" sldId="308"/>
        </pc:sldMkLst>
        <pc:picChg chg="add mod">
          <ac:chgData name="ゆっくり市場調査論" userId="03e094fd-291a-4030-9f28-a3cc6b5984cc" providerId="ADAL" clId="{0EC06A34-13BE-42AA-A3DB-8112851C2F5B}" dt="2023-11-06T04:42:34.048" v="17" actId="962"/>
          <ac:picMkLst>
            <pc:docMk/>
            <pc:sldMk cId="4151854756" sldId="308"/>
            <ac:picMk id="3" creationId="{9523796F-0F8F-09B2-6C71-1C533CA587EC}"/>
          </ac:picMkLst>
        </pc:picChg>
      </pc:sldChg>
      <pc:sldChg chg="new del">
        <pc:chgData name="ゆっくり市場調査論" userId="03e094fd-291a-4030-9f28-a3cc6b5984cc" providerId="ADAL" clId="{0EC06A34-13BE-42AA-A3DB-8112851C2F5B}" dt="2023-11-07T14:26:22.262" v="245" actId="47"/>
        <pc:sldMkLst>
          <pc:docMk/>
          <pc:sldMk cId="63720540" sldId="309"/>
        </pc:sldMkLst>
      </pc:sldChg>
      <pc:sldChg chg="addSp delSp modSp new del mod">
        <pc:chgData name="ゆっくり市場調査論" userId="03e094fd-291a-4030-9f28-a3cc6b5984cc" providerId="ADAL" clId="{0EC06A34-13BE-42AA-A3DB-8112851C2F5B}" dt="2023-11-07T14:23:57.010" v="62" actId="47"/>
        <pc:sldMkLst>
          <pc:docMk/>
          <pc:sldMk cId="899572230" sldId="309"/>
        </pc:sldMkLst>
        <pc:picChg chg="add del mod">
          <ac:chgData name="ゆっくり市場調査論" userId="03e094fd-291a-4030-9f28-a3cc6b5984cc" providerId="ADAL" clId="{0EC06A34-13BE-42AA-A3DB-8112851C2F5B}" dt="2023-11-06T04:43:34.681" v="21" actId="478"/>
          <ac:picMkLst>
            <pc:docMk/>
            <pc:sldMk cId="899572230" sldId="309"/>
            <ac:picMk id="3" creationId="{C79E7903-71D5-223E-14B5-414D3F78C499}"/>
          </ac:picMkLst>
        </pc:picChg>
        <pc:picChg chg="add mod">
          <ac:chgData name="ゆっくり市場調査論" userId="03e094fd-291a-4030-9f28-a3cc6b5984cc" providerId="ADAL" clId="{0EC06A34-13BE-42AA-A3DB-8112851C2F5B}" dt="2023-11-06T04:46:17.704" v="61" actId="962"/>
          <ac:picMkLst>
            <pc:docMk/>
            <pc:sldMk cId="899572230" sldId="309"/>
            <ac:picMk id="5" creationId="{77F90580-92EE-10B1-3CCC-23C1D5D1644A}"/>
          </ac:picMkLst>
        </pc:picChg>
      </pc:sldChg>
      <pc:sldChg chg="new del">
        <pc:chgData name="ゆっくり市場調査論" userId="03e094fd-291a-4030-9f28-a3cc6b5984cc" providerId="ADAL" clId="{0EC06A34-13BE-42AA-A3DB-8112851C2F5B}" dt="2023-11-07T14:26:22.262" v="245" actId="47"/>
        <pc:sldMkLst>
          <pc:docMk/>
          <pc:sldMk cId="3891687572" sldId="310"/>
        </pc:sldMkLst>
      </pc:sldChg>
      <pc:sldChg chg="new del">
        <pc:chgData name="ゆっくり市場調査論" userId="03e094fd-291a-4030-9f28-a3cc6b5984cc" providerId="ADAL" clId="{0EC06A34-13BE-42AA-A3DB-8112851C2F5B}" dt="2023-11-07T14:26:22.262" v="245" actId="47"/>
        <pc:sldMkLst>
          <pc:docMk/>
          <pc:sldMk cId="3677252953" sldId="3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E4168F1D-9EFD-80FB-C25F-B6068248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BB477B0-7E63-4F9E-1CB3-2FF97C3B6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2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F7F473F-AF62-60A2-7D2A-A7EAD9447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4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729BF65-9BF9-A8DA-53D0-269055FCC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5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D7C0C30D-6D8E-7773-107B-8212FCE9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ラフルな光&#10;&#10;低い精度で自動的に生成された説明">
            <a:extLst>
              <a:ext uri="{FF2B5EF4-FFF2-40B4-BE49-F238E27FC236}">
                <a16:creationId xmlns:a16="http://schemas.microsoft.com/office/drawing/2014/main" id="{B96A0A06-8AF4-3CBA-9CF6-C89DC2A6D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2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6F9562C-BA7B-FA16-78DD-96E30F160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A713504-4907-55A0-4148-202B8D97E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39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A703A9B-CCB1-C71D-28CC-96A723E27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4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E77A3FF-7F86-7DED-A9B0-51A8934B3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7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3E18AAA-8E34-94DB-3A12-C25C514FE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6BE6996-BADB-7906-BEEE-8BD19640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9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8C24FA8-2F31-4A1C-5939-21A86AF30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78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1054890-C031-E4B6-4B9D-9400FEAD0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10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4B32B1-1CC1-DE13-D4FE-C7C0F663C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25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E1EC82D-F256-26F9-F48A-48F773C1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6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A7398FC-BBBE-D104-1BFB-FBF54CC41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76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CD220E3-6AA4-550B-5B0C-615089385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5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FFB1BFA-97D1-32AE-7C98-76BDADE76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21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B6DE515-DD26-F445-9AD1-E0C472D7E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97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魚, 持つ, 暗い, 明かり が含まれている画像&#10;&#10;自動的に生成された説明">
            <a:extLst>
              <a:ext uri="{FF2B5EF4-FFF2-40B4-BE49-F238E27FC236}">
                <a16:creationId xmlns:a16="http://schemas.microsoft.com/office/drawing/2014/main" id="{3A4BD83F-0FA3-25C8-A752-311905A7E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07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1A16AF6-7CF2-798D-CF85-ECF1FC995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9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DBBC33C-4ECA-2CD2-8D3F-CE617ED56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24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F97229C-EAFA-CEEF-71F9-39B1000AC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03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7459A00-B32F-30EC-7381-501C69291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52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BFE9B1F-17F0-69E4-B89C-771320A35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05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DC205AC-36D0-4431-29FF-E7D2AAE3C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68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36257F9-1511-C101-6F93-F60EADE42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61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9CB31FB-7F7B-825A-86ED-CD29F33FA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57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A4226CA-356A-C500-48BD-8AFD9C8B1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27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光, グリーン, 飛ぶ, 大きい が含まれている画像&#10;&#10;自動的に生成された説明">
            <a:extLst>
              <a:ext uri="{FF2B5EF4-FFF2-40B4-BE49-F238E27FC236}">
                <a16:creationId xmlns:a16="http://schemas.microsoft.com/office/drawing/2014/main" id="{F3CE7C16-4C54-8E92-CDA6-48ACDB3C7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リーン, 光, 部屋, 大きい が含まれている画像&#10;&#10;自動的に生成された説明">
            <a:extLst>
              <a:ext uri="{FF2B5EF4-FFF2-40B4-BE49-F238E27FC236}">
                <a16:creationId xmlns:a16="http://schemas.microsoft.com/office/drawing/2014/main" id="{D93FECB4-08AB-AB58-7B8C-2B1BAC322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0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光, 男 が含まれている画像&#10;&#10;自動的に生成された説明">
            <a:extLst>
              <a:ext uri="{FF2B5EF4-FFF2-40B4-BE49-F238E27FC236}">
                <a16:creationId xmlns:a16="http://schemas.microsoft.com/office/drawing/2014/main" id="{B03ACAA5-A8E3-B3A3-A240-C633C5FA8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02637CF-488F-65E0-CA0E-64045B4C3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82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02F9211-9094-8343-3088-336CC893C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7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B2EFE81-6F9B-CCB7-37BD-726E855A2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01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内, 座る, ノートパソコン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3F56F99F-93B1-211C-896A-A9E285157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7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内, 座る, コンピュータ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51EFECA4-34F9-9F66-F877-19404DF5B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7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89E6FB4-10F4-F96C-DBBB-6F87F6825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8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7EE6AAE-2F59-3E13-899C-5C10B3E36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7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E79E730-E7DA-3E62-571F-455282CED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F443D9D-B5A1-FFD9-D40A-8172A979D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7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B3BE20E-F57D-6674-FD2E-56D7D5F5C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3367A9E-64A3-053D-BA57-1621A66D3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34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81</TotalTime>
  <Words>0</Words>
  <Application>Microsoft Office PowerPoint</Application>
  <PresentationFormat>ユーザー設定</PresentationFormat>
  <Paragraphs>0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7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2023-08-04T09:03:30Z</dcterms:created>
  <dcterms:modified xsi:type="dcterms:W3CDTF">2023-11-07T14:26:23Z</dcterms:modified>
</cp:coreProperties>
</file>