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24DDC-37E6-4639-BA84-6C5AA893B381}" v="117" dt="2024-02-24T11:37:0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59152" autoAdjust="0"/>
  </p:normalViewPr>
  <p:slideViewPr>
    <p:cSldViewPr>
      <p:cViewPr varScale="1">
        <p:scale>
          <a:sx n="176" d="100"/>
          <a:sy n="176" d="100"/>
        </p:scale>
        <p:origin x="1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3189407C-30D9-4A6D-8EF5-7AD34ECF4CD8}"/>
    <pc:docChg chg="custSel modSld">
      <pc:chgData name="ゆっくり市場調査論" userId="03e094fd-291a-4030-9f28-a3cc6b5984cc" providerId="ADAL" clId="{3189407C-30D9-4A6D-8EF5-7AD34ECF4CD8}" dt="2023-08-25T14:47:52.148" v="15"/>
      <pc:docMkLst>
        <pc:docMk/>
      </pc:docMkLst>
      <pc:sldChg chg="addSp delSp modSp mod">
        <pc:chgData name="ゆっくり市場調査論" userId="03e094fd-291a-4030-9f28-a3cc6b5984cc" providerId="ADAL" clId="{3189407C-30D9-4A6D-8EF5-7AD34ECF4CD8}" dt="2023-08-25T14:47:52.148" v="15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3189407C-30D9-4A6D-8EF5-7AD34ECF4CD8}" dt="2023-08-25T14:46:25.483" v="0" actId="478"/>
          <ac:picMkLst>
            <pc:docMk/>
            <pc:sldMk cId="2057214130" sldId="257"/>
            <ac:picMk id="3" creationId="{A36EB383-3808-4722-4037-B44C7142F149}"/>
          </ac:picMkLst>
        </pc:picChg>
        <pc:picChg chg="add mod">
          <ac:chgData name="ゆっくり市場調査論" userId="03e094fd-291a-4030-9f28-a3cc6b5984cc" providerId="ADAL" clId="{3189407C-30D9-4A6D-8EF5-7AD34ECF4CD8}" dt="2023-08-25T14:47:52.148" v="15"/>
          <ac:picMkLst>
            <pc:docMk/>
            <pc:sldMk cId="2057214130" sldId="257"/>
            <ac:picMk id="4" creationId="{B64FA567-A5E7-E718-7770-D750B162C2E6}"/>
          </ac:picMkLst>
        </pc:picChg>
      </pc:sldChg>
      <pc:sldChg chg="addSp delSp modSp mod">
        <pc:chgData name="ゆっくり市場調査論" userId="03e094fd-291a-4030-9f28-a3cc6b5984cc" providerId="ADAL" clId="{3189407C-30D9-4A6D-8EF5-7AD34ECF4CD8}" dt="2023-08-25T14:47:24.157" v="9"/>
        <pc:sldMkLst>
          <pc:docMk/>
          <pc:sldMk cId="1650004764" sldId="292"/>
        </pc:sldMkLst>
        <pc:picChg chg="del">
          <ac:chgData name="ゆっくり市場調査論" userId="03e094fd-291a-4030-9f28-a3cc6b5984cc" providerId="ADAL" clId="{3189407C-30D9-4A6D-8EF5-7AD34ECF4CD8}" dt="2023-08-25T14:46:38.243" v="1" actId="478"/>
          <ac:picMkLst>
            <pc:docMk/>
            <pc:sldMk cId="1650004764" sldId="292"/>
            <ac:picMk id="3" creationId="{DCA4657F-A114-7005-E092-023E562F6193}"/>
          </ac:picMkLst>
        </pc:picChg>
        <pc:picChg chg="add mod">
          <ac:chgData name="ゆっくり市場調査論" userId="03e094fd-291a-4030-9f28-a3cc6b5984cc" providerId="ADAL" clId="{3189407C-30D9-4A6D-8EF5-7AD34ECF4CD8}" dt="2023-08-25T14:47:24.157" v="9"/>
          <ac:picMkLst>
            <pc:docMk/>
            <pc:sldMk cId="1650004764" sldId="292"/>
            <ac:picMk id="4" creationId="{9C9D3D25-6EB7-A12D-3322-548FA9EE6D51}"/>
          </ac:picMkLst>
        </pc:picChg>
      </pc:sldChg>
      <pc:sldChg chg="addSp delSp modSp mod">
        <pc:chgData name="ゆっくり市場調査論" userId="03e094fd-291a-4030-9f28-a3cc6b5984cc" providerId="ADAL" clId="{3189407C-30D9-4A6D-8EF5-7AD34ECF4CD8}" dt="2023-08-25T14:47:26.382" v="10"/>
        <pc:sldMkLst>
          <pc:docMk/>
          <pc:sldMk cId="1673681296" sldId="293"/>
        </pc:sldMkLst>
        <pc:picChg chg="del">
          <ac:chgData name="ゆっくり市場調査論" userId="03e094fd-291a-4030-9f28-a3cc6b5984cc" providerId="ADAL" clId="{3189407C-30D9-4A6D-8EF5-7AD34ECF4CD8}" dt="2023-08-25T14:46:41.668" v="2" actId="478"/>
          <ac:picMkLst>
            <pc:docMk/>
            <pc:sldMk cId="1673681296" sldId="293"/>
            <ac:picMk id="3" creationId="{E88DA849-4D4C-D18E-F183-BC3586BD46EC}"/>
          </ac:picMkLst>
        </pc:picChg>
        <pc:picChg chg="add mod">
          <ac:chgData name="ゆっくり市場調査論" userId="03e094fd-291a-4030-9f28-a3cc6b5984cc" providerId="ADAL" clId="{3189407C-30D9-4A6D-8EF5-7AD34ECF4CD8}" dt="2023-08-25T14:47:26.382" v="10"/>
          <ac:picMkLst>
            <pc:docMk/>
            <pc:sldMk cId="1673681296" sldId="293"/>
            <ac:picMk id="4" creationId="{D2B87036-9DC7-99B2-0A79-6DD6CB17B28C}"/>
          </ac:picMkLst>
        </pc:picChg>
      </pc:sldChg>
      <pc:sldChg chg="addSp delSp modSp mod">
        <pc:chgData name="ゆっくり市場調査論" userId="03e094fd-291a-4030-9f28-a3cc6b5984cc" providerId="ADAL" clId="{3189407C-30D9-4A6D-8EF5-7AD34ECF4CD8}" dt="2023-08-25T14:47:29.022" v="11"/>
        <pc:sldMkLst>
          <pc:docMk/>
          <pc:sldMk cId="4036852285" sldId="294"/>
        </pc:sldMkLst>
        <pc:picChg chg="del">
          <ac:chgData name="ゆっくり市場調査論" userId="03e094fd-291a-4030-9f28-a3cc6b5984cc" providerId="ADAL" clId="{3189407C-30D9-4A6D-8EF5-7AD34ECF4CD8}" dt="2023-08-25T14:46:44.376" v="3" actId="478"/>
          <ac:picMkLst>
            <pc:docMk/>
            <pc:sldMk cId="4036852285" sldId="294"/>
            <ac:picMk id="3" creationId="{54249484-4C9A-1624-3484-D81BD53C70A1}"/>
          </ac:picMkLst>
        </pc:picChg>
        <pc:picChg chg="add mod">
          <ac:chgData name="ゆっくり市場調査論" userId="03e094fd-291a-4030-9f28-a3cc6b5984cc" providerId="ADAL" clId="{3189407C-30D9-4A6D-8EF5-7AD34ECF4CD8}" dt="2023-08-25T14:47:29.022" v="11"/>
          <ac:picMkLst>
            <pc:docMk/>
            <pc:sldMk cId="4036852285" sldId="294"/>
            <ac:picMk id="4" creationId="{13A772A5-9021-40A7-A67C-BC033615C425}"/>
          </ac:picMkLst>
        </pc:picChg>
      </pc:sldChg>
      <pc:sldChg chg="addSp delSp modSp mod">
        <pc:chgData name="ゆっくり市場調査論" userId="03e094fd-291a-4030-9f28-a3cc6b5984cc" providerId="ADAL" clId="{3189407C-30D9-4A6D-8EF5-7AD34ECF4CD8}" dt="2023-08-25T14:47:32.097" v="12"/>
        <pc:sldMkLst>
          <pc:docMk/>
          <pc:sldMk cId="4173073279" sldId="295"/>
        </pc:sldMkLst>
        <pc:picChg chg="del">
          <ac:chgData name="ゆっくり市場調査論" userId="03e094fd-291a-4030-9f28-a3cc6b5984cc" providerId="ADAL" clId="{3189407C-30D9-4A6D-8EF5-7AD34ECF4CD8}" dt="2023-08-25T14:46:47.841" v="4" actId="478"/>
          <ac:picMkLst>
            <pc:docMk/>
            <pc:sldMk cId="4173073279" sldId="295"/>
            <ac:picMk id="3" creationId="{2D586BE8-60BC-A7C2-DF4D-36927904D585}"/>
          </ac:picMkLst>
        </pc:picChg>
        <pc:picChg chg="add mod">
          <ac:chgData name="ゆっくり市場調査論" userId="03e094fd-291a-4030-9f28-a3cc6b5984cc" providerId="ADAL" clId="{3189407C-30D9-4A6D-8EF5-7AD34ECF4CD8}" dt="2023-08-25T14:47:32.097" v="12"/>
          <ac:picMkLst>
            <pc:docMk/>
            <pc:sldMk cId="4173073279" sldId="295"/>
            <ac:picMk id="4" creationId="{B0567773-0CA0-B115-1596-22F9DABEF7DC}"/>
          </ac:picMkLst>
        </pc:picChg>
      </pc:sldChg>
      <pc:sldChg chg="addSp delSp modSp mod">
        <pc:chgData name="ゆっくり市場調査論" userId="03e094fd-291a-4030-9f28-a3cc6b5984cc" providerId="ADAL" clId="{3189407C-30D9-4A6D-8EF5-7AD34ECF4CD8}" dt="2023-08-25T14:47:34.808" v="13"/>
        <pc:sldMkLst>
          <pc:docMk/>
          <pc:sldMk cId="3974566705" sldId="296"/>
        </pc:sldMkLst>
        <pc:picChg chg="del">
          <ac:chgData name="ゆっくり市場調査論" userId="03e094fd-291a-4030-9f28-a3cc6b5984cc" providerId="ADAL" clId="{3189407C-30D9-4A6D-8EF5-7AD34ECF4CD8}" dt="2023-08-25T14:46:51.569" v="5" actId="478"/>
          <ac:picMkLst>
            <pc:docMk/>
            <pc:sldMk cId="3974566705" sldId="296"/>
            <ac:picMk id="3" creationId="{F7318C3D-FDDA-A4FF-CE9F-41CDA7213B10}"/>
          </ac:picMkLst>
        </pc:picChg>
        <pc:picChg chg="add mod">
          <ac:chgData name="ゆっくり市場調査論" userId="03e094fd-291a-4030-9f28-a3cc6b5984cc" providerId="ADAL" clId="{3189407C-30D9-4A6D-8EF5-7AD34ECF4CD8}" dt="2023-08-25T14:47:34.808" v="13"/>
          <ac:picMkLst>
            <pc:docMk/>
            <pc:sldMk cId="3974566705" sldId="296"/>
            <ac:picMk id="4" creationId="{C43A3BDC-E167-BF4A-9F58-442009A97F7C}"/>
          </ac:picMkLst>
        </pc:picChg>
      </pc:sldChg>
      <pc:sldChg chg="addSp delSp modSp mod">
        <pc:chgData name="ゆっくり市場調査論" userId="03e094fd-291a-4030-9f28-a3cc6b5984cc" providerId="ADAL" clId="{3189407C-30D9-4A6D-8EF5-7AD34ECF4CD8}" dt="2023-08-25T14:47:37.325" v="14"/>
        <pc:sldMkLst>
          <pc:docMk/>
          <pc:sldMk cId="2291792992" sldId="297"/>
        </pc:sldMkLst>
        <pc:picChg chg="del">
          <ac:chgData name="ゆっくり市場調査論" userId="03e094fd-291a-4030-9f28-a3cc6b5984cc" providerId="ADAL" clId="{3189407C-30D9-4A6D-8EF5-7AD34ECF4CD8}" dt="2023-08-25T14:46:54.442" v="6" actId="478"/>
          <ac:picMkLst>
            <pc:docMk/>
            <pc:sldMk cId="2291792992" sldId="297"/>
            <ac:picMk id="3" creationId="{C3E36E57-87D0-7024-6820-623572DA46CB}"/>
          </ac:picMkLst>
        </pc:picChg>
        <pc:picChg chg="add mod">
          <ac:chgData name="ゆっくり市場調査論" userId="03e094fd-291a-4030-9f28-a3cc6b5984cc" providerId="ADAL" clId="{3189407C-30D9-4A6D-8EF5-7AD34ECF4CD8}" dt="2023-08-25T14:47:37.325" v="14"/>
          <ac:picMkLst>
            <pc:docMk/>
            <pc:sldMk cId="2291792992" sldId="297"/>
            <ac:picMk id="4" creationId="{3912C7A6-7D24-8AD7-0513-1AD6D34014FA}"/>
          </ac:picMkLst>
        </pc:picChg>
      </pc:sldChg>
      <pc:sldChg chg="addSp delSp modSp mod">
        <pc:chgData name="ゆっくり市場調査論" userId="03e094fd-291a-4030-9f28-a3cc6b5984cc" providerId="ADAL" clId="{3189407C-30D9-4A6D-8EF5-7AD34ECF4CD8}" dt="2023-08-25T14:47:15.584" v="8"/>
        <pc:sldMkLst>
          <pc:docMk/>
          <pc:sldMk cId="1144455641" sldId="310"/>
        </pc:sldMkLst>
        <pc:picChg chg="del">
          <ac:chgData name="ゆっくり市場調査論" userId="03e094fd-291a-4030-9f28-a3cc6b5984cc" providerId="ADAL" clId="{3189407C-30D9-4A6D-8EF5-7AD34ECF4CD8}" dt="2023-08-25T14:47:04.274" v="7" actId="478"/>
          <ac:picMkLst>
            <pc:docMk/>
            <pc:sldMk cId="1144455641" sldId="310"/>
            <ac:picMk id="3" creationId="{F5E91F02-899C-3F33-DE64-57D526BB8A1C}"/>
          </ac:picMkLst>
        </pc:picChg>
        <pc:picChg chg="add mod">
          <ac:chgData name="ゆっくり市場調査論" userId="03e094fd-291a-4030-9f28-a3cc6b5984cc" providerId="ADAL" clId="{3189407C-30D9-4A6D-8EF5-7AD34ECF4CD8}" dt="2023-08-25T14:47:15.584" v="8"/>
          <ac:picMkLst>
            <pc:docMk/>
            <pc:sldMk cId="1144455641" sldId="310"/>
            <ac:picMk id="4" creationId="{98A1AE38-AF65-834B-E845-BDC95D8E7649}"/>
          </ac:picMkLst>
        </pc:picChg>
      </pc:sldChg>
    </pc:docChg>
  </pc:docChgLst>
  <pc:docChgLst>
    <pc:chgData name="ゆっくり市場調査論" userId="03e094fd-291a-4030-9f28-a3cc6b5984cc" providerId="ADAL" clId="{3AB357CB-093B-41E5-A9BB-14C582CC67F7}"/>
    <pc:docChg chg="custSel addSld delSld modSld">
      <pc:chgData name="ゆっくり市場調査論" userId="03e094fd-291a-4030-9f28-a3cc6b5984cc" providerId="ADAL" clId="{3AB357CB-093B-41E5-A9BB-14C582CC67F7}" dt="2023-11-12T13:10:57.743" v="320" actId="962"/>
      <pc:docMkLst>
        <pc:docMk/>
      </pc:docMkLst>
      <pc:sldChg chg="addSp modSp new mod">
        <pc:chgData name="ゆっくり市場調査論" userId="03e094fd-291a-4030-9f28-a3cc6b5984cc" providerId="ADAL" clId="{3AB357CB-093B-41E5-A9BB-14C582CC67F7}" dt="2023-11-03T09:00:59.426" v="59" actId="962"/>
        <pc:sldMkLst>
          <pc:docMk/>
          <pc:sldMk cId="1073220789" sldId="258"/>
        </pc:sldMkLst>
        <pc:picChg chg="add mod">
          <ac:chgData name="ゆっくり市場調査論" userId="03e094fd-291a-4030-9f28-a3cc6b5984cc" providerId="ADAL" clId="{3AB357CB-093B-41E5-A9BB-14C582CC67F7}" dt="2023-11-03T09:00:59.426" v="59" actId="962"/>
          <ac:picMkLst>
            <pc:docMk/>
            <pc:sldMk cId="1073220789" sldId="258"/>
            <ac:picMk id="3" creationId="{79EAF2A9-9D6B-E10F-4306-1E0B5DDA1EA0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1:03.372" v="62" actId="962"/>
        <pc:sldMkLst>
          <pc:docMk/>
          <pc:sldMk cId="1794879109" sldId="259"/>
        </pc:sldMkLst>
        <pc:picChg chg="add mod">
          <ac:chgData name="ゆっくり市場調査論" userId="03e094fd-291a-4030-9f28-a3cc6b5984cc" providerId="ADAL" clId="{3AB357CB-093B-41E5-A9BB-14C582CC67F7}" dt="2023-11-03T09:01:03.372" v="62" actId="962"/>
          <ac:picMkLst>
            <pc:docMk/>
            <pc:sldMk cId="1794879109" sldId="259"/>
            <ac:picMk id="3" creationId="{0AA03CD0-3D7C-AFFC-DEF4-56AB2B480EF3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1:06.127" v="65" actId="962"/>
        <pc:sldMkLst>
          <pc:docMk/>
          <pc:sldMk cId="1620652891" sldId="260"/>
        </pc:sldMkLst>
        <pc:picChg chg="add mod">
          <ac:chgData name="ゆっくり市場調査論" userId="03e094fd-291a-4030-9f28-a3cc6b5984cc" providerId="ADAL" clId="{3AB357CB-093B-41E5-A9BB-14C582CC67F7}" dt="2023-11-03T09:01:06.127" v="65" actId="962"/>
          <ac:picMkLst>
            <pc:docMk/>
            <pc:sldMk cId="1620652891" sldId="260"/>
            <ac:picMk id="3" creationId="{9E3AF9E6-8227-9CD4-5BB9-2614A51250CA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1:08.568" v="68" actId="962"/>
        <pc:sldMkLst>
          <pc:docMk/>
          <pc:sldMk cId="321472821" sldId="261"/>
        </pc:sldMkLst>
        <pc:picChg chg="add mod">
          <ac:chgData name="ゆっくり市場調査論" userId="03e094fd-291a-4030-9f28-a3cc6b5984cc" providerId="ADAL" clId="{3AB357CB-093B-41E5-A9BB-14C582CC67F7}" dt="2023-11-03T09:01:08.568" v="68" actId="962"/>
          <ac:picMkLst>
            <pc:docMk/>
            <pc:sldMk cId="321472821" sldId="261"/>
            <ac:picMk id="3" creationId="{3495B9DE-7559-BE40-2B29-A992EC7D9464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128009376" sldId="261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3AB357CB-093B-41E5-A9BB-14C582CC67F7}" dt="2023-11-03T09:01:11.455" v="71" actId="962"/>
        <pc:sldMkLst>
          <pc:docMk/>
          <pc:sldMk cId="4176810403" sldId="262"/>
        </pc:sldMkLst>
        <pc:picChg chg="add mod">
          <ac:chgData name="ゆっくり市場調査論" userId="03e094fd-291a-4030-9f28-a3cc6b5984cc" providerId="ADAL" clId="{3AB357CB-093B-41E5-A9BB-14C582CC67F7}" dt="2023-11-03T09:01:11.455" v="71" actId="962"/>
          <ac:picMkLst>
            <pc:docMk/>
            <pc:sldMk cId="4176810403" sldId="262"/>
            <ac:picMk id="3" creationId="{F5CAB0E4-9ED7-7288-910D-CB4A282A41C7}"/>
          </ac:picMkLst>
        </pc:picChg>
      </pc:sldChg>
      <pc:sldChg chg="addSp delSp modSp new mod">
        <pc:chgData name="ゆっくり市場調査論" userId="03e094fd-291a-4030-9f28-a3cc6b5984cc" providerId="ADAL" clId="{3AB357CB-093B-41E5-A9BB-14C582CC67F7}" dt="2023-11-12T08:43:43.562" v="291" actId="962"/>
        <pc:sldMkLst>
          <pc:docMk/>
          <pc:sldMk cId="2052610229" sldId="263"/>
        </pc:sldMkLst>
        <pc:picChg chg="add del mod">
          <ac:chgData name="ゆっくり市場調査論" userId="03e094fd-291a-4030-9f28-a3cc6b5984cc" providerId="ADAL" clId="{3AB357CB-093B-41E5-A9BB-14C582CC67F7}" dt="2023-11-12T08:37:45.824" v="285" actId="478"/>
          <ac:picMkLst>
            <pc:docMk/>
            <pc:sldMk cId="2052610229" sldId="263"/>
            <ac:picMk id="3" creationId="{D149BD74-6781-41E8-9A25-5122EEF5E14F}"/>
          </ac:picMkLst>
        </pc:picChg>
        <pc:picChg chg="add mod">
          <ac:chgData name="ゆっくり市場調査論" userId="03e094fd-291a-4030-9f28-a3cc6b5984cc" providerId="ADAL" clId="{3AB357CB-093B-41E5-A9BB-14C582CC67F7}" dt="2023-11-12T08:43:43.562" v="291" actId="962"/>
          <ac:picMkLst>
            <pc:docMk/>
            <pc:sldMk cId="2052610229" sldId="263"/>
            <ac:picMk id="4" creationId="{BDD46ACF-DE5C-307E-ADA6-6076F6367632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3AB357CB-093B-41E5-A9BB-14C582CC67F7}" dt="2023-11-03T09:01:17.227" v="77" actId="962"/>
        <pc:sldMkLst>
          <pc:docMk/>
          <pc:sldMk cId="687142094" sldId="264"/>
        </pc:sldMkLst>
        <pc:picChg chg="add mod">
          <ac:chgData name="ゆっくり市場調査論" userId="03e094fd-291a-4030-9f28-a3cc6b5984cc" providerId="ADAL" clId="{3AB357CB-093B-41E5-A9BB-14C582CC67F7}" dt="2023-11-03T09:01:17.227" v="77" actId="962"/>
          <ac:picMkLst>
            <pc:docMk/>
            <pc:sldMk cId="687142094" sldId="264"/>
            <ac:picMk id="3" creationId="{D09B3F8D-D04E-4BB6-9C63-60C807698FAF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1:20.880" v="80" actId="962"/>
        <pc:sldMkLst>
          <pc:docMk/>
          <pc:sldMk cId="3250668217" sldId="265"/>
        </pc:sldMkLst>
        <pc:picChg chg="add mod">
          <ac:chgData name="ゆっくり市場調査論" userId="03e094fd-291a-4030-9f28-a3cc6b5984cc" providerId="ADAL" clId="{3AB357CB-093B-41E5-A9BB-14C582CC67F7}" dt="2023-11-03T09:01:20.880" v="80" actId="962"/>
          <ac:picMkLst>
            <pc:docMk/>
            <pc:sldMk cId="3250668217" sldId="265"/>
            <ac:picMk id="3" creationId="{7FD22E96-C905-7134-F5AE-6A0FDC239AEC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1:23.354" v="83" actId="962"/>
        <pc:sldMkLst>
          <pc:docMk/>
          <pc:sldMk cId="2835411926" sldId="266"/>
        </pc:sldMkLst>
        <pc:picChg chg="add mod">
          <ac:chgData name="ゆっくり市場調査論" userId="03e094fd-291a-4030-9f28-a3cc6b5984cc" providerId="ADAL" clId="{3AB357CB-093B-41E5-A9BB-14C582CC67F7}" dt="2023-11-03T09:01:23.354" v="83" actId="962"/>
          <ac:picMkLst>
            <pc:docMk/>
            <pc:sldMk cId="2835411926" sldId="266"/>
            <ac:picMk id="3" creationId="{7FFBB46B-D408-5051-EA3C-A302CA3E17DF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070280749" sldId="267"/>
        </pc:sldMkLst>
      </pc:sldChg>
      <pc:sldChg chg="addSp modSp new mod">
        <pc:chgData name="ゆっくり市場調査論" userId="03e094fd-291a-4030-9f28-a3cc6b5984cc" providerId="ADAL" clId="{3AB357CB-093B-41E5-A9BB-14C582CC67F7}" dt="2023-11-03T09:01:26.033" v="86" actId="962"/>
        <pc:sldMkLst>
          <pc:docMk/>
          <pc:sldMk cId="3156141376" sldId="267"/>
        </pc:sldMkLst>
        <pc:picChg chg="add mod">
          <ac:chgData name="ゆっくり市場調査論" userId="03e094fd-291a-4030-9f28-a3cc6b5984cc" providerId="ADAL" clId="{3AB357CB-093B-41E5-A9BB-14C582CC67F7}" dt="2023-11-03T09:01:26.033" v="86" actId="962"/>
          <ac:picMkLst>
            <pc:docMk/>
            <pc:sldMk cId="3156141376" sldId="267"/>
            <ac:picMk id="3" creationId="{9E90341C-A04D-B2BD-90D6-C5B546BEB771}"/>
          </ac:picMkLst>
        </pc:picChg>
      </pc:sldChg>
      <pc:sldChg chg="addSp delSp modSp new mod">
        <pc:chgData name="ゆっくり市場調査論" userId="03e094fd-291a-4030-9f28-a3cc6b5984cc" providerId="ADAL" clId="{3AB357CB-093B-41E5-A9BB-14C582CC67F7}" dt="2023-11-12T08:58:35.977" v="299" actId="962"/>
        <pc:sldMkLst>
          <pc:docMk/>
          <pc:sldMk cId="1242557463" sldId="268"/>
        </pc:sldMkLst>
        <pc:picChg chg="add del mod">
          <ac:chgData name="ゆっくり市場調査論" userId="03e094fd-291a-4030-9f28-a3cc6b5984cc" providerId="ADAL" clId="{3AB357CB-093B-41E5-A9BB-14C582CC67F7}" dt="2023-11-12T08:38:01.235" v="287" actId="478"/>
          <ac:picMkLst>
            <pc:docMk/>
            <pc:sldMk cId="1242557463" sldId="268"/>
            <ac:picMk id="3" creationId="{BC1C00CF-9D1D-045D-2ECD-B1727C937D82}"/>
          </ac:picMkLst>
        </pc:picChg>
        <pc:picChg chg="add mod">
          <ac:chgData name="ゆっくり市場調査論" userId="03e094fd-291a-4030-9f28-a3cc6b5984cc" providerId="ADAL" clId="{3AB357CB-093B-41E5-A9BB-14C582CC67F7}" dt="2023-11-12T08:58:35.977" v="299" actId="962"/>
          <ac:picMkLst>
            <pc:docMk/>
            <pc:sldMk cId="1242557463" sldId="268"/>
            <ac:picMk id="4" creationId="{3750ADEA-274A-54AF-AF8B-433F4D138188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957312223" sldId="268"/>
        </pc:sldMkLst>
      </pc:sldChg>
      <pc:sldChg chg="addSp delSp modSp del mod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004381913" sldId="269"/>
        </pc:sldMkLst>
        <pc:picChg chg="del">
          <ac:chgData name="ゆっくり市場調査論" userId="03e094fd-291a-4030-9f28-a3cc6b5984cc" providerId="ADAL" clId="{3AB357CB-093B-41E5-A9BB-14C582CC67F7}" dt="2023-11-01T03:21:24.958" v="2" actId="478"/>
          <ac:picMkLst>
            <pc:docMk/>
            <pc:sldMk cId="2004381913" sldId="269"/>
            <ac:picMk id="3" creationId="{19FE1FEA-E833-3F94-DBD4-E7A4FFA47E6B}"/>
          </ac:picMkLst>
        </pc:picChg>
        <pc:picChg chg="add mod">
          <ac:chgData name="ゆっくり市場調査論" userId="03e094fd-291a-4030-9f28-a3cc6b5984cc" providerId="ADAL" clId="{3AB357CB-093B-41E5-A9BB-14C582CC67F7}" dt="2023-11-01T03:26:19.349" v="5"/>
          <ac:picMkLst>
            <pc:docMk/>
            <pc:sldMk cId="2004381913" sldId="269"/>
            <ac:picMk id="4" creationId="{C873654D-9F75-DDEE-043D-3FC66D300EAA}"/>
          </ac:picMkLst>
        </pc:picChg>
      </pc:sldChg>
      <pc:sldChg chg="addSp delSp modSp new mod">
        <pc:chgData name="ゆっくり市場調査論" userId="03e094fd-291a-4030-9f28-a3cc6b5984cc" providerId="ADAL" clId="{3AB357CB-093B-41E5-A9BB-14C582CC67F7}" dt="2023-11-12T08:58:42.151" v="302" actId="962"/>
        <pc:sldMkLst>
          <pc:docMk/>
          <pc:sldMk cId="3100108058" sldId="269"/>
        </pc:sldMkLst>
        <pc:picChg chg="add mod">
          <ac:chgData name="ゆっくり市場調査論" userId="03e094fd-291a-4030-9f28-a3cc6b5984cc" providerId="ADAL" clId="{3AB357CB-093B-41E5-A9BB-14C582CC67F7}" dt="2023-11-12T08:58:42.151" v="302" actId="962"/>
          <ac:picMkLst>
            <pc:docMk/>
            <pc:sldMk cId="3100108058" sldId="269"/>
            <ac:picMk id="3" creationId="{8A9704E7-29CE-98DB-B3E7-9FFCF3427180}"/>
          </ac:picMkLst>
        </pc:picChg>
        <pc:picChg chg="add del mod">
          <ac:chgData name="ゆっくり市場調査論" userId="03e094fd-291a-4030-9f28-a3cc6b5984cc" providerId="ADAL" clId="{3AB357CB-093B-41E5-A9BB-14C582CC67F7}" dt="2023-11-03T15:07:16.696" v="237" actId="478"/>
          <ac:picMkLst>
            <pc:docMk/>
            <pc:sldMk cId="3100108058" sldId="269"/>
            <ac:picMk id="3" creationId="{DBEE6B46-4944-8053-5399-3D0B3AF554D7}"/>
          </ac:picMkLst>
        </pc:picChg>
        <pc:picChg chg="add del mod">
          <ac:chgData name="ゆっくり市場調査論" userId="03e094fd-291a-4030-9f28-a3cc6b5984cc" providerId="ADAL" clId="{3AB357CB-093B-41E5-A9BB-14C582CC67F7}" dt="2023-11-03T15:07:57.878" v="241" actId="478"/>
          <ac:picMkLst>
            <pc:docMk/>
            <pc:sldMk cId="3100108058" sldId="269"/>
            <ac:picMk id="4" creationId="{EDE6104E-6015-40B1-B6E4-C81CFC909C68}"/>
          </ac:picMkLst>
        </pc:picChg>
        <pc:picChg chg="add del mod">
          <ac:chgData name="ゆっくり市場調査論" userId="03e094fd-291a-4030-9f28-a3cc6b5984cc" providerId="ADAL" clId="{3AB357CB-093B-41E5-A9BB-14C582CC67F7}" dt="2023-11-12T08:39:22.694" v="288" actId="478"/>
          <ac:picMkLst>
            <pc:docMk/>
            <pc:sldMk cId="3100108058" sldId="269"/>
            <ac:picMk id="6" creationId="{3A579AE7-D972-81A1-71A5-5E7DA20A7ED7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988778217" sldId="270"/>
        </pc:sldMkLst>
      </pc:sldChg>
      <pc:sldChg chg="addSp modSp new mod">
        <pc:chgData name="ゆっくり市場調査論" userId="03e094fd-291a-4030-9f28-a3cc6b5984cc" providerId="ADAL" clId="{3AB357CB-093B-41E5-A9BB-14C582CC67F7}" dt="2023-11-03T09:01:34.253" v="95" actId="962"/>
        <pc:sldMkLst>
          <pc:docMk/>
          <pc:sldMk cId="2889398998" sldId="270"/>
        </pc:sldMkLst>
        <pc:picChg chg="add mod">
          <ac:chgData name="ゆっくり市場調査論" userId="03e094fd-291a-4030-9f28-a3cc6b5984cc" providerId="ADAL" clId="{3AB357CB-093B-41E5-A9BB-14C582CC67F7}" dt="2023-11-03T09:01:34.253" v="95" actId="962"/>
          <ac:picMkLst>
            <pc:docMk/>
            <pc:sldMk cId="2889398998" sldId="270"/>
            <ac:picMk id="3" creationId="{B9F9C091-1678-3F31-E3D4-AE3193E68C79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621407334" sldId="271"/>
        </pc:sldMkLst>
      </pc:sldChg>
      <pc:sldChg chg="addSp modSp new mod">
        <pc:chgData name="ゆっくり市場調査論" userId="03e094fd-291a-4030-9f28-a3cc6b5984cc" providerId="ADAL" clId="{3AB357CB-093B-41E5-A9BB-14C582CC67F7}" dt="2023-11-03T09:01:37.541" v="98" actId="962"/>
        <pc:sldMkLst>
          <pc:docMk/>
          <pc:sldMk cId="3230131258" sldId="271"/>
        </pc:sldMkLst>
        <pc:picChg chg="add mod">
          <ac:chgData name="ゆっくり市場調査論" userId="03e094fd-291a-4030-9f28-a3cc6b5984cc" providerId="ADAL" clId="{3AB357CB-093B-41E5-A9BB-14C582CC67F7}" dt="2023-11-03T09:01:37.541" v="98" actId="962"/>
          <ac:picMkLst>
            <pc:docMk/>
            <pc:sldMk cId="3230131258" sldId="271"/>
            <ac:picMk id="3" creationId="{CFE35C5D-9397-84C2-2AAE-D6D2775C7D67}"/>
          </ac:picMkLst>
        </pc:picChg>
      </pc:sldChg>
      <pc:sldChg chg="addSp delSp modSp new mod">
        <pc:chgData name="ゆっくり市場調査論" userId="03e094fd-291a-4030-9f28-a3cc6b5984cc" providerId="ADAL" clId="{3AB357CB-093B-41E5-A9BB-14C582CC67F7}" dt="2023-11-12T13:10:57.743" v="320" actId="962"/>
        <pc:sldMkLst>
          <pc:docMk/>
          <pc:sldMk cId="2614071882" sldId="272"/>
        </pc:sldMkLst>
        <pc:picChg chg="add del mod">
          <ac:chgData name="ゆっくり市場調査論" userId="03e094fd-291a-4030-9f28-a3cc6b5984cc" providerId="ADAL" clId="{3AB357CB-093B-41E5-A9BB-14C582CC67F7}" dt="2023-11-12T08:45:52.540" v="296" actId="478"/>
          <ac:picMkLst>
            <pc:docMk/>
            <pc:sldMk cId="2614071882" sldId="272"/>
            <ac:picMk id="3" creationId="{09D51258-58DB-063B-F915-2019143F855C}"/>
          </ac:picMkLst>
        </pc:picChg>
        <pc:picChg chg="add del mod">
          <ac:chgData name="ゆっくり市場調査論" userId="03e094fd-291a-4030-9f28-a3cc6b5984cc" providerId="ADAL" clId="{3AB357CB-093B-41E5-A9BB-14C582CC67F7}" dt="2023-11-12T12:53:13.792" v="309" actId="478"/>
          <ac:picMkLst>
            <pc:docMk/>
            <pc:sldMk cId="2614071882" sldId="272"/>
            <ac:picMk id="4" creationId="{34ECF488-9712-66AD-CD2B-8A1BBD61FC06}"/>
          </ac:picMkLst>
        </pc:picChg>
        <pc:picChg chg="add del mod">
          <ac:chgData name="ゆっくり市場調査論" userId="03e094fd-291a-4030-9f28-a3cc6b5984cc" providerId="ADAL" clId="{3AB357CB-093B-41E5-A9BB-14C582CC67F7}" dt="2023-11-12T13:02:24.970" v="313" actId="478"/>
          <ac:picMkLst>
            <pc:docMk/>
            <pc:sldMk cId="2614071882" sldId="272"/>
            <ac:picMk id="6" creationId="{BE913642-5BA7-8C2B-C38A-7D5E7F6FDC5D}"/>
          </ac:picMkLst>
        </pc:picChg>
        <pc:picChg chg="add del mod">
          <ac:chgData name="ゆっくり市場調査論" userId="03e094fd-291a-4030-9f28-a3cc6b5984cc" providerId="ADAL" clId="{3AB357CB-093B-41E5-A9BB-14C582CC67F7}" dt="2023-11-12T13:04:47.829" v="317" actId="478"/>
          <ac:picMkLst>
            <pc:docMk/>
            <pc:sldMk cId="2614071882" sldId="272"/>
            <ac:picMk id="8" creationId="{42ABCD23-5510-E9A7-EED7-AB4B35768F5D}"/>
          </ac:picMkLst>
        </pc:picChg>
        <pc:picChg chg="add mod">
          <ac:chgData name="ゆっくり市場調査論" userId="03e094fd-291a-4030-9f28-a3cc6b5984cc" providerId="ADAL" clId="{3AB357CB-093B-41E5-A9BB-14C582CC67F7}" dt="2023-11-12T13:10:57.743" v="320" actId="962"/>
          <ac:picMkLst>
            <pc:docMk/>
            <pc:sldMk cId="2614071882" sldId="272"/>
            <ac:picMk id="10" creationId="{6D2D52FC-C7F5-886D-56A7-21356839FAB8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791528182" sldId="272"/>
        </pc:sldMkLst>
      </pc:sldChg>
      <pc:sldChg chg="addSp modSp new mod">
        <pc:chgData name="ゆっくり市場調査論" userId="03e094fd-291a-4030-9f28-a3cc6b5984cc" providerId="ADAL" clId="{3AB357CB-093B-41E5-A9BB-14C582CC67F7}" dt="2023-11-03T09:01:43.310" v="104" actId="962"/>
        <pc:sldMkLst>
          <pc:docMk/>
          <pc:sldMk cId="478348008" sldId="273"/>
        </pc:sldMkLst>
        <pc:picChg chg="add mod">
          <ac:chgData name="ゆっくり市場調査論" userId="03e094fd-291a-4030-9f28-a3cc6b5984cc" providerId="ADAL" clId="{3AB357CB-093B-41E5-A9BB-14C582CC67F7}" dt="2023-11-03T09:01:43.310" v="104" actId="962"/>
          <ac:picMkLst>
            <pc:docMk/>
            <pc:sldMk cId="478348008" sldId="273"/>
            <ac:picMk id="3" creationId="{EA9F3E59-6145-9EAD-6A3D-3B997DEFB01F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588981037" sldId="273"/>
        </pc:sldMkLst>
      </pc:sldChg>
      <pc:sldChg chg="addSp modSp new mod">
        <pc:chgData name="ゆっくり市場調査論" userId="03e094fd-291a-4030-9f28-a3cc6b5984cc" providerId="ADAL" clId="{3AB357CB-093B-41E5-A9BB-14C582CC67F7}" dt="2023-11-03T09:01:47.213" v="107" actId="962"/>
        <pc:sldMkLst>
          <pc:docMk/>
          <pc:sldMk cId="2962458001" sldId="274"/>
        </pc:sldMkLst>
        <pc:picChg chg="add mod">
          <ac:chgData name="ゆっくり市場調査論" userId="03e094fd-291a-4030-9f28-a3cc6b5984cc" providerId="ADAL" clId="{3AB357CB-093B-41E5-A9BB-14C582CC67F7}" dt="2023-11-03T09:01:47.213" v="107" actId="962"/>
          <ac:picMkLst>
            <pc:docMk/>
            <pc:sldMk cId="2962458001" sldId="274"/>
            <ac:picMk id="3" creationId="{C46E674A-7812-5DAA-9296-4511C6C7F152}"/>
          </ac:picMkLst>
        </pc:picChg>
      </pc:sldChg>
      <pc:sldChg chg="addSp delSp modSp del mod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453715911" sldId="274"/>
        </pc:sldMkLst>
        <pc:picChg chg="del">
          <ac:chgData name="ゆっくり市場調査論" userId="03e094fd-291a-4030-9f28-a3cc6b5984cc" providerId="ADAL" clId="{3AB357CB-093B-41E5-A9BB-14C582CC67F7}" dt="2023-11-01T03:21:30.900" v="3" actId="478"/>
          <ac:picMkLst>
            <pc:docMk/>
            <pc:sldMk cId="3453715911" sldId="274"/>
            <ac:picMk id="3" creationId="{C20D41CB-D208-AB87-F1B1-0C64B9B68144}"/>
          </ac:picMkLst>
        </pc:picChg>
        <pc:picChg chg="add mod">
          <ac:chgData name="ゆっくり市場調査論" userId="03e094fd-291a-4030-9f28-a3cc6b5984cc" providerId="ADAL" clId="{3AB357CB-093B-41E5-A9BB-14C582CC67F7}" dt="2023-11-01T03:26:08.511" v="4"/>
          <ac:picMkLst>
            <pc:docMk/>
            <pc:sldMk cId="3453715911" sldId="274"/>
            <ac:picMk id="4" creationId="{304EF4A5-241C-1B70-F5B7-6BDBE6FB8B23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1:51.120" v="110" actId="962"/>
        <pc:sldMkLst>
          <pc:docMk/>
          <pc:sldMk cId="2526119830" sldId="275"/>
        </pc:sldMkLst>
        <pc:picChg chg="add mod">
          <ac:chgData name="ゆっくり市場調査論" userId="03e094fd-291a-4030-9f28-a3cc6b5984cc" providerId="ADAL" clId="{3AB357CB-093B-41E5-A9BB-14C582CC67F7}" dt="2023-11-03T09:01:51.120" v="110" actId="962"/>
          <ac:picMkLst>
            <pc:docMk/>
            <pc:sldMk cId="2526119830" sldId="275"/>
            <ac:picMk id="3" creationId="{9459E066-C0D3-7D7F-C6CF-D6CCEF92E71C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255325343" sldId="275"/>
        </pc:sldMkLst>
      </pc:sldChg>
      <pc:sldChg chg="addSp modSp new mod">
        <pc:chgData name="ゆっくり市場調査論" userId="03e094fd-291a-4030-9f28-a3cc6b5984cc" providerId="ADAL" clId="{3AB357CB-093B-41E5-A9BB-14C582CC67F7}" dt="2023-11-03T09:01:54.275" v="113" actId="962"/>
        <pc:sldMkLst>
          <pc:docMk/>
          <pc:sldMk cId="665476960" sldId="276"/>
        </pc:sldMkLst>
        <pc:picChg chg="add mod">
          <ac:chgData name="ゆっくり市場調査論" userId="03e094fd-291a-4030-9f28-a3cc6b5984cc" providerId="ADAL" clId="{3AB357CB-093B-41E5-A9BB-14C582CC67F7}" dt="2023-11-03T09:01:54.275" v="113" actId="962"/>
          <ac:picMkLst>
            <pc:docMk/>
            <pc:sldMk cId="665476960" sldId="276"/>
            <ac:picMk id="3" creationId="{37CE046F-80AE-7A52-B874-FFCC8E8E3716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664853682" sldId="276"/>
        </pc:sldMkLst>
      </pc:sldChg>
      <pc:sldChg chg="addSp modSp new mod">
        <pc:chgData name="ゆっくり市場調査論" userId="03e094fd-291a-4030-9f28-a3cc6b5984cc" providerId="ADAL" clId="{3AB357CB-093B-41E5-A9BB-14C582CC67F7}" dt="2023-11-03T09:01:57.008" v="116" actId="962"/>
        <pc:sldMkLst>
          <pc:docMk/>
          <pc:sldMk cId="501468126" sldId="277"/>
        </pc:sldMkLst>
        <pc:picChg chg="add mod">
          <ac:chgData name="ゆっくり市場調査論" userId="03e094fd-291a-4030-9f28-a3cc6b5984cc" providerId="ADAL" clId="{3AB357CB-093B-41E5-A9BB-14C582CC67F7}" dt="2023-11-03T09:01:57.008" v="116" actId="962"/>
          <ac:picMkLst>
            <pc:docMk/>
            <pc:sldMk cId="501468126" sldId="277"/>
            <ac:picMk id="3" creationId="{AD2405E6-9BFC-DED3-D3F0-B7E73B1158CD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711241249" sldId="277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352985517" sldId="278"/>
        </pc:sldMkLst>
      </pc:sldChg>
      <pc:sldChg chg="addSp delSp modSp new mod">
        <pc:chgData name="ゆっくり市場調査論" userId="03e094fd-291a-4030-9f28-a3cc6b5984cc" providerId="ADAL" clId="{3AB357CB-093B-41E5-A9BB-14C582CC67F7}" dt="2023-11-06T10:01:02.347" v="255" actId="962"/>
        <pc:sldMkLst>
          <pc:docMk/>
          <pc:sldMk cId="4195516081" sldId="278"/>
        </pc:sldMkLst>
        <pc:picChg chg="add del mod">
          <ac:chgData name="ゆっくり市場調査論" userId="03e094fd-291a-4030-9f28-a3cc6b5984cc" providerId="ADAL" clId="{3AB357CB-093B-41E5-A9BB-14C582CC67F7}" dt="2023-11-06T09:59:54.490" v="245" actId="478"/>
          <ac:picMkLst>
            <pc:docMk/>
            <pc:sldMk cId="4195516081" sldId="278"/>
            <ac:picMk id="3" creationId="{6151CD18-925A-B244-A69D-04A8EC56C084}"/>
          </ac:picMkLst>
        </pc:picChg>
        <pc:picChg chg="add mod">
          <ac:chgData name="ゆっくり市場調査論" userId="03e094fd-291a-4030-9f28-a3cc6b5984cc" providerId="ADAL" clId="{3AB357CB-093B-41E5-A9BB-14C582CC67F7}" dt="2023-11-06T10:01:02.347" v="255" actId="962"/>
          <ac:picMkLst>
            <pc:docMk/>
            <pc:sldMk cId="4195516081" sldId="278"/>
            <ac:picMk id="4" creationId="{2FE1BC95-DC8A-0C3C-54C6-B22294114901}"/>
          </ac:picMkLst>
        </pc:picChg>
      </pc:sldChg>
      <pc:sldChg chg="addSp delSp modSp new mod">
        <pc:chgData name="ゆっくり市場調査論" userId="03e094fd-291a-4030-9f28-a3cc6b5984cc" providerId="ADAL" clId="{3AB357CB-093B-41E5-A9BB-14C582CC67F7}" dt="2023-11-06T10:01:06.682" v="258" actId="962"/>
        <pc:sldMkLst>
          <pc:docMk/>
          <pc:sldMk cId="2564982408" sldId="279"/>
        </pc:sldMkLst>
        <pc:picChg chg="add del mod">
          <ac:chgData name="ゆっくり市場調査論" userId="03e094fd-291a-4030-9f28-a3cc6b5984cc" providerId="ADAL" clId="{3AB357CB-093B-41E5-A9BB-14C582CC67F7}" dt="2023-11-06T10:00:01.140" v="246" actId="478"/>
          <ac:picMkLst>
            <pc:docMk/>
            <pc:sldMk cId="2564982408" sldId="279"/>
            <ac:picMk id="3" creationId="{838396B1-A09B-4504-4253-FF9909A532C9}"/>
          </ac:picMkLst>
        </pc:picChg>
        <pc:picChg chg="add mod">
          <ac:chgData name="ゆっくり市場調査論" userId="03e094fd-291a-4030-9f28-a3cc6b5984cc" providerId="ADAL" clId="{3AB357CB-093B-41E5-A9BB-14C582CC67F7}" dt="2023-11-06T10:01:06.682" v="258" actId="962"/>
          <ac:picMkLst>
            <pc:docMk/>
            <pc:sldMk cId="2564982408" sldId="279"/>
            <ac:picMk id="4" creationId="{D0801BFC-8B94-1008-FFCD-43D8482BD489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635378533" sldId="279"/>
        </pc:sldMkLst>
      </pc:sldChg>
      <pc:sldChg chg="addSp delSp modSp new mod">
        <pc:chgData name="ゆっくり市場調査論" userId="03e094fd-291a-4030-9f28-a3cc6b5984cc" providerId="ADAL" clId="{3AB357CB-093B-41E5-A9BB-14C582CC67F7}" dt="2023-11-06T10:01:09.615" v="261" actId="962"/>
        <pc:sldMkLst>
          <pc:docMk/>
          <pc:sldMk cId="1716822155" sldId="280"/>
        </pc:sldMkLst>
        <pc:picChg chg="add del mod">
          <ac:chgData name="ゆっくり市場調査論" userId="03e094fd-291a-4030-9f28-a3cc6b5984cc" providerId="ADAL" clId="{3AB357CB-093B-41E5-A9BB-14C582CC67F7}" dt="2023-11-06T10:00:03.080" v="247" actId="478"/>
          <ac:picMkLst>
            <pc:docMk/>
            <pc:sldMk cId="1716822155" sldId="280"/>
            <ac:picMk id="3" creationId="{6484B5A3-A93E-1007-6476-75EEB24BDB52}"/>
          </ac:picMkLst>
        </pc:picChg>
        <pc:picChg chg="add mod">
          <ac:chgData name="ゆっくり市場調査論" userId="03e094fd-291a-4030-9f28-a3cc6b5984cc" providerId="ADAL" clId="{3AB357CB-093B-41E5-A9BB-14C582CC67F7}" dt="2023-11-06T10:01:09.615" v="261" actId="962"/>
          <ac:picMkLst>
            <pc:docMk/>
            <pc:sldMk cId="1716822155" sldId="280"/>
            <ac:picMk id="4" creationId="{121254A5-B65E-771D-521F-504CA6008518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898257433" sldId="280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954319175" sldId="281"/>
        </pc:sldMkLst>
      </pc:sldChg>
      <pc:sldChg chg="addSp modSp new mod">
        <pc:chgData name="ゆっくり市場調査論" userId="03e094fd-291a-4030-9f28-a3cc6b5984cc" providerId="ADAL" clId="{3AB357CB-093B-41E5-A9BB-14C582CC67F7}" dt="2023-11-03T09:02:09.797" v="128" actId="962"/>
        <pc:sldMkLst>
          <pc:docMk/>
          <pc:sldMk cId="3067540257" sldId="281"/>
        </pc:sldMkLst>
        <pc:picChg chg="add mod">
          <ac:chgData name="ゆっくり市場調査論" userId="03e094fd-291a-4030-9f28-a3cc6b5984cc" providerId="ADAL" clId="{3AB357CB-093B-41E5-A9BB-14C582CC67F7}" dt="2023-11-03T09:02:09.797" v="128" actId="962"/>
          <ac:picMkLst>
            <pc:docMk/>
            <pc:sldMk cId="3067540257" sldId="281"/>
            <ac:picMk id="3" creationId="{85188AE2-CC13-389A-89C9-B95DF36FF1AF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2:12.455" v="131" actId="962"/>
        <pc:sldMkLst>
          <pc:docMk/>
          <pc:sldMk cId="2835967693" sldId="282"/>
        </pc:sldMkLst>
        <pc:picChg chg="add mod">
          <ac:chgData name="ゆっくり市場調査論" userId="03e094fd-291a-4030-9f28-a3cc6b5984cc" providerId="ADAL" clId="{3AB357CB-093B-41E5-A9BB-14C582CC67F7}" dt="2023-11-03T09:02:12.455" v="131" actId="962"/>
          <ac:picMkLst>
            <pc:docMk/>
            <pc:sldMk cId="2835967693" sldId="282"/>
            <ac:picMk id="3" creationId="{C6295433-7B98-112C-8B26-B20FF3B0D13C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814885783" sldId="282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580555086" sldId="283"/>
        </pc:sldMkLst>
      </pc:sldChg>
      <pc:sldChg chg="addSp modSp new mod">
        <pc:chgData name="ゆっくり市場調査論" userId="03e094fd-291a-4030-9f28-a3cc6b5984cc" providerId="ADAL" clId="{3AB357CB-093B-41E5-A9BB-14C582CC67F7}" dt="2023-11-03T09:02:15.576" v="134" actId="962"/>
        <pc:sldMkLst>
          <pc:docMk/>
          <pc:sldMk cId="4074274193" sldId="283"/>
        </pc:sldMkLst>
        <pc:picChg chg="add mod">
          <ac:chgData name="ゆっくり市場調査論" userId="03e094fd-291a-4030-9f28-a3cc6b5984cc" providerId="ADAL" clId="{3AB357CB-093B-41E5-A9BB-14C582CC67F7}" dt="2023-11-03T09:02:15.576" v="134" actId="962"/>
          <ac:picMkLst>
            <pc:docMk/>
            <pc:sldMk cId="4074274193" sldId="283"/>
            <ac:picMk id="3" creationId="{606E5F93-0C96-CFDA-78E7-93882FD893B3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429065514" sldId="284"/>
        </pc:sldMkLst>
      </pc:sldChg>
      <pc:sldChg chg="addSp modSp new mod">
        <pc:chgData name="ゆっくり市場調査論" userId="03e094fd-291a-4030-9f28-a3cc6b5984cc" providerId="ADAL" clId="{3AB357CB-093B-41E5-A9BB-14C582CC67F7}" dt="2023-11-03T09:02:17.826" v="137" actId="962"/>
        <pc:sldMkLst>
          <pc:docMk/>
          <pc:sldMk cId="3986061123" sldId="284"/>
        </pc:sldMkLst>
        <pc:picChg chg="add mod">
          <ac:chgData name="ゆっくり市場調査論" userId="03e094fd-291a-4030-9f28-a3cc6b5984cc" providerId="ADAL" clId="{3AB357CB-093B-41E5-A9BB-14C582CC67F7}" dt="2023-11-03T09:02:17.826" v="137" actId="962"/>
          <ac:picMkLst>
            <pc:docMk/>
            <pc:sldMk cId="3986061123" sldId="284"/>
            <ac:picMk id="3" creationId="{ECA5348C-A63C-B4C5-7627-199813B58F89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922450343" sldId="285"/>
        </pc:sldMkLst>
      </pc:sldChg>
      <pc:sldChg chg="addSp delSp modSp new mod">
        <pc:chgData name="ゆっくり市場調査論" userId="03e094fd-291a-4030-9f28-a3cc6b5984cc" providerId="ADAL" clId="{3AB357CB-093B-41E5-A9BB-14C582CC67F7}" dt="2023-11-07T07:01:42.829" v="284" actId="962"/>
        <pc:sldMkLst>
          <pc:docMk/>
          <pc:sldMk cId="1622229245" sldId="285"/>
        </pc:sldMkLst>
        <pc:picChg chg="add del mod">
          <ac:chgData name="ゆっくり市場調査論" userId="03e094fd-291a-4030-9f28-a3cc6b5984cc" providerId="ADAL" clId="{3AB357CB-093B-41E5-A9BB-14C582CC67F7}" dt="2023-11-07T07:01:38.977" v="281" actId="478"/>
          <ac:picMkLst>
            <pc:docMk/>
            <pc:sldMk cId="1622229245" sldId="285"/>
            <ac:picMk id="3" creationId="{074B8EC2-3DCD-6A09-F3C7-CFC3E58045A7}"/>
          </ac:picMkLst>
        </pc:picChg>
        <pc:picChg chg="add mod">
          <ac:chgData name="ゆっくり市場調査論" userId="03e094fd-291a-4030-9f28-a3cc6b5984cc" providerId="ADAL" clId="{3AB357CB-093B-41E5-A9BB-14C582CC67F7}" dt="2023-11-07T07:01:42.829" v="284" actId="962"/>
          <ac:picMkLst>
            <pc:docMk/>
            <pc:sldMk cId="1622229245" sldId="285"/>
            <ac:picMk id="4" creationId="{F9E9B35D-7B7F-7110-FCB4-EE8805B21B27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2:23.418" v="143" actId="962"/>
        <pc:sldMkLst>
          <pc:docMk/>
          <pc:sldMk cId="627133237" sldId="286"/>
        </pc:sldMkLst>
        <pc:picChg chg="add mod">
          <ac:chgData name="ゆっくり市場調査論" userId="03e094fd-291a-4030-9f28-a3cc6b5984cc" providerId="ADAL" clId="{3AB357CB-093B-41E5-A9BB-14C582CC67F7}" dt="2023-11-03T09:02:23.418" v="143" actId="962"/>
          <ac:picMkLst>
            <pc:docMk/>
            <pc:sldMk cId="627133237" sldId="286"/>
            <ac:picMk id="3" creationId="{806BBEEB-B894-F572-705C-59957840F255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520278066" sldId="286"/>
        </pc:sldMkLst>
      </pc:sldChg>
      <pc:sldChg chg="addSp modSp new mod">
        <pc:chgData name="ゆっくり市場調査論" userId="03e094fd-291a-4030-9f28-a3cc6b5984cc" providerId="ADAL" clId="{3AB357CB-093B-41E5-A9BB-14C582CC67F7}" dt="2023-11-03T09:02:25.971" v="146" actId="962"/>
        <pc:sldMkLst>
          <pc:docMk/>
          <pc:sldMk cId="2759802336" sldId="287"/>
        </pc:sldMkLst>
        <pc:picChg chg="add mod">
          <ac:chgData name="ゆっくり市場調査論" userId="03e094fd-291a-4030-9f28-a3cc6b5984cc" providerId="ADAL" clId="{3AB357CB-093B-41E5-A9BB-14C582CC67F7}" dt="2023-11-03T09:02:25.971" v="146" actId="962"/>
          <ac:picMkLst>
            <pc:docMk/>
            <pc:sldMk cId="2759802336" sldId="287"/>
            <ac:picMk id="3" creationId="{D8D0E48A-81C6-D3B8-8600-96991B1E4F60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183888824" sldId="287"/>
        </pc:sldMkLst>
      </pc:sldChg>
      <pc:sldChg chg="addSp modSp new mod">
        <pc:chgData name="ゆっくり市場調査論" userId="03e094fd-291a-4030-9f28-a3cc6b5984cc" providerId="ADAL" clId="{3AB357CB-093B-41E5-A9BB-14C582CC67F7}" dt="2023-11-03T09:02:28.498" v="149" actId="962"/>
        <pc:sldMkLst>
          <pc:docMk/>
          <pc:sldMk cId="1022898011" sldId="288"/>
        </pc:sldMkLst>
        <pc:picChg chg="add mod">
          <ac:chgData name="ゆっくり市場調査論" userId="03e094fd-291a-4030-9f28-a3cc6b5984cc" providerId="ADAL" clId="{3AB357CB-093B-41E5-A9BB-14C582CC67F7}" dt="2023-11-03T09:02:28.498" v="149" actId="962"/>
          <ac:picMkLst>
            <pc:docMk/>
            <pc:sldMk cId="1022898011" sldId="288"/>
            <ac:picMk id="3" creationId="{427824FD-BF7E-F75D-C19D-04B7FEC195D4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280246267" sldId="288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370987217" sldId="289"/>
        </pc:sldMkLst>
      </pc:sldChg>
      <pc:sldChg chg="addSp modSp new mod">
        <pc:chgData name="ゆっくり市場調査論" userId="03e094fd-291a-4030-9f28-a3cc6b5984cc" providerId="ADAL" clId="{3AB357CB-093B-41E5-A9BB-14C582CC67F7}" dt="2023-11-03T09:02:30.835" v="152" actId="962"/>
        <pc:sldMkLst>
          <pc:docMk/>
          <pc:sldMk cId="3535458640" sldId="289"/>
        </pc:sldMkLst>
        <pc:picChg chg="add mod">
          <ac:chgData name="ゆっくり市場調査論" userId="03e094fd-291a-4030-9f28-a3cc6b5984cc" providerId="ADAL" clId="{3AB357CB-093B-41E5-A9BB-14C582CC67F7}" dt="2023-11-03T09:02:30.835" v="152" actId="962"/>
          <ac:picMkLst>
            <pc:docMk/>
            <pc:sldMk cId="3535458640" sldId="289"/>
            <ac:picMk id="3" creationId="{57B69116-5EAC-A53B-2B0A-FE22525B59CD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288314062" sldId="290"/>
        </pc:sldMkLst>
      </pc:sldChg>
      <pc:sldChg chg="addSp modSp new mod">
        <pc:chgData name="ゆっくり市場調査論" userId="03e094fd-291a-4030-9f28-a3cc6b5984cc" providerId="ADAL" clId="{3AB357CB-093B-41E5-A9BB-14C582CC67F7}" dt="2023-11-03T09:02:33.067" v="155" actId="962"/>
        <pc:sldMkLst>
          <pc:docMk/>
          <pc:sldMk cId="3848143260" sldId="290"/>
        </pc:sldMkLst>
        <pc:picChg chg="add mod">
          <ac:chgData name="ゆっくり市場調査論" userId="03e094fd-291a-4030-9f28-a3cc6b5984cc" providerId="ADAL" clId="{3AB357CB-093B-41E5-A9BB-14C582CC67F7}" dt="2023-11-03T09:02:33.067" v="155" actId="962"/>
          <ac:picMkLst>
            <pc:docMk/>
            <pc:sldMk cId="3848143260" sldId="290"/>
            <ac:picMk id="3" creationId="{C39DAEBA-FD88-FFEF-0654-98A48E428B54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2:35.845" v="158" actId="962"/>
        <pc:sldMkLst>
          <pc:docMk/>
          <pc:sldMk cId="1064753041" sldId="291"/>
        </pc:sldMkLst>
        <pc:picChg chg="add mod">
          <ac:chgData name="ゆっくり市場調査論" userId="03e094fd-291a-4030-9f28-a3cc6b5984cc" providerId="ADAL" clId="{3AB357CB-093B-41E5-A9BB-14C582CC67F7}" dt="2023-11-03T09:02:35.845" v="158" actId="962"/>
          <ac:picMkLst>
            <pc:docMk/>
            <pc:sldMk cId="1064753041" sldId="291"/>
            <ac:picMk id="3" creationId="{5EE2C056-85E2-4075-CC36-15A5F93BA79B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979230997" sldId="291"/>
        </pc:sldMkLst>
      </pc:sldChg>
      <pc:sldChg chg="addSp modSp new mod">
        <pc:chgData name="ゆっくり市場調査論" userId="03e094fd-291a-4030-9f28-a3cc6b5984cc" providerId="ADAL" clId="{3AB357CB-093B-41E5-A9BB-14C582CC67F7}" dt="2023-11-03T09:02:38.648" v="161" actId="962"/>
        <pc:sldMkLst>
          <pc:docMk/>
          <pc:sldMk cId="914433122" sldId="292"/>
        </pc:sldMkLst>
        <pc:picChg chg="add mod">
          <ac:chgData name="ゆっくり市場調査論" userId="03e094fd-291a-4030-9f28-a3cc6b5984cc" providerId="ADAL" clId="{3AB357CB-093B-41E5-A9BB-14C582CC67F7}" dt="2023-11-03T09:02:38.648" v="161" actId="962"/>
          <ac:picMkLst>
            <pc:docMk/>
            <pc:sldMk cId="914433122" sldId="292"/>
            <ac:picMk id="3" creationId="{9D9C34BC-8C39-424D-67F0-0A141DD4AF8A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650004764" sldId="292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673681296" sldId="293"/>
        </pc:sldMkLst>
      </pc:sldChg>
      <pc:sldChg chg="addSp modSp new mod">
        <pc:chgData name="ゆっくり市場調査論" userId="03e094fd-291a-4030-9f28-a3cc6b5984cc" providerId="ADAL" clId="{3AB357CB-093B-41E5-A9BB-14C582CC67F7}" dt="2023-11-03T09:02:41.477" v="164" actId="962"/>
        <pc:sldMkLst>
          <pc:docMk/>
          <pc:sldMk cId="2841965749" sldId="293"/>
        </pc:sldMkLst>
        <pc:picChg chg="add mod">
          <ac:chgData name="ゆっくり市場調査論" userId="03e094fd-291a-4030-9f28-a3cc6b5984cc" providerId="ADAL" clId="{3AB357CB-093B-41E5-A9BB-14C582CC67F7}" dt="2023-11-03T09:02:41.477" v="164" actId="962"/>
          <ac:picMkLst>
            <pc:docMk/>
            <pc:sldMk cId="2841965749" sldId="293"/>
            <ac:picMk id="3" creationId="{A2605556-DE97-4EBE-CE98-172FDA6DE930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2:43.868" v="167" actId="962"/>
        <pc:sldMkLst>
          <pc:docMk/>
          <pc:sldMk cId="2770039578" sldId="294"/>
        </pc:sldMkLst>
        <pc:picChg chg="add mod">
          <ac:chgData name="ゆっくり市場調査論" userId="03e094fd-291a-4030-9f28-a3cc6b5984cc" providerId="ADAL" clId="{3AB357CB-093B-41E5-A9BB-14C582CC67F7}" dt="2023-11-03T09:02:43.868" v="167" actId="962"/>
          <ac:picMkLst>
            <pc:docMk/>
            <pc:sldMk cId="2770039578" sldId="294"/>
            <ac:picMk id="3" creationId="{D59750ED-7323-FE1E-A996-FEF501257C28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4036852285" sldId="294"/>
        </pc:sldMkLst>
      </pc:sldChg>
      <pc:sldChg chg="addSp modSp new mod">
        <pc:chgData name="ゆっくり市場調査論" userId="03e094fd-291a-4030-9f28-a3cc6b5984cc" providerId="ADAL" clId="{3AB357CB-093B-41E5-A9BB-14C582CC67F7}" dt="2023-11-03T09:02:47.258" v="170" actId="962"/>
        <pc:sldMkLst>
          <pc:docMk/>
          <pc:sldMk cId="3944155394" sldId="295"/>
        </pc:sldMkLst>
        <pc:picChg chg="add mod">
          <ac:chgData name="ゆっくり市場調査論" userId="03e094fd-291a-4030-9f28-a3cc6b5984cc" providerId="ADAL" clId="{3AB357CB-093B-41E5-A9BB-14C582CC67F7}" dt="2023-11-03T09:02:47.258" v="170" actId="962"/>
          <ac:picMkLst>
            <pc:docMk/>
            <pc:sldMk cId="3944155394" sldId="295"/>
            <ac:picMk id="3" creationId="{5E61B682-3C41-CBE0-7F3E-BB1C15B184EC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4173073279" sldId="295"/>
        </pc:sldMkLst>
      </pc:sldChg>
      <pc:sldChg chg="addSp modSp new mod">
        <pc:chgData name="ゆっくり市場調査論" userId="03e094fd-291a-4030-9f28-a3cc6b5984cc" providerId="ADAL" clId="{3AB357CB-093B-41E5-A9BB-14C582CC67F7}" dt="2023-11-03T09:02:49.643" v="173" actId="962"/>
        <pc:sldMkLst>
          <pc:docMk/>
          <pc:sldMk cId="41756474" sldId="296"/>
        </pc:sldMkLst>
        <pc:picChg chg="add mod">
          <ac:chgData name="ゆっくり市場調査論" userId="03e094fd-291a-4030-9f28-a3cc6b5984cc" providerId="ADAL" clId="{3AB357CB-093B-41E5-A9BB-14C582CC67F7}" dt="2023-11-03T09:02:49.643" v="173" actId="962"/>
          <ac:picMkLst>
            <pc:docMk/>
            <pc:sldMk cId="41756474" sldId="296"/>
            <ac:picMk id="3" creationId="{A59E0B6B-8601-D8D4-CA97-154D404A78FD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974566705" sldId="296"/>
        </pc:sldMkLst>
      </pc:sldChg>
      <pc:sldChg chg="addSp modSp new mod">
        <pc:chgData name="ゆっくり市場調査論" userId="03e094fd-291a-4030-9f28-a3cc6b5984cc" providerId="ADAL" clId="{3AB357CB-093B-41E5-A9BB-14C582CC67F7}" dt="2023-11-03T09:02:51.790" v="176" actId="962"/>
        <pc:sldMkLst>
          <pc:docMk/>
          <pc:sldMk cId="1921501671" sldId="297"/>
        </pc:sldMkLst>
        <pc:picChg chg="add mod">
          <ac:chgData name="ゆっくり市場調査論" userId="03e094fd-291a-4030-9f28-a3cc6b5984cc" providerId="ADAL" clId="{3AB357CB-093B-41E5-A9BB-14C582CC67F7}" dt="2023-11-03T09:02:51.790" v="176" actId="962"/>
          <ac:picMkLst>
            <pc:docMk/>
            <pc:sldMk cId="1921501671" sldId="297"/>
            <ac:picMk id="3" creationId="{BC176D91-54B6-E97E-AF34-794592451371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291792992" sldId="297"/>
        </pc:sldMkLst>
      </pc:sldChg>
      <pc:sldChg chg="addSp modSp new mod">
        <pc:chgData name="ゆっくり市場調査論" userId="03e094fd-291a-4030-9f28-a3cc6b5984cc" providerId="ADAL" clId="{3AB357CB-093B-41E5-A9BB-14C582CC67F7}" dt="2023-11-03T09:02:54.372" v="179" actId="962"/>
        <pc:sldMkLst>
          <pc:docMk/>
          <pc:sldMk cId="2589217037" sldId="298"/>
        </pc:sldMkLst>
        <pc:picChg chg="add mod">
          <ac:chgData name="ゆっくり市場調査論" userId="03e094fd-291a-4030-9f28-a3cc6b5984cc" providerId="ADAL" clId="{3AB357CB-093B-41E5-A9BB-14C582CC67F7}" dt="2023-11-03T09:02:54.372" v="179" actId="962"/>
          <ac:picMkLst>
            <pc:docMk/>
            <pc:sldMk cId="2589217037" sldId="298"/>
            <ac:picMk id="3" creationId="{065935CE-F046-02E6-33DE-0717B7457316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4143984706" sldId="298"/>
        </pc:sldMkLst>
      </pc:sldChg>
      <pc:sldChg chg="addSp delSp modSp new mod">
        <pc:chgData name="ゆっくり市場調査論" userId="03e094fd-291a-4030-9f28-a3cc6b5984cc" providerId="ADAL" clId="{3AB357CB-093B-41E5-A9BB-14C582CC67F7}" dt="2023-11-06T10:01:28.033" v="264" actId="962"/>
        <pc:sldMkLst>
          <pc:docMk/>
          <pc:sldMk cId="481209530" sldId="299"/>
        </pc:sldMkLst>
        <pc:picChg chg="add del mod">
          <ac:chgData name="ゆっくり市場調査論" userId="03e094fd-291a-4030-9f28-a3cc6b5984cc" providerId="ADAL" clId="{3AB357CB-093B-41E5-A9BB-14C582CC67F7}" dt="2023-11-06T10:00:15.062" v="248" actId="478"/>
          <ac:picMkLst>
            <pc:docMk/>
            <pc:sldMk cId="481209530" sldId="299"/>
            <ac:picMk id="3" creationId="{1945F935-5776-7F4E-FA93-67FA6BB8AF7E}"/>
          </ac:picMkLst>
        </pc:picChg>
        <pc:picChg chg="add mod">
          <ac:chgData name="ゆっくり市場調査論" userId="03e094fd-291a-4030-9f28-a3cc6b5984cc" providerId="ADAL" clId="{3AB357CB-093B-41E5-A9BB-14C582CC67F7}" dt="2023-11-06T10:01:28.033" v="264" actId="962"/>
          <ac:picMkLst>
            <pc:docMk/>
            <pc:sldMk cId="481209530" sldId="299"/>
            <ac:picMk id="4" creationId="{FD7E5CC8-7FD0-94F5-727C-DBA56B46A677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112923924" sldId="299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622052013" sldId="300"/>
        </pc:sldMkLst>
      </pc:sldChg>
      <pc:sldChg chg="addSp delSp modSp new mod">
        <pc:chgData name="ゆっくり市場調査論" userId="03e094fd-291a-4030-9f28-a3cc6b5984cc" providerId="ADAL" clId="{3AB357CB-093B-41E5-A9BB-14C582CC67F7}" dt="2023-11-06T10:01:31.469" v="267" actId="962"/>
        <pc:sldMkLst>
          <pc:docMk/>
          <pc:sldMk cId="2361639667" sldId="300"/>
        </pc:sldMkLst>
        <pc:picChg chg="add del mod">
          <ac:chgData name="ゆっくり市場調査論" userId="03e094fd-291a-4030-9f28-a3cc6b5984cc" providerId="ADAL" clId="{3AB357CB-093B-41E5-A9BB-14C582CC67F7}" dt="2023-11-06T10:00:16.853" v="249" actId="478"/>
          <ac:picMkLst>
            <pc:docMk/>
            <pc:sldMk cId="2361639667" sldId="300"/>
            <ac:picMk id="3" creationId="{7AA5E468-4622-195B-F671-01D28FA3F128}"/>
          </ac:picMkLst>
        </pc:picChg>
        <pc:picChg chg="add mod">
          <ac:chgData name="ゆっくり市場調査論" userId="03e094fd-291a-4030-9f28-a3cc6b5984cc" providerId="ADAL" clId="{3AB357CB-093B-41E5-A9BB-14C582CC67F7}" dt="2023-11-06T10:01:31.469" v="267" actId="962"/>
          <ac:picMkLst>
            <pc:docMk/>
            <pc:sldMk cId="2361639667" sldId="300"/>
            <ac:picMk id="4" creationId="{B299CF80-E023-45B6-039E-7092550F66BF}"/>
          </ac:picMkLst>
        </pc:picChg>
      </pc:sldChg>
      <pc:sldChg chg="addSp modSp new mod">
        <pc:chgData name="ゆっくり市場調査論" userId="03e094fd-291a-4030-9f28-a3cc6b5984cc" providerId="ADAL" clId="{3AB357CB-093B-41E5-A9BB-14C582CC67F7}" dt="2023-11-03T09:03:01.899" v="188" actId="962"/>
        <pc:sldMkLst>
          <pc:docMk/>
          <pc:sldMk cId="288630292" sldId="301"/>
        </pc:sldMkLst>
        <pc:picChg chg="add mod">
          <ac:chgData name="ゆっくり市場調査論" userId="03e094fd-291a-4030-9f28-a3cc6b5984cc" providerId="ADAL" clId="{3AB357CB-093B-41E5-A9BB-14C582CC67F7}" dt="2023-11-03T09:03:01.899" v="188" actId="962"/>
          <ac:picMkLst>
            <pc:docMk/>
            <pc:sldMk cId="288630292" sldId="301"/>
            <ac:picMk id="3" creationId="{D9C699AF-DF8B-B668-669F-1E19C3F194C2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676415117" sldId="301"/>
        </pc:sldMkLst>
      </pc:sldChg>
      <pc:sldChg chg="addSp modSp new mod">
        <pc:chgData name="ゆっくり市場調査論" userId="03e094fd-291a-4030-9f28-a3cc6b5984cc" providerId="ADAL" clId="{3AB357CB-093B-41E5-A9BB-14C582CC67F7}" dt="2023-11-03T09:03:04.072" v="191" actId="962"/>
        <pc:sldMkLst>
          <pc:docMk/>
          <pc:sldMk cId="878771317" sldId="302"/>
        </pc:sldMkLst>
        <pc:picChg chg="add mod">
          <ac:chgData name="ゆっくり市場調査論" userId="03e094fd-291a-4030-9f28-a3cc6b5984cc" providerId="ADAL" clId="{3AB357CB-093B-41E5-A9BB-14C582CC67F7}" dt="2023-11-03T09:03:04.072" v="191" actId="962"/>
          <ac:picMkLst>
            <pc:docMk/>
            <pc:sldMk cId="878771317" sldId="302"/>
            <ac:picMk id="3" creationId="{FB64C586-24FE-8DDA-371E-57D9200C32F9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694807968" sldId="302"/>
        </pc:sldMkLst>
      </pc:sldChg>
      <pc:sldChg chg="addSp delSp modSp new mod">
        <pc:chgData name="ゆっくり市場調査論" userId="03e094fd-291a-4030-9f28-a3cc6b5984cc" providerId="ADAL" clId="{3AB357CB-093B-41E5-A9BB-14C582CC67F7}" dt="2023-11-06T10:01:38.388" v="270" actId="962"/>
        <pc:sldMkLst>
          <pc:docMk/>
          <pc:sldMk cId="346461427" sldId="303"/>
        </pc:sldMkLst>
        <pc:picChg chg="add del mod">
          <ac:chgData name="ゆっくり市場調査論" userId="03e094fd-291a-4030-9f28-a3cc6b5984cc" providerId="ADAL" clId="{3AB357CB-093B-41E5-A9BB-14C582CC67F7}" dt="2023-11-06T10:00:20.671" v="250" actId="478"/>
          <ac:picMkLst>
            <pc:docMk/>
            <pc:sldMk cId="346461427" sldId="303"/>
            <ac:picMk id="3" creationId="{FAA529B7-4E68-0DA5-4AB3-43BD3DE857AD}"/>
          </ac:picMkLst>
        </pc:picChg>
        <pc:picChg chg="add mod">
          <ac:chgData name="ゆっくり市場調査論" userId="03e094fd-291a-4030-9f28-a3cc6b5984cc" providerId="ADAL" clId="{3AB357CB-093B-41E5-A9BB-14C582CC67F7}" dt="2023-11-06T10:01:38.388" v="270" actId="962"/>
          <ac:picMkLst>
            <pc:docMk/>
            <pc:sldMk cId="346461427" sldId="303"/>
            <ac:picMk id="4" creationId="{F08E83C2-9B6B-75F7-2BC6-4A206CE2531F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445416020" sldId="303"/>
        </pc:sldMkLst>
      </pc:sldChg>
      <pc:sldChg chg="addSp modSp new mod">
        <pc:chgData name="ゆっくり市場調査論" userId="03e094fd-291a-4030-9f28-a3cc6b5984cc" providerId="ADAL" clId="{3AB357CB-093B-41E5-A9BB-14C582CC67F7}" dt="2023-11-03T09:03:08.655" v="197" actId="962"/>
        <pc:sldMkLst>
          <pc:docMk/>
          <pc:sldMk cId="958948084" sldId="304"/>
        </pc:sldMkLst>
        <pc:picChg chg="add mod">
          <ac:chgData name="ゆっくり市場調査論" userId="03e094fd-291a-4030-9f28-a3cc6b5984cc" providerId="ADAL" clId="{3AB357CB-093B-41E5-A9BB-14C582CC67F7}" dt="2023-11-03T09:03:08.655" v="197" actId="962"/>
          <ac:picMkLst>
            <pc:docMk/>
            <pc:sldMk cId="958948084" sldId="304"/>
            <ac:picMk id="3" creationId="{CB019165-9977-A99B-0275-3DCD7E16B297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657885981" sldId="304"/>
        </pc:sldMkLst>
      </pc:sldChg>
      <pc:sldChg chg="addSp modSp new mod">
        <pc:chgData name="ゆっくり市場調査論" userId="03e094fd-291a-4030-9f28-a3cc6b5984cc" providerId="ADAL" clId="{3AB357CB-093B-41E5-A9BB-14C582CC67F7}" dt="2023-11-03T09:03:10.741" v="200" actId="962"/>
        <pc:sldMkLst>
          <pc:docMk/>
          <pc:sldMk cId="87664313" sldId="305"/>
        </pc:sldMkLst>
        <pc:picChg chg="add mod">
          <ac:chgData name="ゆっくり市場調査論" userId="03e094fd-291a-4030-9f28-a3cc6b5984cc" providerId="ADAL" clId="{3AB357CB-093B-41E5-A9BB-14C582CC67F7}" dt="2023-11-03T09:03:10.741" v="200" actId="962"/>
          <ac:picMkLst>
            <pc:docMk/>
            <pc:sldMk cId="87664313" sldId="305"/>
            <ac:picMk id="3" creationId="{9F9A238F-1D71-D862-590A-AE4A24C12064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394155662" sldId="305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796415613" sldId="306"/>
        </pc:sldMkLst>
      </pc:sldChg>
      <pc:sldChg chg="addSp delSp modSp new mod">
        <pc:chgData name="ゆっくり市場調査論" userId="03e094fd-291a-4030-9f28-a3cc6b5984cc" providerId="ADAL" clId="{3AB357CB-093B-41E5-A9BB-14C582CC67F7}" dt="2023-11-06T10:01:45.019" v="273" actId="962"/>
        <pc:sldMkLst>
          <pc:docMk/>
          <pc:sldMk cId="2617123971" sldId="306"/>
        </pc:sldMkLst>
        <pc:picChg chg="add del mod">
          <ac:chgData name="ゆっくり市場調査論" userId="03e094fd-291a-4030-9f28-a3cc6b5984cc" providerId="ADAL" clId="{3AB357CB-093B-41E5-A9BB-14C582CC67F7}" dt="2023-11-06T10:00:29.661" v="252" actId="478"/>
          <ac:picMkLst>
            <pc:docMk/>
            <pc:sldMk cId="2617123971" sldId="306"/>
            <ac:picMk id="3" creationId="{F7A17B79-615B-5479-608C-84F05B50ED12}"/>
          </ac:picMkLst>
        </pc:picChg>
        <pc:picChg chg="add mod">
          <ac:chgData name="ゆっくり市場調査論" userId="03e094fd-291a-4030-9f28-a3cc6b5984cc" providerId="ADAL" clId="{3AB357CB-093B-41E5-A9BB-14C582CC67F7}" dt="2023-11-06T10:01:45.019" v="273" actId="962"/>
          <ac:picMkLst>
            <pc:docMk/>
            <pc:sldMk cId="2617123971" sldId="306"/>
            <ac:picMk id="4" creationId="{AB2BF5A2-E47E-AAE0-6E00-D8591E646905}"/>
          </ac:picMkLst>
        </pc:picChg>
      </pc:sldChg>
      <pc:sldChg chg="addSp delSp modSp new mod">
        <pc:chgData name="ゆっくり市場調査論" userId="03e094fd-291a-4030-9f28-a3cc6b5984cc" providerId="ADAL" clId="{3AB357CB-093B-41E5-A9BB-14C582CC67F7}" dt="2023-11-06T10:01:50.387" v="276" actId="962"/>
        <pc:sldMkLst>
          <pc:docMk/>
          <pc:sldMk cId="671655690" sldId="307"/>
        </pc:sldMkLst>
        <pc:picChg chg="add del mod">
          <ac:chgData name="ゆっくり市場調査論" userId="03e094fd-291a-4030-9f28-a3cc6b5984cc" providerId="ADAL" clId="{3AB357CB-093B-41E5-A9BB-14C582CC67F7}" dt="2023-11-06T10:00:27.897" v="251" actId="478"/>
          <ac:picMkLst>
            <pc:docMk/>
            <pc:sldMk cId="671655690" sldId="307"/>
            <ac:picMk id="3" creationId="{1626AFDB-9E76-6C14-E5BB-3EEA6637C3B4}"/>
          </ac:picMkLst>
        </pc:picChg>
        <pc:picChg chg="add mod">
          <ac:chgData name="ゆっくり市場調査論" userId="03e094fd-291a-4030-9f28-a3cc6b5984cc" providerId="ADAL" clId="{3AB357CB-093B-41E5-A9BB-14C582CC67F7}" dt="2023-11-06T10:01:50.387" v="276" actId="962"/>
          <ac:picMkLst>
            <pc:docMk/>
            <pc:sldMk cId="671655690" sldId="307"/>
            <ac:picMk id="4" creationId="{43E275E4-8532-4FB8-5E78-03EA7F792F8D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4098268331" sldId="307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544126993" sldId="308"/>
        </pc:sldMkLst>
      </pc:sldChg>
      <pc:sldChg chg="addSp modSp new mod">
        <pc:chgData name="ゆっくり市場調査論" userId="03e094fd-291a-4030-9f28-a3cc6b5984cc" providerId="ADAL" clId="{3AB357CB-093B-41E5-A9BB-14C582CC67F7}" dt="2023-11-03T09:03:24.242" v="216" actId="962"/>
        <pc:sldMkLst>
          <pc:docMk/>
          <pc:sldMk cId="1824746909" sldId="308"/>
        </pc:sldMkLst>
        <pc:picChg chg="add mod">
          <ac:chgData name="ゆっくり市場調査論" userId="03e094fd-291a-4030-9f28-a3cc6b5984cc" providerId="ADAL" clId="{3AB357CB-093B-41E5-A9BB-14C582CC67F7}" dt="2023-11-03T09:03:24.242" v="216" actId="962"/>
          <ac:picMkLst>
            <pc:docMk/>
            <pc:sldMk cId="1824746909" sldId="308"/>
            <ac:picMk id="3" creationId="{39027BBC-B63D-844E-271B-52F7C6E5950C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2679489058" sldId="309"/>
        </pc:sldMkLst>
      </pc:sldChg>
      <pc:sldChg chg="addSp modSp new mod">
        <pc:chgData name="ゆっくり市場調査論" userId="03e094fd-291a-4030-9f28-a3cc6b5984cc" providerId="ADAL" clId="{3AB357CB-093B-41E5-A9BB-14C582CC67F7}" dt="2023-11-03T09:03:26.871" v="219" actId="962"/>
        <pc:sldMkLst>
          <pc:docMk/>
          <pc:sldMk cId="3386293579" sldId="309"/>
        </pc:sldMkLst>
        <pc:picChg chg="add mod">
          <ac:chgData name="ゆっくり市場調査論" userId="03e094fd-291a-4030-9f28-a3cc6b5984cc" providerId="ADAL" clId="{3AB357CB-093B-41E5-A9BB-14C582CC67F7}" dt="2023-11-03T09:03:26.871" v="219" actId="962"/>
          <ac:picMkLst>
            <pc:docMk/>
            <pc:sldMk cId="3386293579" sldId="309"/>
            <ac:picMk id="3" creationId="{5BA43DB1-1458-9850-3727-A307852D8C76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144455641" sldId="310"/>
        </pc:sldMkLst>
      </pc:sldChg>
      <pc:sldChg chg="addSp modSp new mod">
        <pc:chgData name="ゆっくり市場調査論" userId="03e094fd-291a-4030-9f28-a3cc6b5984cc" providerId="ADAL" clId="{3AB357CB-093B-41E5-A9BB-14C582CC67F7}" dt="2023-11-03T09:03:29.089" v="222" actId="962"/>
        <pc:sldMkLst>
          <pc:docMk/>
          <pc:sldMk cId="3301062791" sldId="310"/>
        </pc:sldMkLst>
        <pc:picChg chg="add mod">
          <ac:chgData name="ゆっくり市場調査論" userId="03e094fd-291a-4030-9f28-a3cc6b5984cc" providerId="ADAL" clId="{3AB357CB-093B-41E5-A9BB-14C582CC67F7}" dt="2023-11-03T09:03:29.089" v="222" actId="962"/>
          <ac:picMkLst>
            <pc:docMk/>
            <pc:sldMk cId="3301062791" sldId="310"/>
            <ac:picMk id="3" creationId="{3141DF13-726D-19A4-A0A5-E54C2FA607FC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22589883" sldId="311"/>
        </pc:sldMkLst>
      </pc:sldChg>
      <pc:sldChg chg="addSp modSp new mod">
        <pc:chgData name="ゆっくり市場調査論" userId="03e094fd-291a-4030-9f28-a3cc6b5984cc" providerId="ADAL" clId="{3AB357CB-093B-41E5-A9BB-14C582CC67F7}" dt="2023-11-03T09:03:31.665" v="225" actId="962"/>
        <pc:sldMkLst>
          <pc:docMk/>
          <pc:sldMk cId="3907516411" sldId="311"/>
        </pc:sldMkLst>
        <pc:picChg chg="add mod">
          <ac:chgData name="ゆっくり市場調査論" userId="03e094fd-291a-4030-9f28-a3cc6b5984cc" providerId="ADAL" clId="{3AB357CB-093B-41E5-A9BB-14C582CC67F7}" dt="2023-11-03T09:03:31.665" v="225" actId="962"/>
          <ac:picMkLst>
            <pc:docMk/>
            <pc:sldMk cId="3907516411" sldId="311"/>
            <ac:picMk id="3" creationId="{237749C8-620F-A246-7D22-94136A4233DA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198010771" sldId="312"/>
        </pc:sldMkLst>
      </pc:sldChg>
      <pc:sldChg chg="addSp modSp new mod">
        <pc:chgData name="ゆっくり市場調査論" userId="03e094fd-291a-4030-9f28-a3cc6b5984cc" providerId="ADAL" clId="{3AB357CB-093B-41E5-A9BB-14C582CC67F7}" dt="2023-11-03T09:03:34.668" v="228" actId="962"/>
        <pc:sldMkLst>
          <pc:docMk/>
          <pc:sldMk cId="2958546237" sldId="312"/>
        </pc:sldMkLst>
        <pc:picChg chg="add mod">
          <ac:chgData name="ゆっくり市場調査論" userId="03e094fd-291a-4030-9f28-a3cc6b5984cc" providerId="ADAL" clId="{3AB357CB-093B-41E5-A9BB-14C582CC67F7}" dt="2023-11-03T09:03:34.668" v="228" actId="962"/>
          <ac:picMkLst>
            <pc:docMk/>
            <pc:sldMk cId="2958546237" sldId="312"/>
            <ac:picMk id="3" creationId="{E79129BA-FBF8-6561-5D60-ADAD068C3982}"/>
          </ac:picMkLst>
        </pc:picChg>
      </pc:sldChg>
      <pc:sldChg chg="addSp delSp modSp del mod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42180995" sldId="313"/>
        </pc:sldMkLst>
        <pc:picChg chg="del">
          <ac:chgData name="ゆっくり市場調査論" userId="03e094fd-291a-4030-9f28-a3cc6b5984cc" providerId="ADAL" clId="{3AB357CB-093B-41E5-A9BB-14C582CC67F7}" dt="2023-10-31T09:58:33.823" v="0" actId="478"/>
          <ac:picMkLst>
            <pc:docMk/>
            <pc:sldMk cId="42180995" sldId="313"/>
            <ac:picMk id="3" creationId="{FA5F6A92-AD02-D91F-2BB0-58DDA6D27876}"/>
          </ac:picMkLst>
        </pc:picChg>
        <pc:picChg chg="add mod">
          <ac:chgData name="ゆっくり市場調査論" userId="03e094fd-291a-4030-9f28-a3cc6b5984cc" providerId="ADAL" clId="{3AB357CB-093B-41E5-A9BB-14C582CC67F7}" dt="2023-10-31T09:59:15.631" v="1"/>
          <ac:picMkLst>
            <pc:docMk/>
            <pc:sldMk cId="42180995" sldId="313"/>
            <ac:picMk id="4" creationId="{6F3C295A-7E15-38E3-1376-DCA7C385E724}"/>
          </ac:picMkLst>
        </pc:picChg>
      </pc:sldChg>
      <pc:sldChg chg="addSp delSp modSp new mod">
        <pc:chgData name="ゆっくり市場調査論" userId="03e094fd-291a-4030-9f28-a3cc6b5984cc" providerId="ADAL" clId="{3AB357CB-093B-41E5-A9BB-14C582CC67F7}" dt="2023-11-06T10:04:39.345" v="280" actId="962"/>
        <pc:sldMkLst>
          <pc:docMk/>
          <pc:sldMk cId="3456303061" sldId="313"/>
        </pc:sldMkLst>
        <pc:picChg chg="add mod">
          <ac:chgData name="ゆっくり市場調査論" userId="03e094fd-291a-4030-9f28-a3cc6b5984cc" providerId="ADAL" clId="{3AB357CB-093B-41E5-A9BB-14C582CC67F7}" dt="2023-11-06T10:04:39.345" v="280" actId="962"/>
          <ac:picMkLst>
            <pc:docMk/>
            <pc:sldMk cId="3456303061" sldId="313"/>
            <ac:picMk id="3" creationId="{1B62C445-4398-82F3-327E-0083212DD26B}"/>
          </ac:picMkLst>
        </pc:picChg>
        <pc:picChg chg="add del mod">
          <ac:chgData name="ゆっくり市場調査論" userId="03e094fd-291a-4030-9f28-a3cc6b5984cc" providerId="ADAL" clId="{3AB357CB-093B-41E5-A9BB-14C582CC67F7}" dt="2023-11-03T09:04:23.475" v="233" actId="478"/>
          <ac:picMkLst>
            <pc:docMk/>
            <pc:sldMk cId="3456303061" sldId="313"/>
            <ac:picMk id="3" creationId="{D52D82F8-3949-A2A3-B2D2-D1D54DC68B55}"/>
          </ac:picMkLst>
        </pc:picChg>
        <pc:picChg chg="add del mod">
          <ac:chgData name="ゆっくり市場調査論" userId="03e094fd-291a-4030-9f28-a3cc6b5984cc" providerId="ADAL" clId="{3AB357CB-093B-41E5-A9BB-14C582CC67F7}" dt="2023-11-06T10:04:24.372" v="277" actId="478"/>
          <ac:picMkLst>
            <pc:docMk/>
            <pc:sldMk cId="3456303061" sldId="313"/>
            <ac:picMk id="5" creationId="{29B06ACF-E598-664E-E314-413F72A76BE9}"/>
          </ac:picMkLst>
        </pc:picChg>
      </pc:sldChg>
      <pc:sldChg chg="new del">
        <pc:chgData name="ゆっくり市場調査論" userId="03e094fd-291a-4030-9f28-a3cc6b5984cc" providerId="ADAL" clId="{3AB357CB-093B-41E5-A9BB-14C582CC67F7}" dt="2023-11-03T09:03:42.203" v="232" actId="47"/>
        <pc:sldMkLst>
          <pc:docMk/>
          <pc:sldMk cId="99539739" sldId="314"/>
        </pc:sldMkLst>
      </pc:sldChg>
      <pc:sldChg chg="addSp delSp modSp new mod">
        <pc:chgData name="ゆっくり市場調査論" userId="03e094fd-291a-4030-9f28-a3cc6b5984cc" providerId="ADAL" clId="{3AB357CB-093B-41E5-A9BB-14C582CC67F7}" dt="2023-11-12T08:59:16.038" v="308" actId="962"/>
        <pc:sldMkLst>
          <pc:docMk/>
          <pc:sldMk cId="3208750540" sldId="314"/>
        </pc:sldMkLst>
        <pc:picChg chg="add del mod">
          <ac:chgData name="ゆっくり市場調査論" userId="03e094fd-291a-4030-9f28-a3cc6b5984cc" providerId="ADAL" clId="{3AB357CB-093B-41E5-A9BB-14C582CC67F7}" dt="2023-11-12T08:45:39.119" v="295" actId="478"/>
          <ac:picMkLst>
            <pc:docMk/>
            <pc:sldMk cId="3208750540" sldId="314"/>
            <ac:picMk id="3" creationId="{924424F8-AE2A-7ABD-458C-9C01396D75CF}"/>
          </ac:picMkLst>
        </pc:picChg>
        <pc:picChg chg="add mod">
          <ac:chgData name="ゆっくり市場調査論" userId="03e094fd-291a-4030-9f28-a3cc6b5984cc" providerId="ADAL" clId="{3AB357CB-093B-41E5-A9BB-14C582CC67F7}" dt="2023-11-12T08:59:16.038" v="308" actId="962"/>
          <ac:picMkLst>
            <pc:docMk/>
            <pc:sldMk cId="3208750540" sldId="314"/>
            <ac:picMk id="5" creationId="{B90004C7-3B2D-999E-FC82-A08B89DDE2FE}"/>
          </ac:picMkLst>
        </pc:picChg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4275015349" sldId="314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693437526" sldId="315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347600788" sldId="316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411366685" sldId="317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3112289555" sldId="318"/>
        </pc:sldMkLst>
      </pc:sldChg>
      <pc:sldChg chg="del">
        <pc:chgData name="ゆっくり市場調査論" userId="03e094fd-291a-4030-9f28-a3cc6b5984cc" providerId="ADAL" clId="{3AB357CB-093B-41E5-A9BB-14C582CC67F7}" dt="2023-11-03T09:00:49.460" v="6" actId="47"/>
        <pc:sldMkLst>
          <pc:docMk/>
          <pc:sldMk cId="1319149859" sldId="319"/>
        </pc:sldMkLst>
      </pc:sldChg>
    </pc:docChg>
  </pc:docChgLst>
  <pc:docChgLst>
    <pc:chgData name="ゆっくり市場調査論" userId="03e094fd-291a-4030-9f28-a3cc6b5984cc" providerId="ADAL" clId="{864E2591-2C79-4A2E-BC0B-E5CD3E2D4155}"/>
    <pc:docChg chg="undo custSel addSld delSld modSld sldOrd">
      <pc:chgData name="ゆっくり市場調査論" userId="03e094fd-291a-4030-9f28-a3cc6b5984cc" providerId="ADAL" clId="{864E2591-2C79-4A2E-BC0B-E5CD3E2D4155}" dt="2024-01-18T11:59:21.887" v="758" actId="962"/>
      <pc:docMkLst>
        <pc:docMk/>
      </pc:docMkLst>
      <pc:sldChg chg="addSp modSp new mod">
        <pc:chgData name="ゆっくり市場調査論" userId="03e094fd-291a-4030-9f28-a3cc6b5984cc" providerId="ADAL" clId="{864E2591-2C79-4A2E-BC0B-E5CD3E2D4155}" dt="2024-01-15T15:43:00.500" v="82" actId="27614"/>
        <pc:sldMkLst>
          <pc:docMk/>
          <pc:sldMk cId="490776509" sldId="258"/>
        </pc:sldMkLst>
        <pc:picChg chg="add mod">
          <ac:chgData name="ゆっくり市場調査論" userId="03e094fd-291a-4030-9f28-a3cc6b5984cc" providerId="ADAL" clId="{864E2591-2C79-4A2E-BC0B-E5CD3E2D4155}" dt="2024-01-15T15:43:00.500" v="82" actId="27614"/>
          <ac:picMkLst>
            <pc:docMk/>
            <pc:sldMk cId="490776509" sldId="258"/>
            <ac:picMk id="3" creationId="{B13F73A2-2EDE-68C0-553E-83AC1A6AF858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073220789" sldId="258"/>
        </pc:sldMkLst>
      </pc:sldChg>
      <pc:sldChg chg="addSp modSp new mod">
        <pc:chgData name="ゆっくり市場調査論" userId="03e094fd-291a-4030-9f28-a3cc6b5984cc" providerId="ADAL" clId="{864E2591-2C79-4A2E-BC0B-E5CD3E2D4155}" dt="2024-01-18T00:52:52.027" v="377" actId="962"/>
        <pc:sldMkLst>
          <pc:docMk/>
          <pc:sldMk cId="418393885" sldId="259"/>
        </pc:sldMkLst>
        <pc:picChg chg="add mod">
          <ac:chgData name="ゆっくり市場調査論" userId="03e094fd-291a-4030-9f28-a3cc6b5984cc" providerId="ADAL" clId="{864E2591-2C79-4A2E-BC0B-E5CD3E2D4155}" dt="2024-01-18T00:52:52.027" v="377" actId="962"/>
          <ac:picMkLst>
            <pc:docMk/>
            <pc:sldMk cId="418393885" sldId="259"/>
            <ac:picMk id="3" creationId="{C9CFF163-8283-E3E1-D93D-9B0966BB6AC7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082651600" sldId="259"/>
        </pc:sldMkLst>
        <pc:picChg chg="add mod">
          <ac:chgData name="ゆっくり市場調査論" userId="03e094fd-291a-4030-9f28-a3cc6b5984cc" providerId="ADAL" clId="{864E2591-2C79-4A2E-BC0B-E5CD3E2D4155}" dt="2024-01-15T15:43:03.202" v="84" actId="27614"/>
          <ac:picMkLst>
            <pc:docMk/>
            <pc:sldMk cId="1082651600" sldId="259"/>
            <ac:picMk id="3" creationId="{A91C4232-5F3C-CD3E-99BA-8C485F5EBAB4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794879109" sldId="259"/>
        </pc:sldMkLst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620652891" sldId="260"/>
        </pc:sldMkLst>
      </pc:sldChg>
      <pc:sldChg chg="addSp modSp new mod">
        <pc:chgData name="ゆっくり市場調査論" userId="03e094fd-291a-4030-9f28-a3cc6b5984cc" providerId="ADAL" clId="{864E2591-2C79-4A2E-BC0B-E5CD3E2D4155}" dt="2024-01-18T00:52:57.808" v="380" actId="962"/>
        <pc:sldMkLst>
          <pc:docMk/>
          <pc:sldMk cId="2684981041" sldId="260"/>
        </pc:sldMkLst>
        <pc:picChg chg="add mod">
          <ac:chgData name="ゆっくり市場調査論" userId="03e094fd-291a-4030-9f28-a3cc6b5984cc" providerId="ADAL" clId="{864E2591-2C79-4A2E-BC0B-E5CD3E2D4155}" dt="2024-01-18T00:52:57.808" v="380" actId="962"/>
          <ac:picMkLst>
            <pc:docMk/>
            <pc:sldMk cId="2684981041" sldId="260"/>
            <ac:picMk id="3" creationId="{A47FD29D-3499-51A7-EEF4-24AA0C8C4105}"/>
          </ac:picMkLst>
        </pc:picChg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4233465365" sldId="260"/>
        </pc:sldMkLst>
        <pc:picChg chg="add del mod">
          <ac:chgData name="ゆっくり市場調査論" userId="03e094fd-291a-4030-9f28-a3cc6b5984cc" providerId="ADAL" clId="{864E2591-2C79-4A2E-BC0B-E5CD3E2D4155}" dt="2024-01-16T06:44:14.432" v="247" actId="478"/>
          <ac:picMkLst>
            <pc:docMk/>
            <pc:sldMk cId="4233465365" sldId="260"/>
            <ac:picMk id="3" creationId="{E8989DB8-C611-03BD-CE49-A89F5F906019}"/>
          </ac:picMkLst>
        </pc:picChg>
        <pc:picChg chg="add mod">
          <ac:chgData name="ゆっくり市場調査論" userId="03e094fd-291a-4030-9f28-a3cc6b5984cc" providerId="ADAL" clId="{864E2591-2C79-4A2E-BC0B-E5CD3E2D4155}" dt="2024-01-16T06:46:36.308" v="292" actId="962"/>
          <ac:picMkLst>
            <pc:docMk/>
            <pc:sldMk cId="4233465365" sldId="260"/>
            <ac:picMk id="4" creationId="{44340EFF-7C6F-16E9-F851-603BEEF23982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21472821" sldId="261"/>
        </pc:sldMkLst>
      </pc:sldChg>
      <pc:sldChg chg="addSp modSp new mod">
        <pc:chgData name="ゆっくり市場調査論" userId="03e094fd-291a-4030-9f28-a3cc6b5984cc" providerId="ADAL" clId="{864E2591-2C79-4A2E-BC0B-E5CD3E2D4155}" dt="2024-01-18T00:53:01.421" v="383" actId="962"/>
        <pc:sldMkLst>
          <pc:docMk/>
          <pc:sldMk cId="893393038" sldId="261"/>
        </pc:sldMkLst>
        <pc:picChg chg="add mod">
          <ac:chgData name="ゆっくり市場調査論" userId="03e094fd-291a-4030-9f28-a3cc6b5984cc" providerId="ADAL" clId="{864E2591-2C79-4A2E-BC0B-E5CD3E2D4155}" dt="2024-01-18T00:53:01.421" v="383" actId="962"/>
          <ac:picMkLst>
            <pc:docMk/>
            <pc:sldMk cId="893393038" sldId="261"/>
            <ac:picMk id="3" creationId="{A79EE360-DE22-881E-7A37-78442E5C3FE8}"/>
          </ac:picMkLst>
        </pc:picChg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815096234" sldId="261"/>
        </pc:sldMkLst>
        <pc:picChg chg="add del mod">
          <ac:chgData name="ゆっくり市場調査論" userId="03e094fd-291a-4030-9f28-a3cc6b5984cc" providerId="ADAL" clId="{864E2591-2C79-4A2E-BC0B-E5CD3E2D4155}" dt="2024-01-16T06:44:17.888" v="248" actId="478"/>
          <ac:picMkLst>
            <pc:docMk/>
            <pc:sldMk cId="3815096234" sldId="261"/>
            <ac:picMk id="3" creationId="{89ECEBBA-40EB-3E9E-0133-0DAED3FA97E5}"/>
          </ac:picMkLst>
        </pc:picChg>
        <pc:picChg chg="add mod">
          <ac:chgData name="ゆっくり市場調査論" userId="03e094fd-291a-4030-9f28-a3cc6b5984cc" providerId="ADAL" clId="{864E2591-2C79-4A2E-BC0B-E5CD3E2D4155}" dt="2024-01-16T06:46:29.268" v="289" actId="962"/>
          <ac:picMkLst>
            <pc:docMk/>
            <pc:sldMk cId="3815096234" sldId="261"/>
            <ac:picMk id="4" creationId="{E37AA6BB-F9A8-66E7-8C60-3BAEB8082339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01656042" sldId="262"/>
        </pc:sldMkLst>
        <pc:picChg chg="add mod">
          <ac:chgData name="ゆっくり市場調査論" userId="03e094fd-291a-4030-9f28-a3cc6b5984cc" providerId="ADAL" clId="{864E2591-2C79-4A2E-BC0B-E5CD3E2D4155}" dt="2024-01-15T15:43:10.579" v="92" actId="962"/>
          <ac:picMkLst>
            <pc:docMk/>
            <pc:sldMk cId="101656042" sldId="262"/>
            <ac:picMk id="3" creationId="{AC6B85A1-BB66-370C-2855-B5EF43E96FF2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00:53:05.163" v="386" actId="962"/>
        <pc:sldMkLst>
          <pc:docMk/>
          <pc:sldMk cId="980283212" sldId="262"/>
        </pc:sldMkLst>
        <pc:picChg chg="add mod">
          <ac:chgData name="ゆっくり市場調査論" userId="03e094fd-291a-4030-9f28-a3cc6b5984cc" providerId="ADAL" clId="{864E2591-2C79-4A2E-BC0B-E5CD3E2D4155}" dt="2024-01-18T00:53:05.163" v="386" actId="962"/>
          <ac:picMkLst>
            <pc:docMk/>
            <pc:sldMk cId="980283212" sldId="262"/>
            <ac:picMk id="3" creationId="{9B899A8C-0F9E-5E5E-6662-6E6618D0342F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4176810403" sldId="262"/>
        </pc:sldMkLst>
      </pc:sldChg>
      <pc:sldChg chg="addSp modSp new mod">
        <pc:chgData name="ゆっくり市場調査論" userId="03e094fd-291a-4030-9f28-a3cc6b5984cc" providerId="ADAL" clId="{864E2591-2C79-4A2E-BC0B-E5CD3E2D4155}" dt="2024-01-18T00:53:07.970" v="389" actId="962"/>
        <pc:sldMkLst>
          <pc:docMk/>
          <pc:sldMk cId="1481205143" sldId="263"/>
        </pc:sldMkLst>
        <pc:picChg chg="add mod">
          <ac:chgData name="ゆっくり市場調査論" userId="03e094fd-291a-4030-9f28-a3cc6b5984cc" providerId="ADAL" clId="{864E2591-2C79-4A2E-BC0B-E5CD3E2D4155}" dt="2024-01-18T00:53:07.970" v="389" actId="962"/>
          <ac:picMkLst>
            <pc:docMk/>
            <pc:sldMk cId="1481205143" sldId="263"/>
            <ac:picMk id="3" creationId="{0932D8E1-5DC8-7968-3CE1-980EBD93956E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052610229" sldId="263"/>
        </pc:sldMkLst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394412442" sldId="263"/>
        </pc:sldMkLst>
        <pc:picChg chg="add del mod">
          <ac:chgData name="ゆっくり市場調査論" userId="03e094fd-291a-4030-9f28-a3cc6b5984cc" providerId="ADAL" clId="{864E2591-2C79-4A2E-BC0B-E5CD3E2D4155}" dt="2024-01-16T06:44:23.487" v="249" actId="478"/>
          <ac:picMkLst>
            <pc:docMk/>
            <pc:sldMk cId="2394412442" sldId="263"/>
            <ac:picMk id="3" creationId="{62A63AC4-1182-C32A-EFF4-4EA2F17D4F93}"/>
          </ac:picMkLst>
        </pc:picChg>
        <pc:picChg chg="add mod">
          <ac:chgData name="ゆっくり市場調査論" userId="03e094fd-291a-4030-9f28-a3cc6b5984cc" providerId="ADAL" clId="{864E2591-2C79-4A2E-BC0B-E5CD3E2D4155}" dt="2024-01-16T06:46:10.321" v="277" actId="962"/>
          <ac:picMkLst>
            <pc:docMk/>
            <pc:sldMk cId="2394412442" sldId="263"/>
            <ac:picMk id="4" creationId="{11541AA0-E46B-725B-B4D7-F8ECE67A07AC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687142094" sldId="264"/>
        </pc:sldMkLst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375169178" sldId="264"/>
        </pc:sldMkLst>
        <pc:picChg chg="add del mod">
          <ac:chgData name="ゆっくり市場調査論" userId="03e094fd-291a-4030-9f28-a3cc6b5984cc" providerId="ADAL" clId="{864E2591-2C79-4A2E-BC0B-E5CD3E2D4155}" dt="2024-01-16T06:44:26.534" v="250" actId="478"/>
          <ac:picMkLst>
            <pc:docMk/>
            <pc:sldMk cId="1375169178" sldId="264"/>
            <ac:picMk id="3" creationId="{2DD7DDE2-D15B-CDB5-0297-85FB4D5AE9E1}"/>
          </ac:picMkLst>
        </pc:picChg>
        <pc:picChg chg="add mod">
          <ac:chgData name="ゆっくり市場調査論" userId="03e094fd-291a-4030-9f28-a3cc6b5984cc" providerId="ADAL" clId="{864E2591-2C79-4A2E-BC0B-E5CD3E2D4155}" dt="2024-01-16T06:46:13.675" v="280" actId="962"/>
          <ac:picMkLst>
            <pc:docMk/>
            <pc:sldMk cId="1375169178" sldId="264"/>
            <ac:picMk id="4" creationId="{FD9119DC-28C6-0497-D7CC-86653745742E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00:53:11.451" v="392" actId="962"/>
        <pc:sldMkLst>
          <pc:docMk/>
          <pc:sldMk cId="4156711543" sldId="264"/>
        </pc:sldMkLst>
        <pc:picChg chg="add mod">
          <ac:chgData name="ゆっくり市場調査論" userId="03e094fd-291a-4030-9f28-a3cc6b5984cc" providerId="ADAL" clId="{864E2591-2C79-4A2E-BC0B-E5CD3E2D4155}" dt="2024-01-18T00:53:11.451" v="392" actId="962"/>
          <ac:picMkLst>
            <pc:docMk/>
            <pc:sldMk cId="4156711543" sldId="264"/>
            <ac:picMk id="3" creationId="{DC05FCF1-08DE-C03E-917D-198B2476D8E2}"/>
          </ac:picMkLst>
        </pc:picChg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747683523" sldId="265"/>
        </pc:sldMkLst>
        <pc:picChg chg="add del mod">
          <ac:chgData name="ゆっくり市場調査論" userId="03e094fd-291a-4030-9f28-a3cc6b5984cc" providerId="ADAL" clId="{864E2591-2C79-4A2E-BC0B-E5CD3E2D4155}" dt="2024-01-16T06:44:31.329" v="251" actId="478"/>
          <ac:picMkLst>
            <pc:docMk/>
            <pc:sldMk cId="747683523" sldId="265"/>
            <ac:picMk id="3" creationId="{6FC6DB01-E93B-CFE6-26A0-691DC28C3109}"/>
          </ac:picMkLst>
        </pc:picChg>
        <pc:picChg chg="add mod">
          <ac:chgData name="ゆっくり市場調査論" userId="03e094fd-291a-4030-9f28-a3cc6b5984cc" providerId="ADAL" clId="{864E2591-2C79-4A2E-BC0B-E5CD3E2D4155}" dt="2024-01-16T06:46:18.454" v="283" actId="962"/>
          <ac:picMkLst>
            <pc:docMk/>
            <pc:sldMk cId="747683523" sldId="265"/>
            <ac:picMk id="4" creationId="{6C5E606F-DF81-BAE8-0567-1B831239ADC8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00:53:15.206" v="395" actId="962"/>
        <pc:sldMkLst>
          <pc:docMk/>
          <pc:sldMk cId="1201235824" sldId="265"/>
        </pc:sldMkLst>
        <pc:picChg chg="add mod">
          <ac:chgData name="ゆっくり市場調査論" userId="03e094fd-291a-4030-9f28-a3cc6b5984cc" providerId="ADAL" clId="{864E2591-2C79-4A2E-BC0B-E5CD3E2D4155}" dt="2024-01-18T00:53:15.206" v="395" actId="962"/>
          <ac:picMkLst>
            <pc:docMk/>
            <pc:sldMk cId="1201235824" sldId="265"/>
            <ac:picMk id="3" creationId="{5367BE74-0165-722D-F83C-6AB65838B97C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250668217" sldId="265"/>
        </pc:sldMkLst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835411926" sldId="266"/>
        </pc:sldMkLst>
      </pc:sldChg>
      <pc:sldChg chg="addSp modSp new mod">
        <pc:chgData name="ゆっくり市場調査論" userId="03e094fd-291a-4030-9f28-a3cc6b5984cc" providerId="ADAL" clId="{864E2591-2C79-4A2E-BC0B-E5CD3E2D4155}" dt="2024-01-18T00:53:18.386" v="398" actId="962"/>
        <pc:sldMkLst>
          <pc:docMk/>
          <pc:sldMk cId="3283226469" sldId="266"/>
        </pc:sldMkLst>
        <pc:picChg chg="add mod">
          <ac:chgData name="ゆっくり市場調査論" userId="03e094fd-291a-4030-9f28-a3cc6b5984cc" providerId="ADAL" clId="{864E2591-2C79-4A2E-BC0B-E5CD3E2D4155}" dt="2024-01-18T00:53:18.386" v="398" actId="962"/>
          <ac:picMkLst>
            <pc:docMk/>
            <pc:sldMk cId="3283226469" sldId="266"/>
            <ac:picMk id="3" creationId="{2C0DB461-1252-E71C-65BA-9359B3DD93D4}"/>
          </ac:picMkLst>
        </pc:picChg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546734838" sldId="266"/>
        </pc:sldMkLst>
        <pc:picChg chg="add del mod">
          <ac:chgData name="ゆっくり市場調査論" userId="03e094fd-291a-4030-9f28-a3cc6b5984cc" providerId="ADAL" clId="{864E2591-2C79-4A2E-BC0B-E5CD3E2D4155}" dt="2024-01-16T06:44:34.687" v="252" actId="478"/>
          <ac:picMkLst>
            <pc:docMk/>
            <pc:sldMk cId="3546734838" sldId="266"/>
            <ac:picMk id="3" creationId="{42F08F46-0B73-25F9-0D61-E56BA7535ED7}"/>
          </ac:picMkLst>
        </pc:picChg>
        <pc:picChg chg="add mod">
          <ac:chgData name="ゆっくり市場調査論" userId="03e094fd-291a-4030-9f28-a3cc6b5984cc" providerId="ADAL" clId="{864E2591-2C79-4A2E-BC0B-E5CD3E2D4155}" dt="2024-01-16T06:46:21.530" v="286" actId="962"/>
          <ac:picMkLst>
            <pc:docMk/>
            <pc:sldMk cId="3546734838" sldId="266"/>
            <ac:picMk id="4" creationId="{9EBCFBE3-E56D-8FD3-BC5F-139EA5136A47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00:53:22.061" v="401" actId="962"/>
        <pc:sldMkLst>
          <pc:docMk/>
          <pc:sldMk cId="402615411" sldId="267"/>
        </pc:sldMkLst>
        <pc:picChg chg="add mod">
          <ac:chgData name="ゆっくり市場調査論" userId="03e094fd-291a-4030-9f28-a3cc6b5984cc" providerId="ADAL" clId="{864E2591-2C79-4A2E-BC0B-E5CD3E2D4155}" dt="2024-01-18T00:53:22.061" v="401" actId="962"/>
          <ac:picMkLst>
            <pc:docMk/>
            <pc:sldMk cId="402615411" sldId="267"/>
            <ac:picMk id="3" creationId="{FA5B0057-2BB6-7F5D-B9EE-4CCF751361BD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124608146" sldId="267"/>
        </pc:sldMkLst>
        <pc:picChg chg="add mod">
          <ac:chgData name="ゆっくり市場調査論" userId="03e094fd-291a-4030-9f28-a3cc6b5984cc" providerId="ADAL" clId="{864E2591-2C79-4A2E-BC0B-E5CD3E2D4155}" dt="2024-01-15T15:43:29.257" v="107" actId="962"/>
          <ac:picMkLst>
            <pc:docMk/>
            <pc:sldMk cId="3124608146" sldId="267"/>
            <ac:picMk id="3" creationId="{FBE8266A-61AE-E5CB-5ACA-DC2D04DE11DA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156141376" sldId="267"/>
        </pc:sldMkLst>
      </pc:sldChg>
      <pc:sldChg chg="addSp delSp modSp new mod">
        <pc:chgData name="ゆっくり市場調査論" userId="03e094fd-291a-4030-9f28-a3cc6b5984cc" providerId="ADAL" clId="{864E2591-2C79-4A2E-BC0B-E5CD3E2D4155}" dt="2024-01-18T11:53:59.421" v="559" actId="962"/>
        <pc:sldMkLst>
          <pc:docMk/>
          <pc:sldMk cId="468953040" sldId="268"/>
        </pc:sldMkLst>
        <pc:picChg chg="add del mod">
          <ac:chgData name="ゆっくり市場調査論" userId="03e094fd-291a-4030-9f28-a3cc6b5984cc" providerId="ADAL" clId="{864E2591-2C79-4A2E-BC0B-E5CD3E2D4155}" dt="2024-01-18T11:53:53.868" v="556" actId="478"/>
          <ac:picMkLst>
            <pc:docMk/>
            <pc:sldMk cId="468953040" sldId="268"/>
            <ac:picMk id="3" creationId="{0A42F780-53E6-B546-DAB5-90DC288B76FE}"/>
          </ac:picMkLst>
        </pc:picChg>
        <pc:picChg chg="add mod">
          <ac:chgData name="ゆっくり市場調査論" userId="03e094fd-291a-4030-9f28-a3cc6b5984cc" providerId="ADAL" clId="{864E2591-2C79-4A2E-BC0B-E5CD3E2D4155}" dt="2024-01-18T11:53:59.421" v="559" actId="962"/>
          <ac:picMkLst>
            <pc:docMk/>
            <pc:sldMk cId="468953040" sldId="268"/>
            <ac:picMk id="4" creationId="{4A7F8802-482F-1A05-BF09-3F6D3B4A4002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242557463" sldId="268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436771844" sldId="268"/>
        </pc:sldMkLst>
        <pc:picChg chg="add mod">
          <ac:chgData name="ゆっくり市場調査論" userId="03e094fd-291a-4030-9f28-a3cc6b5984cc" providerId="ADAL" clId="{864E2591-2C79-4A2E-BC0B-E5CD3E2D4155}" dt="2024-01-15T15:43:32.153" v="110" actId="962"/>
          <ac:picMkLst>
            <pc:docMk/>
            <pc:sldMk cId="3436771844" sldId="268"/>
            <ac:picMk id="3" creationId="{576F3A15-387D-6E33-F053-D4A58771ACB9}"/>
          </ac:picMkLst>
        </pc:picChg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36673258" sldId="269"/>
        </pc:sldMkLst>
        <pc:picChg chg="add del mod">
          <ac:chgData name="ゆっくり市場調査論" userId="03e094fd-291a-4030-9f28-a3cc6b5984cc" providerId="ADAL" clId="{864E2591-2C79-4A2E-BC0B-E5CD3E2D4155}" dt="2024-01-16T06:44:40.293" v="253" actId="478"/>
          <ac:picMkLst>
            <pc:docMk/>
            <pc:sldMk cId="136673258" sldId="269"/>
            <ac:picMk id="3" creationId="{61206F81-4DE5-182A-C7C9-4F89AF3FD6F2}"/>
          </ac:picMkLst>
        </pc:picChg>
        <pc:picChg chg="add mod">
          <ac:chgData name="ゆっくり市場調査論" userId="03e094fd-291a-4030-9f28-a3cc6b5984cc" providerId="ADAL" clId="{864E2591-2C79-4A2E-BC0B-E5CD3E2D4155}" dt="2024-01-16T06:45:58.840" v="271" actId="962"/>
          <ac:picMkLst>
            <pc:docMk/>
            <pc:sldMk cId="136673258" sldId="269"/>
            <ac:picMk id="4" creationId="{FA7219CF-37A8-C8B3-AB99-22BE0770480E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100108058" sldId="269"/>
        </pc:sldMkLst>
      </pc:sldChg>
      <pc:sldChg chg="addSp modSp new mod">
        <pc:chgData name="ゆっくり市場調査論" userId="03e094fd-291a-4030-9f28-a3cc6b5984cc" providerId="ADAL" clId="{864E2591-2C79-4A2E-BC0B-E5CD3E2D4155}" dt="2024-01-18T00:53:28.808" v="407" actId="962"/>
        <pc:sldMkLst>
          <pc:docMk/>
          <pc:sldMk cId="3862025143" sldId="269"/>
        </pc:sldMkLst>
        <pc:picChg chg="add mod">
          <ac:chgData name="ゆっくり市場調査論" userId="03e094fd-291a-4030-9f28-a3cc6b5984cc" providerId="ADAL" clId="{864E2591-2C79-4A2E-BC0B-E5CD3E2D4155}" dt="2024-01-18T00:53:28.808" v="407" actId="962"/>
          <ac:picMkLst>
            <pc:docMk/>
            <pc:sldMk cId="3862025143" sldId="269"/>
            <ac:picMk id="3" creationId="{860CEDCF-ECA0-C930-4D0E-E5E4A7E90B4B}"/>
          </ac:picMkLst>
        </pc:picChg>
      </pc:sldChg>
      <pc:sldChg chg="addSp delSp modSp new add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737489127" sldId="270"/>
        </pc:sldMkLst>
        <pc:picChg chg="add del mod">
          <ac:chgData name="ゆっくり市場調査論" userId="03e094fd-291a-4030-9f28-a3cc6b5984cc" providerId="ADAL" clId="{864E2591-2C79-4A2E-BC0B-E5CD3E2D4155}" dt="2024-01-16T06:44:47.712" v="256" actId="478"/>
          <ac:picMkLst>
            <pc:docMk/>
            <pc:sldMk cId="737489127" sldId="270"/>
            <ac:picMk id="3" creationId="{25BE91F0-4495-B586-5945-7FB9C12D269C}"/>
          </ac:picMkLst>
        </pc:picChg>
        <pc:picChg chg="add mod">
          <ac:chgData name="ゆっくり市場調査論" userId="03e094fd-291a-4030-9f28-a3cc6b5984cc" providerId="ADAL" clId="{864E2591-2C79-4A2E-BC0B-E5CD3E2D4155}" dt="2024-01-16T06:46:02.279" v="274" actId="962"/>
          <ac:picMkLst>
            <pc:docMk/>
            <pc:sldMk cId="737489127" sldId="270"/>
            <ac:picMk id="4" creationId="{B0EC41CA-11B0-9C60-7550-69D73340BE90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00:53:32.186" v="410" actId="962"/>
        <pc:sldMkLst>
          <pc:docMk/>
          <pc:sldMk cId="1590085649" sldId="270"/>
        </pc:sldMkLst>
        <pc:picChg chg="add mod">
          <ac:chgData name="ゆっくり市場調査論" userId="03e094fd-291a-4030-9f28-a3cc6b5984cc" providerId="ADAL" clId="{864E2591-2C79-4A2E-BC0B-E5CD3E2D4155}" dt="2024-01-18T00:53:32.186" v="410" actId="962"/>
          <ac:picMkLst>
            <pc:docMk/>
            <pc:sldMk cId="1590085649" sldId="270"/>
            <ac:picMk id="3" creationId="{FE92F73F-B929-6CC6-FE91-C6F81568DCBF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889398998" sldId="270"/>
        </pc:sldMkLst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230131258" sldId="271"/>
        </pc:sldMkLst>
      </pc:sldChg>
      <pc:sldChg chg="addSp modSp new mod">
        <pc:chgData name="ゆっくり市場調査論" userId="03e094fd-291a-4030-9f28-a3cc6b5984cc" providerId="ADAL" clId="{864E2591-2C79-4A2E-BC0B-E5CD3E2D4155}" dt="2024-01-18T00:53:35.386" v="413" actId="962"/>
        <pc:sldMkLst>
          <pc:docMk/>
          <pc:sldMk cId="3943885872" sldId="271"/>
        </pc:sldMkLst>
        <pc:picChg chg="add mod">
          <ac:chgData name="ゆっくり市場調査論" userId="03e094fd-291a-4030-9f28-a3cc6b5984cc" providerId="ADAL" clId="{864E2591-2C79-4A2E-BC0B-E5CD3E2D4155}" dt="2024-01-18T00:53:35.386" v="413" actId="962"/>
          <ac:picMkLst>
            <pc:docMk/>
            <pc:sldMk cId="3943885872" sldId="271"/>
            <ac:picMk id="3" creationId="{C35E58C7-2AC4-EF4D-46C7-6F8EE2F969FD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4274943728" sldId="271"/>
        </pc:sldMkLst>
        <pc:picChg chg="add mod">
          <ac:chgData name="ゆっくり市場調査論" userId="03e094fd-291a-4030-9f28-a3cc6b5984cc" providerId="ADAL" clId="{864E2591-2C79-4A2E-BC0B-E5CD3E2D4155}" dt="2024-01-15T15:43:43.094" v="119" actId="962"/>
          <ac:picMkLst>
            <pc:docMk/>
            <pc:sldMk cId="4274943728" sldId="271"/>
            <ac:picMk id="3" creationId="{A4373E7D-E65E-4C69-035A-D088299D6226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717114649" sldId="272"/>
        </pc:sldMkLst>
        <pc:picChg chg="add mod">
          <ac:chgData name="ゆっくり市場調査論" userId="03e094fd-291a-4030-9f28-a3cc6b5984cc" providerId="ADAL" clId="{864E2591-2C79-4A2E-BC0B-E5CD3E2D4155}" dt="2024-01-15T15:43:46.312" v="122" actId="962"/>
          <ac:picMkLst>
            <pc:docMk/>
            <pc:sldMk cId="717114649" sldId="272"/>
            <ac:picMk id="3" creationId="{A5944D50-B9AF-DD1F-E6EF-1B080A2C6257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614071882" sldId="272"/>
        </pc:sldMkLst>
      </pc:sldChg>
      <pc:sldChg chg="addSp modSp new del mod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2663528025" sldId="272"/>
        </pc:sldMkLst>
        <pc:picChg chg="add mod">
          <ac:chgData name="ゆっくり市場調査論" userId="03e094fd-291a-4030-9f28-a3cc6b5984cc" providerId="ADAL" clId="{864E2591-2C79-4A2E-BC0B-E5CD3E2D4155}" dt="2024-01-18T00:53:38.629" v="416" actId="962"/>
          <ac:picMkLst>
            <pc:docMk/>
            <pc:sldMk cId="2663528025" sldId="272"/>
            <ac:picMk id="3" creationId="{6E3D110E-D1C7-84B4-1265-27A2A6377015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478348008" sldId="273"/>
        </pc:sldMkLst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044540792" sldId="273"/>
        </pc:sldMkLst>
        <pc:picChg chg="add mod">
          <ac:chgData name="ゆっくり市場調査論" userId="03e094fd-291a-4030-9f28-a3cc6b5984cc" providerId="ADAL" clId="{864E2591-2C79-4A2E-BC0B-E5CD3E2D4155}" dt="2024-01-16T11:47:23.905" v="305" actId="962"/>
          <ac:picMkLst>
            <pc:docMk/>
            <pc:sldMk cId="1044540792" sldId="273"/>
            <ac:picMk id="3" creationId="{C3747163-E674-10F1-9396-73CB55B3C599}"/>
          </ac:picMkLst>
        </pc:picChg>
        <pc:picChg chg="add del mod">
          <ac:chgData name="ゆっくり市場調査論" userId="03e094fd-291a-4030-9f28-a3cc6b5984cc" providerId="ADAL" clId="{864E2591-2C79-4A2E-BC0B-E5CD3E2D4155}" dt="2024-01-16T07:19:36.278" v="301" actId="478"/>
          <ac:picMkLst>
            <pc:docMk/>
            <pc:sldMk cId="1044540792" sldId="273"/>
            <ac:picMk id="3" creationId="{EDDF1D41-5B83-67AD-5C97-8C7B12F53B9D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2215472588" sldId="273"/>
        </pc:sldMkLst>
        <pc:picChg chg="add mod">
          <ac:chgData name="ゆっくり市場調査論" userId="03e094fd-291a-4030-9f28-a3cc6b5984cc" providerId="ADAL" clId="{864E2591-2C79-4A2E-BC0B-E5CD3E2D4155}" dt="2024-01-18T00:53:42.223" v="419" actId="962"/>
          <ac:picMkLst>
            <pc:docMk/>
            <pc:sldMk cId="2215472588" sldId="273"/>
            <ac:picMk id="3" creationId="{CA679D66-34A3-4951-0032-5AB0625BF113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2527238964" sldId="274"/>
        </pc:sldMkLst>
        <pc:picChg chg="add mod">
          <ac:chgData name="ゆっくり市場調査論" userId="03e094fd-291a-4030-9f28-a3cc6b5984cc" providerId="ADAL" clId="{864E2591-2C79-4A2E-BC0B-E5CD3E2D4155}" dt="2024-01-18T00:53:49.041" v="422" actId="962"/>
          <ac:picMkLst>
            <pc:docMk/>
            <pc:sldMk cId="2527238964" sldId="274"/>
            <ac:picMk id="3" creationId="{D364E41A-A22F-9647-BD48-A445E2D43395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962458001" sldId="274"/>
        </pc:sldMkLst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926702743" sldId="274"/>
        </pc:sldMkLst>
        <pc:picChg chg="add del mod">
          <ac:chgData name="ゆっくり市場調査論" userId="03e094fd-291a-4030-9f28-a3cc6b5984cc" providerId="ADAL" clId="{864E2591-2C79-4A2E-BC0B-E5CD3E2D4155}" dt="2024-01-16T06:44:56.006" v="257" actId="478"/>
          <ac:picMkLst>
            <pc:docMk/>
            <pc:sldMk cId="3926702743" sldId="274"/>
            <ac:picMk id="3" creationId="{D626321D-ADB9-EA71-2CE1-F401FEC6EA19}"/>
          </ac:picMkLst>
        </pc:picChg>
        <pc:picChg chg="add mod">
          <ac:chgData name="ゆっくり市場調査論" userId="03e094fd-291a-4030-9f28-a3cc6b5984cc" providerId="ADAL" clId="{864E2591-2C79-4A2E-BC0B-E5CD3E2D4155}" dt="2024-01-16T06:45:51.325" v="268" actId="962"/>
          <ac:picMkLst>
            <pc:docMk/>
            <pc:sldMk cId="3926702743" sldId="274"/>
            <ac:picMk id="4" creationId="{375D44F0-0A7A-51F9-C9E3-4C0B9EF10111}"/>
          </ac:picMkLst>
        </pc:picChg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737651841" sldId="275"/>
        </pc:sldMkLst>
        <pc:picChg chg="add del mod">
          <ac:chgData name="ゆっくり市場調査論" userId="03e094fd-291a-4030-9f28-a3cc6b5984cc" providerId="ADAL" clId="{864E2591-2C79-4A2E-BC0B-E5CD3E2D4155}" dt="2024-01-16T06:45:01.734" v="258" actId="478"/>
          <ac:picMkLst>
            <pc:docMk/>
            <pc:sldMk cId="737651841" sldId="275"/>
            <ac:picMk id="3" creationId="{D82CE5A3-363C-BFBA-7AAC-26E9D35AD79A}"/>
          </ac:picMkLst>
        </pc:picChg>
        <pc:picChg chg="add mod">
          <ac:chgData name="ゆっくり市場調査論" userId="03e094fd-291a-4030-9f28-a3cc6b5984cc" providerId="ADAL" clId="{864E2591-2C79-4A2E-BC0B-E5CD3E2D4155}" dt="2024-01-16T11:47:30.475" v="308" actId="962"/>
          <ac:picMkLst>
            <pc:docMk/>
            <pc:sldMk cId="737651841" sldId="275"/>
            <ac:picMk id="3" creationId="{E6007545-468A-77CE-3D88-DC8B073BA92D}"/>
          </ac:picMkLst>
        </pc:picChg>
        <pc:picChg chg="add del mod">
          <ac:chgData name="ゆっくり市場調査論" userId="03e094fd-291a-4030-9f28-a3cc6b5984cc" providerId="ADAL" clId="{864E2591-2C79-4A2E-BC0B-E5CD3E2D4155}" dt="2024-01-16T07:08:45.614" v="293" actId="478"/>
          <ac:picMkLst>
            <pc:docMk/>
            <pc:sldMk cId="737651841" sldId="275"/>
            <ac:picMk id="4" creationId="{AA2AF868-E4C7-A895-CFFA-EBB13ABAB533}"/>
          </ac:picMkLst>
        </pc:picChg>
        <pc:picChg chg="add del mod">
          <ac:chgData name="ゆっくり市場調査論" userId="03e094fd-291a-4030-9f28-a3cc6b5984cc" providerId="ADAL" clId="{864E2591-2C79-4A2E-BC0B-E5CD3E2D4155}" dt="2024-01-16T07:09:01.055" v="297" actId="478"/>
          <ac:picMkLst>
            <pc:docMk/>
            <pc:sldMk cId="737651841" sldId="275"/>
            <ac:picMk id="6" creationId="{C2502852-73C7-0AC7-E929-A5942C592414}"/>
          </ac:picMkLst>
        </pc:picChg>
        <pc:picChg chg="add del mod">
          <ac:chgData name="ゆっくり市場調査論" userId="03e094fd-291a-4030-9f28-a3cc6b5984cc" providerId="ADAL" clId="{864E2591-2C79-4A2E-BC0B-E5CD3E2D4155}" dt="2024-01-16T07:19:40.346" v="302" actId="478"/>
          <ac:picMkLst>
            <pc:docMk/>
            <pc:sldMk cId="737651841" sldId="275"/>
            <ac:picMk id="8" creationId="{1A44E4E7-A9D0-3F52-8BC6-6D0D7A303564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1756597265" sldId="275"/>
        </pc:sldMkLst>
        <pc:picChg chg="add mod">
          <ac:chgData name="ゆっくり市場調査論" userId="03e094fd-291a-4030-9f28-a3cc6b5984cc" providerId="ADAL" clId="{864E2591-2C79-4A2E-BC0B-E5CD3E2D4155}" dt="2024-01-18T00:53:54.789" v="425" actId="962"/>
          <ac:picMkLst>
            <pc:docMk/>
            <pc:sldMk cId="1756597265" sldId="275"/>
            <ac:picMk id="3" creationId="{98679CFA-2B6B-10D3-1951-ABCA5A15615A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526119830" sldId="275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70084974" sldId="276"/>
        </pc:sldMkLst>
        <pc:picChg chg="add mod">
          <ac:chgData name="ゆっくり市場調査論" userId="03e094fd-291a-4030-9f28-a3cc6b5984cc" providerId="ADAL" clId="{864E2591-2C79-4A2E-BC0B-E5CD3E2D4155}" dt="2024-01-15T15:44:01.466" v="134" actId="962"/>
          <ac:picMkLst>
            <pc:docMk/>
            <pc:sldMk cId="170084974" sldId="276"/>
            <ac:picMk id="3" creationId="{9E88DACD-46D9-ED08-C46F-BAE7B89A2C66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665476960" sldId="276"/>
        </pc:sldMkLst>
      </pc:sldChg>
      <pc:sldChg chg="addSp modSp new del mod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2869087993" sldId="276"/>
        </pc:sldMkLst>
        <pc:picChg chg="add mod">
          <ac:chgData name="ゆっくり市場調査論" userId="03e094fd-291a-4030-9f28-a3cc6b5984cc" providerId="ADAL" clId="{864E2591-2C79-4A2E-BC0B-E5CD3E2D4155}" dt="2024-01-18T00:53:57.774" v="428" actId="962"/>
          <ac:picMkLst>
            <pc:docMk/>
            <pc:sldMk cId="2869087993" sldId="276"/>
            <ac:picMk id="3" creationId="{1D5C7063-8D1E-4162-77F9-42F6046EBFB5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501468126" sldId="277"/>
        </pc:sldMkLst>
      </pc:sldChg>
      <pc:sldChg chg="addSp modSp new del mod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541817914" sldId="277"/>
        </pc:sldMkLst>
        <pc:picChg chg="add mod">
          <ac:chgData name="ゆっくり市場調査論" userId="03e094fd-291a-4030-9f28-a3cc6b5984cc" providerId="ADAL" clId="{864E2591-2C79-4A2E-BC0B-E5CD3E2D4155}" dt="2024-01-18T00:54:01.200" v="431" actId="962"/>
          <ac:picMkLst>
            <pc:docMk/>
            <pc:sldMk cId="541817914" sldId="277"/>
            <ac:picMk id="3" creationId="{74E7A13F-5722-B5E8-0D14-194C208F6BF9}"/>
          </ac:picMkLst>
        </pc:picChg>
      </pc:sldChg>
      <pc:sldChg chg="addSp del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883481120" sldId="277"/>
        </pc:sldMkLst>
        <pc:picChg chg="add mod">
          <ac:chgData name="ゆっくり市場調査論" userId="03e094fd-291a-4030-9f28-a3cc6b5984cc" providerId="ADAL" clId="{864E2591-2C79-4A2E-BC0B-E5CD3E2D4155}" dt="2024-01-16T06:45:42.475" v="262" actId="962"/>
          <ac:picMkLst>
            <pc:docMk/>
            <pc:sldMk cId="883481120" sldId="277"/>
            <ac:picMk id="3" creationId="{651D5144-677F-8077-D7F7-1154DC070A9A}"/>
          </ac:picMkLst>
        </pc:picChg>
        <pc:picChg chg="add del mod">
          <ac:chgData name="ゆっくり市場調査論" userId="03e094fd-291a-4030-9f28-a3cc6b5984cc" providerId="ADAL" clId="{864E2591-2C79-4A2E-BC0B-E5CD3E2D4155}" dt="2024-01-15T15:50:39.126" v="243" actId="478"/>
          <ac:picMkLst>
            <pc:docMk/>
            <pc:sldMk cId="883481120" sldId="277"/>
            <ac:picMk id="3" creationId="{DC9546B2-0B35-1043-8776-AFD185A6A70A}"/>
          </ac:picMkLst>
        </pc:picChg>
        <pc:picChg chg="add del mod">
          <ac:chgData name="ゆっくり市場調査論" userId="03e094fd-291a-4030-9f28-a3cc6b5984cc" providerId="ADAL" clId="{864E2591-2C79-4A2E-BC0B-E5CD3E2D4155}" dt="2024-01-16T06:45:17.806" v="259" actId="478"/>
          <ac:picMkLst>
            <pc:docMk/>
            <pc:sldMk cId="883481120" sldId="277"/>
            <ac:picMk id="5" creationId="{2CD8F341-D418-EA80-6C0E-D00523A4C396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625809179" sldId="278"/>
        </pc:sldMkLst>
        <pc:picChg chg="add mod">
          <ac:chgData name="ゆっくり市場調査論" userId="03e094fd-291a-4030-9f28-a3cc6b5984cc" providerId="ADAL" clId="{864E2591-2C79-4A2E-BC0B-E5CD3E2D4155}" dt="2024-01-18T00:54:04.559" v="434" actId="962"/>
          <ac:picMkLst>
            <pc:docMk/>
            <pc:sldMk cId="625809179" sldId="278"/>
            <ac:picMk id="3" creationId="{D9E02ABB-48BD-E7B9-20E2-4EDEA094F663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717632875" sldId="278"/>
        </pc:sldMkLst>
        <pc:picChg chg="add mod">
          <ac:chgData name="ゆっくり市場調査論" userId="03e094fd-291a-4030-9f28-a3cc6b5984cc" providerId="ADAL" clId="{864E2591-2C79-4A2E-BC0B-E5CD3E2D4155}" dt="2024-01-15T15:44:06.769" v="139" actId="962"/>
          <ac:picMkLst>
            <pc:docMk/>
            <pc:sldMk cId="2717632875" sldId="278"/>
            <ac:picMk id="3" creationId="{34BCA1D4-F9E5-4D6B-F9EE-6B0CF0C7D24F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4195516081" sldId="278"/>
        </pc:sldMkLst>
      </pc:sldChg>
      <pc:sldChg chg="addSp delSp modSp new del mod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113226843" sldId="279"/>
        </pc:sldMkLst>
        <pc:picChg chg="add del mod">
          <ac:chgData name="ゆっくり市場調査論" userId="03e094fd-291a-4030-9f28-a3cc6b5984cc" providerId="ADAL" clId="{864E2591-2C79-4A2E-BC0B-E5CD3E2D4155}" dt="2024-01-18T11:54:42.333" v="560" actId="478"/>
          <ac:picMkLst>
            <pc:docMk/>
            <pc:sldMk cId="113226843" sldId="279"/>
            <ac:picMk id="3" creationId="{C94D138B-6659-E8EB-2AFA-0069E16AD6BA}"/>
          </ac:picMkLst>
        </pc:picChg>
        <pc:picChg chg="add mod">
          <ac:chgData name="ゆっくり市場調査論" userId="03e094fd-291a-4030-9f28-a3cc6b5984cc" providerId="ADAL" clId="{864E2591-2C79-4A2E-BC0B-E5CD3E2D4155}" dt="2024-01-18T11:55:06.099" v="600" actId="962"/>
          <ac:picMkLst>
            <pc:docMk/>
            <pc:sldMk cId="113226843" sldId="279"/>
            <ac:picMk id="4" creationId="{51781DFF-44D6-244F-EC2D-239F0941903A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546700915" sldId="279"/>
        </pc:sldMkLst>
        <pc:picChg chg="add mod">
          <ac:chgData name="ゆっくり市場調査論" userId="03e094fd-291a-4030-9f28-a3cc6b5984cc" providerId="ADAL" clId="{864E2591-2C79-4A2E-BC0B-E5CD3E2D4155}" dt="2024-01-15T15:44:09.086" v="142" actId="962"/>
          <ac:picMkLst>
            <pc:docMk/>
            <pc:sldMk cId="2546700915" sldId="279"/>
            <ac:picMk id="3" creationId="{BE4E3C24-27D4-F323-F9EB-DC5743E343F8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564982408" sldId="279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257705862" sldId="280"/>
        </pc:sldMkLst>
        <pc:picChg chg="add mod">
          <ac:chgData name="ゆっくり市場調査論" userId="03e094fd-291a-4030-9f28-a3cc6b5984cc" providerId="ADAL" clId="{864E2591-2C79-4A2E-BC0B-E5CD3E2D4155}" dt="2024-01-15T15:44:11.812" v="145" actId="962"/>
          <ac:picMkLst>
            <pc:docMk/>
            <pc:sldMk cId="1257705862" sldId="280"/>
            <ac:picMk id="3" creationId="{82FED4E6-9500-AB6D-EC33-D8400C135BD8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716822155" sldId="280"/>
        </pc:sldMkLst>
      </pc:sldChg>
      <pc:sldChg chg="new del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3059443945" sldId="280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352728687" sldId="280"/>
        </pc:sldMkLst>
        <pc:picChg chg="add mod">
          <ac:chgData name="ゆっくり市場調査論" userId="03e094fd-291a-4030-9f28-a3cc6b5984cc" providerId="ADAL" clId="{864E2591-2C79-4A2E-BC0B-E5CD3E2D4155}" dt="2024-01-18T00:54:11.857" v="440" actId="962"/>
          <ac:picMkLst>
            <pc:docMk/>
            <pc:sldMk cId="3352728687" sldId="280"/>
            <ac:picMk id="3" creationId="{B7387EED-7024-0E82-4A7D-984FF98FED84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385289499" sldId="281"/>
        </pc:sldMkLst>
        <pc:picChg chg="add mod">
          <ac:chgData name="ゆっくり市場調査論" userId="03e094fd-291a-4030-9f28-a3cc6b5984cc" providerId="ADAL" clId="{864E2591-2C79-4A2E-BC0B-E5CD3E2D4155}" dt="2024-01-15T15:44:14.976" v="148" actId="962"/>
          <ac:picMkLst>
            <pc:docMk/>
            <pc:sldMk cId="2385289499" sldId="281"/>
            <ac:picMk id="3" creationId="{DB4B9BAF-2C1D-DF31-1C21-0BC0527383A9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067540257" sldId="281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197789328" sldId="281"/>
        </pc:sldMkLst>
        <pc:picChg chg="add mod">
          <ac:chgData name="ゆっくり市場調査論" userId="03e094fd-291a-4030-9f28-a3cc6b5984cc" providerId="ADAL" clId="{864E2591-2C79-4A2E-BC0B-E5CD3E2D4155}" dt="2024-01-18T00:54:14.928" v="443" actId="962"/>
          <ac:picMkLst>
            <pc:docMk/>
            <pc:sldMk cId="3197789328" sldId="281"/>
            <ac:picMk id="3" creationId="{2FA89830-39B6-E60A-0DE7-E6D887D0FD7A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3465483186" sldId="281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90244622" sldId="282"/>
        </pc:sldMkLst>
        <pc:picChg chg="add mod">
          <ac:chgData name="ゆっくり市場調査論" userId="03e094fd-291a-4030-9f28-a3cc6b5984cc" providerId="ADAL" clId="{864E2591-2C79-4A2E-BC0B-E5CD3E2D4155}" dt="2024-01-18T00:54:18.047" v="446" actId="962"/>
          <ac:picMkLst>
            <pc:docMk/>
            <pc:sldMk cId="190244622" sldId="282"/>
            <ac:picMk id="3" creationId="{076BF1E5-9A03-1BA4-A06E-0A89B91AD4BF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8T11:55:38.714" v="601" actId="47"/>
        <pc:sldMkLst>
          <pc:docMk/>
          <pc:sldMk cId="1030465344" sldId="282"/>
        </pc:sldMkLst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835967693" sldId="282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263412540" sldId="282"/>
        </pc:sldMkLst>
        <pc:picChg chg="add mod">
          <ac:chgData name="ゆっくり市場調査論" userId="03e094fd-291a-4030-9f28-a3cc6b5984cc" providerId="ADAL" clId="{864E2591-2C79-4A2E-BC0B-E5CD3E2D4155}" dt="2024-01-15T15:44:18.153" v="151" actId="962"/>
          <ac:picMkLst>
            <pc:docMk/>
            <pc:sldMk cId="3263412540" sldId="282"/>
            <ac:picMk id="3" creationId="{55525E5A-90AB-52F5-28FC-E5A9101B27E1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5:49.695" v="612" actId="962"/>
        <pc:sldMkLst>
          <pc:docMk/>
          <pc:sldMk cId="835185742" sldId="283"/>
        </pc:sldMkLst>
        <pc:picChg chg="add mod">
          <ac:chgData name="ゆっくり市場調査論" userId="03e094fd-291a-4030-9f28-a3cc6b5984cc" providerId="ADAL" clId="{864E2591-2C79-4A2E-BC0B-E5CD3E2D4155}" dt="2024-01-18T11:55:49.695" v="612" actId="962"/>
          <ac:picMkLst>
            <pc:docMk/>
            <pc:sldMk cId="835185742" sldId="283"/>
            <ac:picMk id="3" creationId="{A777570D-7F55-BA73-0348-1AD3F044578C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330740765" sldId="283"/>
        </pc:sldMkLst>
        <pc:picChg chg="add mod">
          <ac:chgData name="ゆっくり市場調査論" userId="03e094fd-291a-4030-9f28-a3cc6b5984cc" providerId="ADAL" clId="{864E2591-2C79-4A2E-BC0B-E5CD3E2D4155}" dt="2024-01-18T00:54:23.697" v="449" actId="962"/>
          <ac:picMkLst>
            <pc:docMk/>
            <pc:sldMk cId="1330740765" sldId="283"/>
            <ac:picMk id="3" creationId="{32BCD605-82EE-8D3F-87DE-5AB561077B0D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019706457" sldId="283"/>
        </pc:sldMkLst>
        <pc:picChg chg="add mod">
          <ac:chgData name="ゆっくり市場調査論" userId="03e094fd-291a-4030-9f28-a3cc6b5984cc" providerId="ADAL" clId="{864E2591-2C79-4A2E-BC0B-E5CD3E2D4155}" dt="2024-01-15T15:44:23.495" v="154" actId="962"/>
          <ac:picMkLst>
            <pc:docMk/>
            <pc:sldMk cId="2019706457" sldId="283"/>
            <ac:picMk id="3" creationId="{4A93C297-8A15-B0E7-1E87-F76798637188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4074274193" sldId="283"/>
        </pc:sldMkLst>
      </pc:sldChg>
      <pc:sldChg chg="addSp modSp new mod">
        <pc:chgData name="ゆっくり市場調査論" userId="03e094fd-291a-4030-9f28-a3cc6b5984cc" providerId="ADAL" clId="{864E2591-2C79-4A2E-BC0B-E5CD3E2D4155}" dt="2024-01-18T11:56:26.631" v="639" actId="962"/>
        <pc:sldMkLst>
          <pc:docMk/>
          <pc:sldMk cId="96346167" sldId="284"/>
        </pc:sldMkLst>
        <pc:picChg chg="add mod">
          <ac:chgData name="ゆっくり市場調査論" userId="03e094fd-291a-4030-9f28-a3cc6b5984cc" providerId="ADAL" clId="{864E2591-2C79-4A2E-BC0B-E5CD3E2D4155}" dt="2024-01-18T11:56:26.631" v="639" actId="962"/>
          <ac:picMkLst>
            <pc:docMk/>
            <pc:sldMk cId="96346167" sldId="284"/>
            <ac:picMk id="3" creationId="{3AE6EF84-8FF5-F439-E54C-D413305A17D0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046406388" sldId="284"/>
        </pc:sldMkLst>
        <pc:picChg chg="add mod">
          <ac:chgData name="ゆっくり市場調査論" userId="03e094fd-291a-4030-9f28-a3cc6b5984cc" providerId="ADAL" clId="{864E2591-2C79-4A2E-BC0B-E5CD3E2D4155}" dt="2024-01-15T15:44:26.407" v="157" actId="962"/>
          <ac:picMkLst>
            <pc:docMk/>
            <pc:sldMk cId="1046406388" sldId="284"/>
            <ac:picMk id="3" creationId="{CF5797C9-B7F3-3195-C9F3-27901F00E749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329794425" sldId="284"/>
        </pc:sldMkLst>
        <pc:picChg chg="add mod">
          <ac:chgData name="ゆっくり市場調査論" userId="03e094fd-291a-4030-9f28-a3cc6b5984cc" providerId="ADAL" clId="{864E2591-2C79-4A2E-BC0B-E5CD3E2D4155}" dt="2024-01-18T00:54:31.876" v="452" actId="962"/>
          <ac:picMkLst>
            <pc:docMk/>
            <pc:sldMk cId="3329794425" sldId="284"/>
            <ac:picMk id="3" creationId="{E52689F6-5D2E-F7D6-869A-8BC8F241C29E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986061123" sldId="284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268003957" sldId="285"/>
        </pc:sldMkLst>
        <pc:picChg chg="add mod">
          <ac:chgData name="ゆっくり市場調査論" userId="03e094fd-291a-4030-9f28-a3cc6b5984cc" providerId="ADAL" clId="{864E2591-2C79-4A2E-BC0B-E5CD3E2D4155}" dt="2024-01-18T00:54:35.953" v="455" actId="962"/>
          <ac:picMkLst>
            <pc:docMk/>
            <pc:sldMk cId="268003957" sldId="285"/>
            <ac:picMk id="3" creationId="{853A4C69-DD68-3B15-0801-470A29999898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6:30.007" v="642" actId="962"/>
        <pc:sldMkLst>
          <pc:docMk/>
          <pc:sldMk cId="1617065508" sldId="285"/>
        </pc:sldMkLst>
        <pc:picChg chg="add mod">
          <ac:chgData name="ゆっくり市場調査論" userId="03e094fd-291a-4030-9f28-a3cc6b5984cc" providerId="ADAL" clId="{864E2591-2C79-4A2E-BC0B-E5CD3E2D4155}" dt="2024-01-18T11:56:30.007" v="642" actId="962"/>
          <ac:picMkLst>
            <pc:docMk/>
            <pc:sldMk cId="1617065508" sldId="285"/>
            <ac:picMk id="3" creationId="{A8122DBA-6650-939A-3917-AFC505FDC5EE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622229245" sldId="285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236083836" sldId="285"/>
        </pc:sldMkLst>
        <pc:picChg chg="add mod">
          <ac:chgData name="ゆっくり市場調査論" userId="03e094fd-291a-4030-9f28-a3cc6b5984cc" providerId="ADAL" clId="{864E2591-2C79-4A2E-BC0B-E5CD3E2D4155}" dt="2024-01-15T15:44:29.568" v="160" actId="962"/>
          <ac:picMkLst>
            <pc:docMk/>
            <pc:sldMk cId="2236083836" sldId="285"/>
            <ac:picMk id="3" creationId="{F6D68379-E8D9-5D48-BBF2-4121EBF7E481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503994671" sldId="286"/>
        </pc:sldMkLst>
        <pc:picChg chg="add mod">
          <ac:chgData name="ゆっくり市場調査論" userId="03e094fd-291a-4030-9f28-a3cc6b5984cc" providerId="ADAL" clId="{864E2591-2C79-4A2E-BC0B-E5CD3E2D4155}" dt="2024-01-18T00:54:39.047" v="458" actId="962"/>
          <ac:picMkLst>
            <pc:docMk/>
            <pc:sldMk cId="503994671" sldId="286"/>
            <ac:picMk id="3" creationId="{137A5221-269A-F814-C0EC-3F8DFC86F7B8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627133237" sldId="286"/>
        </pc:sldMkLst>
      </pc:sldChg>
      <pc:sldChg chg="addSp modSp new mod">
        <pc:chgData name="ゆっくり市場調査論" userId="03e094fd-291a-4030-9f28-a3cc6b5984cc" providerId="ADAL" clId="{864E2591-2C79-4A2E-BC0B-E5CD3E2D4155}" dt="2024-01-18T11:56:33.201" v="645" actId="962"/>
        <pc:sldMkLst>
          <pc:docMk/>
          <pc:sldMk cId="1749762848" sldId="286"/>
        </pc:sldMkLst>
        <pc:picChg chg="add mod">
          <ac:chgData name="ゆっくり市場調査論" userId="03e094fd-291a-4030-9f28-a3cc6b5984cc" providerId="ADAL" clId="{864E2591-2C79-4A2E-BC0B-E5CD3E2D4155}" dt="2024-01-18T11:56:33.201" v="645" actId="962"/>
          <ac:picMkLst>
            <pc:docMk/>
            <pc:sldMk cId="1749762848" sldId="286"/>
            <ac:picMk id="3" creationId="{A6856CEF-A79D-3F9E-EE89-3CA469912E46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545722847" sldId="286"/>
        </pc:sldMkLst>
        <pc:picChg chg="add mod">
          <ac:chgData name="ゆっくり市場調査論" userId="03e094fd-291a-4030-9f28-a3cc6b5984cc" providerId="ADAL" clId="{864E2591-2C79-4A2E-BC0B-E5CD3E2D4155}" dt="2024-01-15T15:44:31.783" v="163" actId="962"/>
          <ac:picMkLst>
            <pc:docMk/>
            <pc:sldMk cId="3545722847" sldId="286"/>
            <ac:picMk id="3" creationId="{BA911D41-1652-6D6A-CFEE-49A54C8E9F92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456915978" sldId="287"/>
        </pc:sldMkLst>
        <pc:picChg chg="add mod">
          <ac:chgData name="ゆっくり市場調査論" userId="03e094fd-291a-4030-9f28-a3cc6b5984cc" providerId="ADAL" clId="{864E2591-2C79-4A2E-BC0B-E5CD3E2D4155}" dt="2024-01-15T15:44:34.745" v="166" actId="962"/>
          <ac:picMkLst>
            <pc:docMk/>
            <pc:sldMk cId="456915978" sldId="287"/>
            <ac:picMk id="3" creationId="{FF6DF59C-D402-F81B-3C49-4FBC323C5089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759802336" sldId="287"/>
        </pc:sldMkLst>
      </pc:sldChg>
      <pc:sldChg chg="addSp modSp new mod">
        <pc:chgData name="ゆっくり市場調査論" userId="03e094fd-291a-4030-9f28-a3cc6b5984cc" providerId="ADAL" clId="{864E2591-2C79-4A2E-BC0B-E5CD3E2D4155}" dt="2024-01-18T11:56:36.738" v="648" actId="962"/>
        <pc:sldMkLst>
          <pc:docMk/>
          <pc:sldMk cId="3178801883" sldId="287"/>
        </pc:sldMkLst>
        <pc:picChg chg="add mod">
          <ac:chgData name="ゆっくり市場調査論" userId="03e094fd-291a-4030-9f28-a3cc6b5984cc" providerId="ADAL" clId="{864E2591-2C79-4A2E-BC0B-E5CD3E2D4155}" dt="2024-01-18T11:56:36.738" v="648" actId="962"/>
          <ac:picMkLst>
            <pc:docMk/>
            <pc:sldMk cId="3178801883" sldId="287"/>
            <ac:picMk id="3" creationId="{6CD81B85-8F12-4FC9-C742-D01219F5B5DE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809047562" sldId="287"/>
        </pc:sldMkLst>
        <pc:picChg chg="add mod">
          <ac:chgData name="ゆっくり市場調査論" userId="03e094fd-291a-4030-9f28-a3cc6b5984cc" providerId="ADAL" clId="{864E2591-2C79-4A2E-BC0B-E5CD3E2D4155}" dt="2024-01-18T00:54:42.024" v="461" actId="962"/>
          <ac:picMkLst>
            <pc:docMk/>
            <pc:sldMk cId="3809047562" sldId="287"/>
            <ac:picMk id="3" creationId="{1B288A33-395C-D28A-60AB-15BC72AA6053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022898011" sldId="288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525637388" sldId="288"/>
        </pc:sldMkLst>
        <pc:picChg chg="add mod">
          <ac:chgData name="ゆっくり市場調査論" userId="03e094fd-291a-4030-9f28-a3cc6b5984cc" providerId="ADAL" clId="{864E2591-2C79-4A2E-BC0B-E5CD3E2D4155}" dt="2024-01-18T00:54:44.706" v="464" actId="962"/>
          <ac:picMkLst>
            <pc:docMk/>
            <pc:sldMk cId="1525637388" sldId="288"/>
            <ac:picMk id="3" creationId="{344DE4B9-12B5-1977-A81F-B7C9B317A8DF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811842193" sldId="288"/>
        </pc:sldMkLst>
        <pc:picChg chg="add mod">
          <ac:chgData name="ゆっくり市場調査論" userId="03e094fd-291a-4030-9f28-a3cc6b5984cc" providerId="ADAL" clId="{864E2591-2C79-4A2E-BC0B-E5CD3E2D4155}" dt="2024-01-15T15:44:37.860" v="168" actId="27614"/>
          <ac:picMkLst>
            <pc:docMk/>
            <pc:sldMk cId="1811842193" sldId="288"/>
            <ac:picMk id="3" creationId="{3A0C09F0-1D8A-1593-BC0E-08853640E321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6:41.383" v="651" actId="962"/>
        <pc:sldMkLst>
          <pc:docMk/>
          <pc:sldMk cId="4082331190" sldId="288"/>
        </pc:sldMkLst>
        <pc:picChg chg="add mod">
          <ac:chgData name="ゆっくり市場調査論" userId="03e094fd-291a-4030-9f28-a3cc6b5984cc" providerId="ADAL" clId="{864E2591-2C79-4A2E-BC0B-E5CD3E2D4155}" dt="2024-01-18T11:56:41.383" v="651" actId="962"/>
          <ac:picMkLst>
            <pc:docMk/>
            <pc:sldMk cId="4082331190" sldId="288"/>
            <ac:picMk id="3" creationId="{500AAEFC-760B-62AD-80F9-E84769CBDE0C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481932152" sldId="289"/>
        </pc:sldMkLst>
        <pc:picChg chg="add mod">
          <ac:chgData name="ゆっくり市場調査論" userId="03e094fd-291a-4030-9f28-a3cc6b5984cc" providerId="ADAL" clId="{864E2591-2C79-4A2E-BC0B-E5CD3E2D4155}" dt="2024-01-18T00:54:47.942" v="467" actId="962"/>
          <ac:picMkLst>
            <pc:docMk/>
            <pc:sldMk cId="481932152" sldId="289"/>
            <ac:picMk id="3" creationId="{55509815-950B-9EDF-5261-C870F1BD6FF7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6:45.407" v="654" actId="962"/>
        <pc:sldMkLst>
          <pc:docMk/>
          <pc:sldMk cId="1992474001" sldId="289"/>
        </pc:sldMkLst>
        <pc:picChg chg="add mod">
          <ac:chgData name="ゆっくり市場調査論" userId="03e094fd-291a-4030-9f28-a3cc6b5984cc" providerId="ADAL" clId="{864E2591-2C79-4A2E-BC0B-E5CD3E2D4155}" dt="2024-01-18T11:56:45.407" v="654" actId="962"/>
          <ac:picMkLst>
            <pc:docMk/>
            <pc:sldMk cId="1992474001" sldId="289"/>
            <ac:picMk id="3" creationId="{B071ABBA-68F2-D6AB-6F5C-4AF1F269D7A1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939285559" sldId="289"/>
        </pc:sldMkLst>
        <pc:picChg chg="add mod">
          <ac:chgData name="ゆっくり市場調査論" userId="03e094fd-291a-4030-9f28-a3cc6b5984cc" providerId="ADAL" clId="{864E2591-2C79-4A2E-BC0B-E5CD3E2D4155}" dt="2024-01-15T15:44:40.747" v="170" actId="27614"/>
          <ac:picMkLst>
            <pc:docMk/>
            <pc:sldMk cId="2939285559" sldId="289"/>
            <ac:picMk id="3" creationId="{297D74BC-9ADF-7931-ADB0-EEA0D3C02797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535458640" sldId="289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157318" sldId="290"/>
        </pc:sldMkLst>
        <pc:picChg chg="add mod">
          <ac:chgData name="ゆっくり市場調査論" userId="03e094fd-291a-4030-9f28-a3cc6b5984cc" providerId="ADAL" clId="{864E2591-2C79-4A2E-BC0B-E5CD3E2D4155}" dt="2024-01-18T00:54:51.280" v="470" actId="962"/>
          <ac:picMkLst>
            <pc:docMk/>
            <pc:sldMk cId="1157318" sldId="290"/>
            <ac:picMk id="3" creationId="{F97B3E58-FF6E-FD01-F4DA-3F5E0B7B36D4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788391398" sldId="290"/>
        </pc:sldMkLst>
        <pc:picChg chg="add mod">
          <ac:chgData name="ゆっくり市場調査論" userId="03e094fd-291a-4030-9f28-a3cc6b5984cc" providerId="ADAL" clId="{864E2591-2C79-4A2E-BC0B-E5CD3E2D4155}" dt="2024-01-15T15:44:43.327" v="172" actId="27614"/>
          <ac:picMkLst>
            <pc:docMk/>
            <pc:sldMk cId="1788391398" sldId="290"/>
            <ac:picMk id="3" creationId="{2E225CBE-58A9-9937-6085-BE2E0BB2DF95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6:49.079" v="657" actId="962"/>
        <pc:sldMkLst>
          <pc:docMk/>
          <pc:sldMk cId="3181590219" sldId="290"/>
        </pc:sldMkLst>
        <pc:picChg chg="add mod">
          <ac:chgData name="ゆっくり市場調査論" userId="03e094fd-291a-4030-9f28-a3cc6b5984cc" providerId="ADAL" clId="{864E2591-2C79-4A2E-BC0B-E5CD3E2D4155}" dt="2024-01-18T11:56:49.079" v="657" actId="962"/>
          <ac:picMkLst>
            <pc:docMk/>
            <pc:sldMk cId="3181590219" sldId="290"/>
            <ac:picMk id="3" creationId="{0E3FCC4C-84C9-4ECB-9978-08F09E87389B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848143260" sldId="290"/>
        </pc:sldMkLst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064753041" sldId="291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555557262" sldId="291"/>
        </pc:sldMkLst>
        <pc:picChg chg="add mod">
          <ac:chgData name="ゆっくり市場調査論" userId="03e094fd-291a-4030-9f28-a3cc6b5984cc" providerId="ADAL" clId="{864E2591-2C79-4A2E-BC0B-E5CD3E2D4155}" dt="2024-01-15T15:44:45.548" v="175" actId="962"/>
          <ac:picMkLst>
            <pc:docMk/>
            <pc:sldMk cId="1555557262" sldId="291"/>
            <ac:picMk id="3" creationId="{2E36F5EB-272E-49F3-5CD4-0CDF0B788628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6:52.734" v="660" actId="962"/>
        <pc:sldMkLst>
          <pc:docMk/>
          <pc:sldMk cId="3278611866" sldId="291"/>
        </pc:sldMkLst>
        <pc:picChg chg="add mod">
          <ac:chgData name="ゆっくり市場調査論" userId="03e094fd-291a-4030-9f28-a3cc6b5984cc" providerId="ADAL" clId="{864E2591-2C79-4A2E-BC0B-E5CD3E2D4155}" dt="2024-01-18T11:56:52.734" v="660" actId="962"/>
          <ac:picMkLst>
            <pc:docMk/>
            <pc:sldMk cId="3278611866" sldId="291"/>
            <ac:picMk id="3" creationId="{6BBFB6E4-2B64-00FB-0F1E-6FEC977DAFDF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416516856" sldId="291"/>
        </pc:sldMkLst>
        <pc:picChg chg="add mod">
          <ac:chgData name="ゆっくり市場調査論" userId="03e094fd-291a-4030-9f28-a3cc6b5984cc" providerId="ADAL" clId="{864E2591-2C79-4A2E-BC0B-E5CD3E2D4155}" dt="2024-01-18T00:54:55.231" v="473" actId="962"/>
          <ac:picMkLst>
            <pc:docMk/>
            <pc:sldMk cId="3416516856" sldId="291"/>
            <ac:picMk id="3" creationId="{5CDF320B-1866-3485-2944-4332512F5D39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6:57.854" v="663" actId="962"/>
        <pc:sldMkLst>
          <pc:docMk/>
          <pc:sldMk cId="110980059" sldId="292"/>
        </pc:sldMkLst>
        <pc:picChg chg="add mod">
          <ac:chgData name="ゆっくり市場調査論" userId="03e094fd-291a-4030-9f28-a3cc6b5984cc" providerId="ADAL" clId="{864E2591-2C79-4A2E-BC0B-E5CD3E2D4155}" dt="2024-01-18T11:56:57.854" v="663" actId="962"/>
          <ac:picMkLst>
            <pc:docMk/>
            <pc:sldMk cId="110980059" sldId="292"/>
            <ac:picMk id="3" creationId="{209317C4-BFF5-38D3-E917-FA4F91A13829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630423049" sldId="292"/>
        </pc:sldMkLst>
        <pc:picChg chg="add mod">
          <ac:chgData name="ゆっくり市場調査論" userId="03e094fd-291a-4030-9f28-a3cc6b5984cc" providerId="ADAL" clId="{864E2591-2C79-4A2E-BC0B-E5CD3E2D4155}" dt="2024-01-18T00:54:59.174" v="476" actId="962"/>
          <ac:picMkLst>
            <pc:docMk/>
            <pc:sldMk cId="630423049" sldId="292"/>
            <ac:picMk id="3" creationId="{DB4EA610-B297-E18F-7843-DF0E0296E3F8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914433122" sldId="292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898314755" sldId="292"/>
        </pc:sldMkLst>
        <pc:picChg chg="add mod">
          <ac:chgData name="ゆっくり市場調査論" userId="03e094fd-291a-4030-9f28-a3cc6b5984cc" providerId="ADAL" clId="{864E2591-2C79-4A2E-BC0B-E5CD3E2D4155}" dt="2024-01-15T15:44:51.297" v="178" actId="962"/>
          <ac:picMkLst>
            <pc:docMk/>
            <pc:sldMk cId="2898314755" sldId="292"/>
            <ac:picMk id="3" creationId="{970198E4-FDA1-C00A-6F8E-E009A1C638BA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7:02.180" v="666" actId="962"/>
        <pc:sldMkLst>
          <pc:docMk/>
          <pc:sldMk cId="50111332" sldId="293"/>
        </pc:sldMkLst>
        <pc:picChg chg="add mod">
          <ac:chgData name="ゆっくり市場調査論" userId="03e094fd-291a-4030-9f28-a3cc6b5984cc" providerId="ADAL" clId="{864E2591-2C79-4A2E-BC0B-E5CD3E2D4155}" dt="2024-01-18T11:57:02.180" v="666" actId="962"/>
          <ac:picMkLst>
            <pc:docMk/>
            <pc:sldMk cId="50111332" sldId="293"/>
            <ac:picMk id="3" creationId="{0DD5D671-C735-3566-1FAB-5C12BC120E80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22796018" sldId="293"/>
        </pc:sldMkLst>
        <pc:picChg chg="add mod">
          <ac:chgData name="ゆっくり市場調査論" userId="03e094fd-291a-4030-9f28-a3cc6b5984cc" providerId="ADAL" clId="{864E2591-2C79-4A2E-BC0B-E5CD3E2D4155}" dt="2024-01-18T00:55:02.391" v="479" actId="962"/>
          <ac:picMkLst>
            <pc:docMk/>
            <pc:sldMk cId="122796018" sldId="293"/>
            <ac:picMk id="3" creationId="{DB3E71B9-E080-6EE5-BAE9-8E38ECD772CC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763974392" sldId="293"/>
        </pc:sldMkLst>
        <pc:picChg chg="add mod">
          <ac:chgData name="ゆっくり市場調査論" userId="03e094fd-291a-4030-9f28-a3cc6b5984cc" providerId="ADAL" clId="{864E2591-2C79-4A2E-BC0B-E5CD3E2D4155}" dt="2024-01-15T15:44:54.954" v="181" actId="962"/>
          <ac:picMkLst>
            <pc:docMk/>
            <pc:sldMk cId="1763974392" sldId="293"/>
            <ac:picMk id="3" creationId="{AFB9094A-18F6-0CFD-5E93-2117A3CE3F22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841965749" sldId="293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983649113" sldId="294"/>
        </pc:sldMkLst>
        <pc:picChg chg="add mod">
          <ac:chgData name="ゆっくり市場調査論" userId="03e094fd-291a-4030-9f28-a3cc6b5984cc" providerId="ADAL" clId="{864E2591-2C79-4A2E-BC0B-E5CD3E2D4155}" dt="2024-01-18T00:55:05.842" v="482" actId="962"/>
          <ac:picMkLst>
            <pc:docMk/>
            <pc:sldMk cId="983649113" sldId="294"/>
            <ac:picMk id="3" creationId="{3EF12FDF-C980-2117-329B-2CAFBBF9FC4D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770039578" sldId="294"/>
        </pc:sldMkLst>
      </pc:sldChg>
      <pc:sldChg chg="addSp modSp new mod">
        <pc:chgData name="ゆっくり市場調査論" userId="03e094fd-291a-4030-9f28-a3cc6b5984cc" providerId="ADAL" clId="{864E2591-2C79-4A2E-BC0B-E5CD3E2D4155}" dt="2024-01-18T11:57:06.605" v="669" actId="962"/>
        <pc:sldMkLst>
          <pc:docMk/>
          <pc:sldMk cId="2885148206" sldId="294"/>
        </pc:sldMkLst>
        <pc:picChg chg="add mod">
          <ac:chgData name="ゆっくり市場調査論" userId="03e094fd-291a-4030-9f28-a3cc6b5984cc" providerId="ADAL" clId="{864E2591-2C79-4A2E-BC0B-E5CD3E2D4155}" dt="2024-01-18T11:57:06.605" v="669" actId="962"/>
          <ac:picMkLst>
            <pc:docMk/>
            <pc:sldMk cId="2885148206" sldId="294"/>
            <ac:picMk id="3" creationId="{A98571D8-3CDF-51F4-5BDE-5DA3800D928D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743350333" sldId="294"/>
        </pc:sldMkLst>
        <pc:picChg chg="add mod">
          <ac:chgData name="ゆっくり市場調査論" userId="03e094fd-291a-4030-9f28-a3cc6b5984cc" providerId="ADAL" clId="{864E2591-2C79-4A2E-BC0B-E5CD3E2D4155}" dt="2024-01-15T15:44:59.089" v="183" actId="27614"/>
          <ac:picMkLst>
            <pc:docMk/>
            <pc:sldMk cId="3743350333" sldId="294"/>
            <ac:picMk id="3" creationId="{95C17920-69F5-A613-3F80-5B3962C20D4C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81924952" sldId="295"/>
        </pc:sldMkLst>
        <pc:picChg chg="add mod">
          <ac:chgData name="ゆっくり市場調査論" userId="03e094fd-291a-4030-9f28-a3cc6b5984cc" providerId="ADAL" clId="{864E2591-2C79-4A2E-BC0B-E5CD3E2D4155}" dt="2024-01-15T15:45:02.273" v="186" actId="962"/>
          <ac:picMkLst>
            <pc:docMk/>
            <pc:sldMk cId="381924952" sldId="295"/>
            <ac:picMk id="3" creationId="{BCAC4A6B-2DBA-ACE9-70CF-E5CDEE316F59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2091189123" sldId="295"/>
        </pc:sldMkLst>
        <pc:picChg chg="add mod">
          <ac:chgData name="ゆっくり市場調査論" userId="03e094fd-291a-4030-9f28-a3cc6b5984cc" providerId="ADAL" clId="{864E2591-2C79-4A2E-BC0B-E5CD3E2D4155}" dt="2024-01-18T00:55:09.880" v="485" actId="962"/>
          <ac:picMkLst>
            <pc:docMk/>
            <pc:sldMk cId="2091189123" sldId="295"/>
            <ac:picMk id="3" creationId="{4EAD9286-1836-E908-CAA7-D1D480A5E600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7:09.769" v="672" actId="962"/>
        <pc:sldMkLst>
          <pc:docMk/>
          <pc:sldMk cId="3402824427" sldId="295"/>
        </pc:sldMkLst>
        <pc:picChg chg="add mod">
          <ac:chgData name="ゆっくり市場調査論" userId="03e094fd-291a-4030-9f28-a3cc6b5984cc" providerId="ADAL" clId="{864E2591-2C79-4A2E-BC0B-E5CD3E2D4155}" dt="2024-01-18T11:57:09.769" v="672" actId="962"/>
          <ac:picMkLst>
            <pc:docMk/>
            <pc:sldMk cId="3402824427" sldId="295"/>
            <ac:picMk id="3" creationId="{EC6C9B3B-3919-1DD4-AFC7-924A74216FF1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944155394" sldId="295"/>
        </pc:sldMkLst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41756474" sldId="296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09988160" sldId="296"/>
        </pc:sldMkLst>
        <pc:picChg chg="add mod">
          <ac:chgData name="ゆっくり市場調査論" userId="03e094fd-291a-4030-9f28-a3cc6b5984cc" providerId="ADAL" clId="{864E2591-2C79-4A2E-BC0B-E5CD3E2D4155}" dt="2024-01-18T00:55:13.149" v="488" actId="962"/>
          <ac:picMkLst>
            <pc:docMk/>
            <pc:sldMk cId="309988160" sldId="296"/>
            <ac:picMk id="3" creationId="{AE4E140A-EA38-861C-ADFD-AF35BD16564A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7:13.973" v="675" actId="962"/>
        <pc:sldMkLst>
          <pc:docMk/>
          <pc:sldMk cId="859896248" sldId="296"/>
        </pc:sldMkLst>
        <pc:picChg chg="add mod">
          <ac:chgData name="ゆっくり市場調査論" userId="03e094fd-291a-4030-9f28-a3cc6b5984cc" providerId="ADAL" clId="{864E2591-2C79-4A2E-BC0B-E5CD3E2D4155}" dt="2024-01-18T11:57:13.973" v="675" actId="962"/>
          <ac:picMkLst>
            <pc:docMk/>
            <pc:sldMk cId="859896248" sldId="296"/>
            <ac:picMk id="3" creationId="{0A3DADD9-2B42-1614-6CB0-05A197862A2C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950994272" sldId="296"/>
        </pc:sldMkLst>
        <pc:picChg chg="add mod">
          <ac:chgData name="ゆっくり市場調査論" userId="03e094fd-291a-4030-9f28-a3cc6b5984cc" providerId="ADAL" clId="{864E2591-2C79-4A2E-BC0B-E5CD3E2D4155}" dt="2024-01-15T15:45:05.066" v="188" actId="27614"/>
          <ac:picMkLst>
            <pc:docMk/>
            <pc:sldMk cId="3950994272" sldId="296"/>
            <ac:picMk id="3" creationId="{7AAC1A6B-069A-1FA2-91E9-6B6895EA2642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05140119" sldId="297"/>
        </pc:sldMkLst>
        <pc:picChg chg="add mod">
          <ac:chgData name="ゆっくり市場調査論" userId="03e094fd-291a-4030-9f28-a3cc6b5984cc" providerId="ADAL" clId="{864E2591-2C79-4A2E-BC0B-E5CD3E2D4155}" dt="2024-01-15T15:45:07.165" v="190" actId="27614"/>
          <ac:picMkLst>
            <pc:docMk/>
            <pc:sldMk cId="105140119" sldId="297"/>
            <ac:picMk id="3" creationId="{C7AA344C-9725-53C8-AED4-82768E2308F7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921501671" sldId="297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971532371" sldId="297"/>
        </pc:sldMkLst>
        <pc:picChg chg="add mod">
          <ac:chgData name="ゆっくり市場調査論" userId="03e094fd-291a-4030-9f28-a3cc6b5984cc" providerId="ADAL" clId="{864E2591-2C79-4A2E-BC0B-E5CD3E2D4155}" dt="2024-01-18T00:55:16.328" v="491" actId="962"/>
          <ac:picMkLst>
            <pc:docMk/>
            <pc:sldMk cId="3971532371" sldId="297"/>
            <ac:picMk id="3" creationId="{F891D541-5871-F9D1-1220-8764F1EF7AA9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7:17.497" v="678" actId="962"/>
        <pc:sldMkLst>
          <pc:docMk/>
          <pc:sldMk cId="4228720334" sldId="297"/>
        </pc:sldMkLst>
        <pc:picChg chg="add mod">
          <ac:chgData name="ゆっくり市場調査論" userId="03e094fd-291a-4030-9f28-a3cc6b5984cc" providerId="ADAL" clId="{864E2591-2C79-4A2E-BC0B-E5CD3E2D4155}" dt="2024-01-18T11:57:17.497" v="678" actId="962"/>
          <ac:picMkLst>
            <pc:docMk/>
            <pc:sldMk cId="4228720334" sldId="297"/>
            <ac:picMk id="3" creationId="{49C222A5-5EDE-F377-2E9E-F53A3D113C14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445806746" sldId="298"/>
        </pc:sldMkLst>
        <pc:picChg chg="add mod">
          <ac:chgData name="ゆっくり市場調査論" userId="03e094fd-291a-4030-9f28-a3cc6b5984cc" providerId="ADAL" clId="{864E2591-2C79-4A2E-BC0B-E5CD3E2D4155}" dt="2024-01-18T00:55:19.296" v="494" actId="962"/>
          <ac:picMkLst>
            <pc:docMk/>
            <pc:sldMk cId="1445806746" sldId="298"/>
            <ac:picMk id="3" creationId="{0F792C64-2443-EFCC-52DF-E38013D437E9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589217037" sldId="298"/>
        </pc:sldMkLst>
      </pc:sldChg>
      <pc:sldChg chg="addSp modSp new mod">
        <pc:chgData name="ゆっくり市場調査論" userId="03e094fd-291a-4030-9f28-a3cc6b5984cc" providerId="ADAL" clId="{864E2591-2C79-4A2E-BC0B-E5CD3E2D4155}" dt="2024-01-18T11:57:24.288" v="681" actId="962"/>
        <pc:sldMkLst>
          <pc:docMk/>
          <pc:sldMk cId="2971574666" sldId="298"/>
        </pc:sldMkLst>
        <pc:picChg chg="add mod">
          <ac:chgData name="ゆっくり市場調査論" userId="03e094fd-291a-4030-9f28-a3cc6b5984cc" providerId="ADAL" clId="{864E2591-2C79-4A2E-BC0B-E5CD3E2D4155}" dt="2024-01-18T11:57:24.288" v="681" actId="962"/>
          <ac:picMkLst>
            <pc:docMk/>
            <pc:sldMk cId="2971574666" sldId="298"/>
            <ac:picMk id="3" creationId="{9AD96E9B-9766-BB5F-1D23-71581D6CF5B6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887397821" sldId="298"/>
        </pc:sldMkLst>
        <pc:picChg chg="add mod">
          <ac:chgData name="ゆっくり市場調査論" userId="03e094fd-291a-4030-9f28-a3cc6b5984cc" providerId="ADAL" clId="{864E2591-2C79-4A2E-BC0B-E5CD3E2D4155}" dt="2024-01-15T15:45:09.111" v="192" actId="27614"/>
          <ac:picMkLst>
            <pc:docMk/>
            <pc:sldMk cId="3887397821" sldId="298"/>
            <ac:picMk id="3" creationId="{8AF7E646-2778-EC75-8C2A-1538A66D3138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481209530" sldId="299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762084648" sldId="299"/>
        </pc:sldMkLst>
        <pc:picChg chg="add mod">
          <ac:chgData name="ゆっくり市場調査論" userId="03e094fd-291a-4030-9f28-a3cc6b5984cc" providerId="ADAL" clId="{864E2591-2C79-4A2E-BC0B-E5CD3E2D4155}" dt="2024-01-15T15:45:13.470" v="194" actId="27614"/>
          <ac:picMkLst>
            <pc:docMk/>
            <pc:sldMk cId="762084648" sldId="299"/>
            <ac:picMk id="3" creationId="{DDE93A04-8B89-D431-5CF1-5496393EDE72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628917907" sldId="299"/>
        </pc:sldMkLst>
        <pc:picChg chg="add mod">
          <ac:chgData name="ゆっくり市場調査論" userId="03e094fd-291a-4030-9f28-a3cc6b5984cc" providerId="ADAL" clId="{864E2591-2C79-4A2E-BC0B-E5CD3E2D4155}" dt="2024-01-18T00:55:22.389" v="497" actId="962"/>
          <ac:picMkLst>
            <pc:docMk/>
            <pc:sldMk cId="1628917907" sldId="299"/>
            <ac:picMk id="3" creationId="{99BF393B-D750-B2DD-D4E6-A497C21D272D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7:29.133" v="684" actId="962"/>
        <pc:sldMkLst>
          <pc:docMk/>
          <pc:sldMk cId="1664760033" sldId="299"/>
        </pc:sldMkLst>
        <pc:picChg chg="add mod">
          <ac:chgData name="ゆっくり市場調査論" userId="03e094fd-291a-4030-9f28-a3cc6b5984cc" providerId="ADAL" clId="{864E2591-2C79-4A2E-BC0B-E5CD3E2D4155}" dt="2024-01-18T11:57:29.133" v="684" actId="962"/>
          <ac:picMkLst>
            <pc:docMk/>
            <pc:sldMk cId="1664760033" sldId="299"/>
            <ac:picMk id="3" creationId="{533BDC3D-D93E-7F26-F9CF-C74FB78A6CC2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7:32.082" v="687" actId="962"/>
        <pc:sldMkLst>
          <pc:docMk/>
          <pc:sldMk cId="367978471" sldId="300"/>
        </pc:sldMkLst>
        <pc:picChg chg="add mod">
          <ac:chgData name="ゆっくり市場調査論" userId="03e094fd-291a-4030-9f28-a3cc6b5984cc" providerId="ADAL" clId="{864E2591-2C79-4A2E-BC0B-E5CD3E2D4155}" dt="2024-01-18T11:57:32.082" v="687" actId="962"/>
          <ac:picMkLst>
            <pc:docMk/>
            <pc:sldMk cId="367978471" sldId="300"/>
            <ac:picMk id="3" creationId="{0D2F6DAA-0E07-5577-2257-0ACD9A9BA7FB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361639667" sldId="300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647117318" sldId="300"/>
        </pc:sldMkLst>
        <pc:picChg chg="add mod">
          <ac:chgData name="ゆっくり市場調査論" userId="03e094fd-291a-4030-9f28-a3cc6b5984cc" providerId="ADAL" clId="{864E2591-2C79-4A2E-BC0B-E5CD3E2D4155}" dt="2024-01-18T00:55:25.217" v="500" actId="962"/>
          <ac:picMkLst>
            <pc:docMk/>
            <pc:sldMk cId="3647117318" sldId="300"/>
            <ac:picMk id="3" creationId="{B93C34DC-384B-5CDC-2F00-C85493C39B2B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4231192150" sldId="300"/>
        </pc:sldMkLst>
        <pc:picChg chg="add mod">
          <ac:chgData name="ゆっくり市場調査論" userId="03e094fd-291a-4030-9f28-a3cc6b5984cc" providerId="ADAL" clId="{864E2591-2C79-4A2E-BC0B-E5CD3E2D4155}" dt="2024-01-15T15:45:16.162" v="197" actId="962"/>
          <ac:picMkLst>
            <pc:docMk/>
            <pc:sldMk cId="4231192150" sldId="300"/>
            <ac:picMk id="3" creationId="{BE06AE77-F40B-A9FF-7FBC-229D0CC9F12E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88630292" sldId="301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853103679" sldId="301"/>
        </pc:sldMkLst>
        <pc:picChg chg="add mod">
          <ac:chgData name="ゆっくり市場調査論" userId="03e094fd-291a-4030-9f28-a3cc6b5984cc" providerId="ADAL" clId="{864E2591-2C79-4A2E-BC0B-E5CD3E2D4155}" dt="2024-01-15T15:45:21.973" v="200" actId="962"/>
          <ac:picMkLst>
            <pc:docMk/>
            <pc:sldMk cId="1853103679" sldId="301"/>
            <ac:picMk id="3" creationId="{13A93F12-DA9B-3BC3-0336-22EC7E7A1623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287809830" sldId="301"/>
        </pc:sldMkLst>
        <pc:picChg chg="add mod">
          <ac:chgData name="ゆっくり市場調査論" userId="03e094fd-291a-4030-9f28-a3cc6b5984cc" providerId="ADAL" clId="{864E2591-2C79-4A2E-BC0B-E5CD3E2D4155}" dt="2024-01-18T00:55:32.516" v="503" actId="962"/>
          <ac:picMkLst>
            <pc:docMk/>
            <pc:sldMk cId="3287809830" sldId="301"/>
            <ac:picMk id="3" creationId="{E6D84698-A9C1-FBB4-7C60-826FC18E69CE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00.144" v="690" actId="962"/>
        <pc:sldMkLst>
          <pc:docMk/>
          <pc:sldMk cId="4152698029" sldId="301"/>
        </pc:sldMkLst>
        <pc:picChg chg="add mod">
          <ac:chgData name="ゆっくり市場調査論" userId="03e094fd-291a-4030-9f28-a3cc6b5984cc" providerId="ADAL" clId="{864E2591-2C79-4A2E-BC0B-E5CD3E2D4155}" dt="2024-01-18T11:58:00.144" v="690" actId="962"/>
          <ac:picMkLst>
            <pc:docMk/>
            <pc:sldMk cId="4152698029" sldId="301"/>
            <ac:picMk id="3" creationId="{1F397300-4FA0-7EEA-78BF-FCBC8DEC9FE3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07.271" v="693" actId="962"/>
        <pc:sldMkLst>
          <pc:docMk/>
          <pc:sldMk cId="246038015" sldId="302"/>
        </pc:sldMkLst>
        <pc:picChg chg="add mod">
          <ac:chgData name="ゆっくり市場調査論" userId="03e094fd-291a-4030-9f28-a3cc6b5984cc" providerId="ADAL" clId="{864E2591-2C79-4A2E-BC0B-E5CD3E2D4155}" dt="2024-01-18T11:58:07.271" v="693" actId="962"/>
          <ac:picMkLst>
            <pc:docMk/>
            <pc:sldMk cId="246038015" sldId="302"/>
            <ac:picMk id="3" creationId="{2947210A-932A-A27B-8330-61A6682F30E7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272825725" sldId="302"/>
        </pc:sldMkLst>
        <pc:picChg chg="add mod">
          <ac:chgData name="ゆっくり市場調査論" userId="03e094fd-291a-4030-9f28-a3cc6b5984cc" providerId="ADAL" clId="{864E2591-2C79-4A2E-BC0B-E5CD3E2D4155}" dt="2024-01-18T00:55:36.058" v="506" actId="962"/>
          <ac:picMkLst>
            <pc:docMk/>
            <pc:sldMk cId="272825725" sldId="302"/>
            <ac:picMk id="3" creationId="{B815855D-439A-29E1-7F7C-9D41ED62A740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878771317" sldId="302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641462767" sldId="302"/>
        </pc:sldMkLst>
        <pc:picChg chg="add mod">
          <ac:chgData name="ゆっくり市場調査論" userId="03e094fd-291a-4030-9f28-a3cc6b5984cc" providerId="ADAL" clId="{864E2591-2C79-4A2E-BC0B-E5CD3E2D4155}" dt="2024-01-15T15:45:24.660" v="203" actId="962"/>
          <ac:picMkLst>
            <pc:docMk/>
            <pc:sldMk cId="3641462767" sldId="302"/>
            <ac:picMk id="3" creationId="{25BB24D1-3DC6-76E2-979B-79FF6ED7D8DE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14.158" v="696" actId="962"/>
        <pc:sldMkLst>
          <pc:docMk/>
          <pc:sldMk cId="23768270" sldId="303"/>
        </pc:sldMkLst>
        <pc:picChg chg="add mod">
          <ac:chgData name="ゆっくり市場調査論" userId="03e094fd-291a-4030-9f28-a3cc6b5984cc" providerId="ADAL" clId="{864E2591-2C79-4A2E-BC0B-E5CD3E2D4155}" dt="2024-01-18T11:58:14.158" v="696" actId="962"/>
          <ac:picMkLst>
            <pc:docMk/>
            <pc:sldMk cId="23768270" sldId="303"/>
            <ac:picMk id="3" creationId="{A001FCB3-921F-55DD-6B29-FCE41656DF6E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46461427" sldId="303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554747634" sldId="303"/>
        </pc:sldMkLst>
        <pc:picChg chg="add mod">
          <ac:chgData name="ゆっくり市場調査論" userId="03e094fd-291a-4030-9f28-a3cc6b5984cc" providerId="ADAL" clId="{864E2591-2C79-4A2E-BC0B-E5CD3E2D4155}" dt="2024-01-15T15:45:27.823" v="205" actId="27614"/>
          <ac:picMkLst>
            <pc:docMk/>
            <pc:sldMk cId="2554747634" sldId="303"/>
            <ac:picMk id="3" creationId="{B0065291-39DA-D675-A12C-AF0E415509A9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4039683759" sldId="303"/>
        </pc:sldMkLst>
        <pc:picChg chg="add mod">
          <ac:chgData name="ゆっくり市場調査論" userId="03e094fd-291a-4030-9f28-a3cc6b5984cc" providerId="ADAL" clId="{864E2591-2C79-4A2E-BC0B-E5CD3E2D4155}" dt="2024-01-18T00:55:39.806" v="509" actId="962"/>
          <ac:picMkLst>
            <pc:docMk/>
            <pc:sldMk cId="4039683759" sldId="303"/>
            <ac:picMk id="3" creationId="{862838C0-C8D4-0E18-45CE-D750429C7A08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409476465" sldId="304"/>
        </pc:sldMkLst>
        <pc:picChg chg="add mod">
          <ac:chgData name="ゆっくり市場調査論" userId="03e094fd-291a-4030-9f28-a3cc6b5984cc" providerId="ADAL" clId="{864E2591-2C79-4A2E-BC0B-E5CD3E2D4155}" dt="2024-01-15T15:45:29.921" v="208" actId="962"/>
          <ac:picMkLst>
            <pc:docMk/>
            <pc:sldMk cId="409476465" sldId="304"/>
            <ac:picMk id="3" creationId="{5CB2F011-26A2-CB55-5E1C-225A9DEBD5D7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17.421" v="699" actId="962"/>
        <pc:sldMkLst>
          <pc:docMk/>
          <pc:sldMk cId="587065243" sldId="304"/>
        </pc:sldMkLst>
        <pc:picChg chg="add mod">
          <ac:chgData name="ゆっくり市場調査論" userId="03e094fd-291a-4030-9f28-a3cc6b5984cc" providerId="ADAL" clId="{864E2591-2C79-4A2E-BC0B-E5CD3E2D4155}" dt="2024-01-18T11:58:17.421" v="699" actId="962"/>
          <ac:picMkLst>
            <pc:docMk/>
            <pc:sldMk cId="587065243" sldId="304"/>
            <ac:picMk id="3" creationId="{3939A0E7-DAFB-12AA-21B6-B8A968C97A7B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958948084" sldId="304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2655773333" sldId="304"/>
        </pc:sldMkLst>
        <pc:picChg chg="add mod">
          <ac:chgData name="ゆっくり市場調査論" userId="03e094fd-291a-4030-9f28-a3cc6b5984cc" providerId="ADAL" clId="{864E2591-2C79-4A2E-BC0B-E5CD3E2D4155}" dt="2024-01-18T00:55:43.127" v="512" actId="962"/>
          <ac:picMkLst>
            <pc:docMk/>
            <pc:sldMk cId="2655773333" sldId="304"/>
            <ac:picMk id="3" creationId="{C6A43C94-01AB-B94B-5196-6C15DC7F485B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20.707" v="702" actId="962"/>
        <pc:sldMkLst>
          <pc:docMk/>
          <pc:sldMk cId="34413587" sldId="305"/>
        </pc:sldMkLst>
        <pc:picChg chg="add mod">
          <ac:chgData name="ゆっくり市場調査論" userId="03e094fd-291a-4030-9f28-a3cc6b5984cc" providerId="ADAL" clId="{864E2591-2C79-4A2E-BC0B-E5CD3E2D4155}" dt="2024-01-18T11:58:20.707" v="702" actId="962"/>
          <ac:picMkLst>
            <pc:docMk/>
            <pc:sldMk cId="34413587" sldId="305"/>
            <ac:picMk id="3" creationId="{F2CDE0A2-3C80-6AEA-9A71-8A2B4129E74A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87664313" sldId="305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311609683" sldId="305"/>
        </pc:sldMkLst>
        <pc:picChg chg="add mod">
          <ac:chgData name="ゆっくり市場調査論" userId="03e094fd-291a-4030-9f28-a3cc6b5984cc" providerId="ADAL" clId="{864E2591-2C79-4A2E-BC0B-E5CD3E2D4155}" dt="2024-01-15T15:45:38.070" v="210" actId="27614"/>
          <ac:picMkLst>
            <pc:docMk/>
            <pc:sldMk cId="1311609683" sldId="305"/>
            <ac:picMk id="3" creationId="{F14786D7-0477-60C8-8217-215EAEBFE165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446319409" sldId="305"/>
        </pc:sldMkLst>
        <pc:picChg chg="add mod">
          <ac:chgData name="ゆっくり市場調査論" userId="03e094fd-291a-4030-9f28-a3cc6b5984cc" providerId="ADAL" clId="{864E2591-2C79-4A2E-BC0B-E5CD3E2D4155}" dt="2024-01-18T00:55:46.568" v="515" actId="962"/>
          <ac:picMkLst>
            <pc:docMk/>
            <pc:sldMk cId="1446319409" sldId="305"/>
            <ac:picMk id="3" creationId="{F726928B-CA83-4AAD-AD7F-EE9C40FFAD51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24.149" v="705" actId="962"/>
        <pc:sldMkLst>
          <pc:docMk/>
          <pc:sldMk cId="3773858" sldId="306"/>
        </pc:sldMkLst>
        <pc:picChg chg="add mod">
          <ac:chgData name="ゆっくり市場調査論" userId="03e094fd-291a-4030-9f28-a3cc6b5984cc" providerId="ADAL" clId="{864E2591-2C79-4A2E-BC0B-E5CD3E2D4155}" dt="2024-01-18T11:58:24.149" v="705" actId="962"/>
          <ac:picMkLst>
            <pc:docMk/>
            <pc:sldMk cId="3773858" sldId="306"/>
            <ac:picMk id="3" creationId="{94B27946-9204-71E1-FC28-57210B50F9B0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617123971" sldId="306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011119849" sldId="306"/>
        </pc:sldMkLst>
        <pc:picChg chg="add mod">
          <ac:chgData name="ゆっくり市場調査論" userId="03e094fd-291a-4030-9f28-a3cc6b5984cc" providerId="ADAL" clId="{864E2591-2C79-4A2E-BC0B-E5CD3E2D4155}" dt="2024-01-15T15:45:40.304" v="213" actId="962"/>
          <ac:picMkLst>
            <pc:docMk/>
            <pc:sldMk cId="3011119849" sldId="306"/>
            <ac:picMk id="3" creationId="{3D6B86D1-F165-1B4D-2543-B4A0864C1622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914606533" sldId="306"/>
        </pc:sldMkLst>
        <pc:picChg chg="add mod">
          <ac:chgData name="ゆっくり市場調査論" userId="03e094fd-291a-4030-9f28-a3cc6b5984cc" providerId="ADAL" clId="{864E2591-2C79-4A2E-BC0B-E5CD3E2D4155}" dt="2024-01-18T00:55:49.811" v="518" actId="962"/>
          <ac:picMkLst>
            <pc:docMk/>
            <pc:sldMk cId="3914606533" sldId="306"/>
            <ac:picMk id="3" creationId="{682CEE22-E0EA-2AC3-172F-F21E03EDC90A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671655690" sldId="307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203155358" sldId="307"/>
        </pc:sldMkLst>
        <pc:picChg chg="add mod">
          <ac:chgData name="ゆっくり市場調査論" userId="03e094fd-291a-4030-9f28-a3cc6b5984cc" providerId="ADAL" clId="{864E2591-2C79-4A2E-BC0B-E5CD3E2D4155}" dt="2024-01-15T15:45:43.086" v="216" actId="962"/>
          <ac:picMkLst>
            <pc:docMk/>
            <pc:sldMk cId="2203155358" sldId="307"/>
            <ac:picMk id="3" creationId="{9F1C1840-E4EF-8A75-FE12-BB0A99310A76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048301116" sldId="307"/>
        </pc:sldMkLst>
        <pc:picChg chg="add mod">
          <ac:chgData name="ゆっくり市場調査論" userId="03e094fd-291a-4030-9f28-a3cc6b5984cc" providerId="ADAL" clId="{864E2591-2C79-4A2E-BC0B-E5CD3E2D4155}" dt="2024-01-18T00:55:52.815" v="521" actId="962"/>
          <ac:picMkLst>
            <pc:docMk/>
            <pc:sldMk cId="3048301116" sldId="307"/>
            <ac:picMk id="3" creationId="{BB43E836-98E2-D347-9BF4-35CAE68A1F57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27.623" v="708" actId="962"/>
        <pc:sldMkLst>
          <pc:docMk/>
          <pc:sldMk cId="3702916307" sldId="307"/>
        </pc:sldMkLst>
        <pc:picChg chg="add mod">
          <ac:chgData name="ゆっくり市場調査論" userId="03e094fd-291a-4030-9f28-a3cc6b5984cc" providerId="ADAL" clId="{864E2591-2C79-4A2E-BC0B-E5CD3E2D4155}" dt="2024-01-18T11:58:27.623" v="708" actId="962"/>
          <ac:picMkLst>
            <pc:docMk/>
            <pc:sldMk cId="3702916307" sldId="307"/>
            <ac:picMk id="3" creationId="{7ACDC683-356D-9DBC-E306-431EA6344D6F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468696748" sldId="308"/>
        </pc:sldMkLst>
        <pc:picChg chg="add mod">
          <ac:chgData name="ゆっくり市場調査論" userId="03e094fd-291a-4030-9f28-a3cc6b5984cc" providerId="ADAL" clId="{864E2591-2C79-4A2E-BC0B-E5CD3E2D4155}" dt="2024-01-15T15:45:45.930" v="218" actId="27614"/>
          <ac:picMkLst>
            <pc:docMk/>
            <pc:sldMk cId="468696748" sldId="308"/>
            <ac:picMk id="3" creationId="{9FDFE731-BD9C-837C-2BB6-B5E2E49BF352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31.186" v="711" actId="962"/>
        <pc:sldMkLst>
          <pc:docMk/>
          <pc:sldMk cId="1808751629" sldId="308"/>
        </pc:sldMkLst>
        <pc:picChg chg="add mod">
          <ac:chgData name="ゆっくり市場調査論" userId="03e094fd-291a-4030-9f28-a3cc6b5984cc" providerId="ADAL" clId="{864E2591-2C79-4A2E-BC0B-E5CD3E2D4155}" dt="2024-01-18T11:58:31.186" v="711" actId="962"/>
          <ac:picMkLst>
            <pc:docMk/>
            <pc:sldMk cId="1808751629" sldId="308"/>
            <ac:picMk id="3" creationId="{4C251878-1449-83D1-EAF2-544742F32A01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1824746909" sldId="308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3321248570" sldId="308"/>
        </pc:sldMkLst>
        <pc:picChg chg="add mod">
          <ac:chgData name="ゆっくり市場調査論" userId="03e094fd-291a-4030-9f28-a3cc6b5984cc" providerId="ADAL" clId="{864E2591-2C79-4A2E-BC0B-E5CD3E2D4155}" dt="2024-01-18T00:55:55.805" v="524" actId="962"/>
          <ac:picMkLst>
            <pc:docMk/>
            <pc:sldMk cId="3321248570" sldId="308"/>
            <ac:picMk id="3" creationId="{14B7395C-EF6E-F642-64AA-B9846A6D6A3F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900015703" sldId="309"/>
        </pc:sldMkLst>
        <pc:picChg chg="add mod">
          <ac:chgData name="ゆっくり市場調査論" userId="03e094fd-291a-4030-9f28-a3cc6b5984cc" providerId="ADAL" clId="{864E2591-2C79-4A2E-BC0B-E5CD3E2D4155}" dt="2024-01-18T00:55:59.087" v="527" actId="962"/>
          <ac:picMkLst>
            <pc:docMk/>
            <pc:sldMk cId="900015703" sldId="309"/>
            <ac:picMk id="3" creationId="{C0482671-7D81-697B-6BFC-FF037E6B2436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018796130" sldId="309"/>
        </pc:sldMkLst>
        <pc:picChg chg="add mod">
          <ac:chgData name="ゆっくり市場調査論" userId="03e094fd-291a-4030-9f28-a3cc6b5984cc" providerId="ADAL" clId="{864E2591-2C79-4A2E-BC0B-E5CD3E2D4155}" dt="2024-01-15T15:45:48.009" v="221" actId="962"/>
          <ac:picMkLst>
            <pc:docMk/>
            <pc:sldMk cId="2018796130" sldId="309"/>
            <ac:picMk id="3" creationId="{ED3AB27C-B1A1-1345-A4CC-61D01F92940A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386293579" sldId="309"/>
        </pc:sldMkLst>
      </pc:sldChg>
      <pc:sldChg chg="addSp modSp new mod">
        <pc:chgData name="ゆっくり市場調査論" userId="03e094fd-291a-4030-9f28-a3cc6b5984cc" providerId="ADAL" clId="{864E2591-2C79-4A2E-BC0B-E5CD3E2D4155}" dt="2024-01-18T11:58:34.319" v="714" actId="962"/>
        <pc:sldMkLst>
          <pc:docMk/>
          <pc:sldMk cId="3855319657" sldId="309"/>
        </pc:sldMkLst>
        <pc:picChg chg="add mod">
          <ac:chgData name="ゆっくり市場調査論" userId="03e094fd-291a-4030-9f28-a3cc6b5984cc" providerId="ADAL" clId="{864E2591-2C79-4A2E-BC0B-E5CD3E2D4155}" dt="2024-01-18T11:58:34.319" v="714" actId="962"/>
          <ac:picMkLst>
            <pc:docMk/>
            <pc:sldMk cId="3855319657" sldId="309"/>
            <ac:picMk id="3" creationId="{D1C69666-9B14-3381-2573-D24F290D6D16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800149562" sldId="310"/>
        </pc:sldMkLst>
        <pc:picChg chg="add mod">
          <ac:chgData name="ゆっくり市場調査論" userId="03e094fd-291a-4030-9f28-a3cc6b5984cc" providerId="ADAL" clId="{864E2591-2C79-4A2E-BC0B-E5CD3E2D4155}" dt="2024-01-18T00:56:02.404" v="530" actId="962"/>
          <ac:picMkLst>
            <pc:docMk/>
            <pc:sldMk cId="800149562" sldId="310"/>
            <ac:picMk id="3" creationId="{637C4F23-DC24-D96F-C3A4-1469DD8DFA80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301062791" sldId="310"/>
        </pc:sldMkLst>
      </pc:sldChg>
      <pc:sldChg chg="addSp modSp new mod">
        <pc:chgData name="ゆっくり市場調査論" userId="03e094fd-291a-4030-9f28-a3cc6b5984cc" providerId="ADAL" clId="{864E2591-2C79-4A2E-BC0B-E5CD3E2D4155}" dt="2024-01-18T11:58:37.416" v="717" actId="962"/>
        <pc:sldMkLst>
          <pc:docMk/>
          <pc:sldMk cId="4111932484" sldId="310"/>
        </pc:sldMkLst>
        <pc:picChg chg="add mod">
          <ac:chgData name="ゆっくり市場調査論" userId="03e094fd-291a-4030-9f28-a3cc6b5984cc" providerId="ADAL" clId="{864E2591-2C79-4A2E-BC0B-E5CD3E2D4155}" dt="2024-01-18T11:58:37.416" v="717" actId="962"/>
          <ac:picMkLst>
            <pc:docMk/>
            <pc:sldMk cId="4111932484" sldId="310"/>
            <ac:picMk id="3" creationId="{D44A5EF3-E1FD-EE70-6196-1DDD8747DC68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4120749630" sldId="310"/>
        </pc:sldMkLst>
        <pc:picChg chg="add mod">
          <ac:chgData name="ゆっくり市場調査論" userId="03e094fd-291a-4030-9f28-a3cc6b5984cc" providerId="ADAL" clId="{864E2591-2C79-4A2E-BC0B-E5CD3E2D4155}" dt="2024-01-15T15:45:56.150" v="224" actId="962"/>
          <ac:picMkLst>
            <pc:docMk/>
            <pc:sldMk cId="4120749630" sldId="310"/>
            <ac:picMk id="3" creationId="{77550E3C-0F9F-5325-C0DC-0B9C3187DF3C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40.916" v="720" actId="962"/>
        <pc:sldMkLst>
          <pc:docMk/>
          <pc:sldMk cId="515155632" sldId="311"/>
        </pc:sldMkLst>
        <pc:picChg chg="add mod">
          <ac:chgData name="ゆっくり市場調査論" userId="03e094fd-291a-4030-9f28-a3cc6b5984cc" providerId="ADAL" clId="{864E2591-2C79-4A2E-BC0B-E5CD3E2D4155}" dt="2024-01-18T11:58:40.916" v="720" actId="962"/>
          <ac:picMkLst>
            <pc:docMk/>
            <pc:sldMk cId="515155632" sldId="311"/>
            <ac:picMk id="3" creationId="{D7875E35-7950-A6BC-83FD-56BE75202A35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1254884551" sldId="311"/>
        </pc:sldMkLst>
        <pc:picChg chg="add mod">
          <ac:chgData name="ゆっくり市場調査論" userId="03e094fd-291a-4030-9f28-a3cc6b5984cc" providerId="ADAL" clId="{864E2591-2C79-4A2E-BC0B-E5CD3E2D4155}" dt="2024-01-15T15:45:59.679" v="227" actId="962"/>
          <ac:picMkLst>
            <pc:docMk/>
            <pc:sldMk cId="1254884551" sldId="311"/>
            <ac:picMk id="3" creationId="{A5D8EBD0-55C3-6963-EC08-A7567F9846FD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2069762233" sldId="311"/>
        </pc:sldMkLst>
        <pc:picChg chg="add mod">
          <ac:chgData name="ゆっくり市場調査論" userId="03e094fd-291a-4030-9f28-a3cc6b5984cc" providerId="ADAL" clId="{864E2591-2C79-4A2E-BC0B-E5CD3E2D4155}" dt="2024-01-18T00:56:04.766" v="533" actId="962"/>
          <ac:picMkLst>
            <pc:docMk/>
            <pc:sldMk cId="2069762233" sldId="311"/>
            <ac:picMk id="3" creationId="{D5D9C62C-A506-CBF6-5C25-3C6023F501F6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907516411" sldId="311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224697237" sldId="312"/>
        </pc:sldMkLst>
        <pc:picChg chg="add mod">
          <ac:chgData name="ゆっくり市場調査論" userId="03e094fd-291a-4030-9f28-a3cc6b5984cc" providerId="ADAL" clId="{864E2591-2C79-4A2E-BC0B-E5CD3E2D4155}" dt="2024-01-18T00:56:07.704" v="536" actId="962"/>
          <ac:picMkLst>
            <pc:docMk/>
            <pc:sldMk cId="224697237" sldId="312"/>
            <ac:picMk id="3" creationId="{27F91589-642F-55BF-80B6-BD6E4A63AB3F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44.399" v="723" actId="962"/>
        <pc:sldMkLst>
          <pc:docMk/>
          <pc:sldMk cId="1769826181" sldId="312"/>
        </pc:sldMkLst>
        <pc:picChg chg="add mod">
          <ac:chgData name="ゆっくり市場調査論" userId="03e094fd-291a-4030-9f28-a3cc6b5984cc" providerId="ADAL" clId="{864E2591-2C79-4A2E-BC0B-E5CD3E2D4155}" dt="2024-01-18T11:58:44.399" v="723" actId="962"/>
          <ac:picMkLst>
            <pc:docMk/>
            <pc:sldMk cId="1769826181" sldId="312"/>
            <ac:picMk id="3" creationId="{1BA0D33B-0F6F-1D16-9B3C-F0EB032499D2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500804195" sldId="312"/>
        </pc:sldMkLst>
        <pc:picChg chg="add mod">
          <ac:chgData name="ゆっくり市場調査論" userId="03e094fd-291a-4030-9f28-a3cc6b5984cc" providerId="ADAL" clId="{864E2591-2C79-4A2E-BC0B-E5CD3E2D4155}" dt="2024-01-15T15:46:02.930" v="230" actId="962"/>
          <ac:picMkLst>
            <pc:docMk/>
            <pc:sldMk cId="2500804195" sldId="312"/>
            <ac:picMk id="3" creationId="{2CE05964-6B95-3903-EF77-74546D15FBB5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2958546237" sldId="312"/>
        </pc:sldMkLst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447411183" sldId="313"/>
        </pc:sldMkLst>
        <pc:picChg chg="add mod">
          <ac:chgData name="ゆっくり市場調査論" userId="03e094fd-291a-4030-9f28-a3cc6b5984cc" providerId="ADAL" clId="{864E2591-2C79-4A2E-BC0B-E5CD3E2D4155}" dt="2024-01-15T15:46:06.404" v="233" actId="962"/>
          <ac:picMkLst>
            <pc:docMk/>
            <pc:sldMk cId="447411183" sldId="313"/>
            <ac:picMk id="3" creationId="{15A428AB-B397-5BC2-2CD5-273EAEDE9973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515306780" sldId="313"/>
        </pc:sldMkLst>
        <pc:picChg chg="add mod">
          <ac:chgData name="ゆっくり市場調査論" userId="03e094fd-291a-4030-9f28-a3cc6b5984cc" providerId="ADAL" clId="{864E2591-2C79-4A2E-BC0B-E5CD3E2D4155}" dt="2024-01-18T00:56:11.951" v="539" actId="962"/>
          <ac:picMkLst>
            <pc:docMk/>
            <pc:sldMk cId="515306780" sldId="313"/>
            <ac:picMk id="3" creationId="{6638D172-BF32-652E-8B2F-2F5F6DA682B0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48.949" v="726" actId="962"/>
        <pc:sldMkLst>
          <pc:docMk/>
          <pc:sldMk cId="1822382491" sldId="313"/>
        </pc:sldMkLst>
        <pc:picChg chg="add mod">
          <ac:chgData name="ゆっくり市場調査論" userId="03e094fd-291a-4030-9f28-a3cc6b5984cc" providerId="ADAL" clId="{864E2591-2C79-4A2E-BC0B-E5CD3E2D4155}" dt="2024-01-18T11:58:48.949" v="726" actId="962"/>
          <ac:picMkLst>
            <pc:docMk/>
            <pc:sldMk cId="1822382491" sldId="313"/>
            <ac:picMk id="3" creationId="{8498D14D-82C4-2E70-D2BD-B5DBEF8B9262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456303061" sldId="313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1697762031" sldId="314"/>
        </pc:sldMkLst>
        <pc:picChg chg="add mod">
          <ac:chgData name="ゆっくり市場調査論" userId="03e094fd-291a-4030-9f28-a3cc6b5984cc" providerId="ADAL" clId="{864E2591-2C79-4A2E-BC0B-E5CD3E2D4155}" dt="2024-01-18T00:56:14.885" v="542" actId="962"/>
          <ac:picMkLst>
            <pc:docMk/>
            <pc:sldMk cId="1697762031" sldId="314"/>
            <ac:picMk id="3" creationId="{1D8E0AF1-F5AF-0B07-6789-658122A38FE8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287883892" sldId="314"/>
        </pc:sldMkLst>
        <pc:picChg chg="add mod">
          <ac:chgData name="ゆっくり市場調査論" userId="03e094fd-291a-4030-9f28-a3cc6b5984cc" providerId="ADAL" clId="{864E2591-2C79-4A2E-BC0B-E5CD3E2D4155}" dt="2024-01-15T15:46:09.695" v="235" actId="27614"/>
          <ac:picMkLst>
            <pc:docMk/>
            <pc:sldMk cId="2287883892" sldId="314"/>
            <ac:picMk id="3" creationId="{AB110644-968D-A707-EC5D-A58E40A47169}"/>
          </ac:picMkLst>
        </pc:picChg>
      </pc:sldChg>
      <pc:sldChg chg="del">
        <pc:chgData name="ゆっくり市場調査論" userId="03e094fd-291a-4030-9f28-a3cc6b5984cc" providerId="ADAL" clId="{864E2591-2C79-4A2E-BC0B-E5CD3E2D4155}" dt="2024-01-15T15:42:15.455" v="0" actId="47"/>
        <pc:sldMkLst>
          <pc:docMk/>
          <pc:sldMk cId="3208750540" sldId="314"/>
        </pc:sldMkLst>
      </pc:sldChg>
      <pc:sldChg chg="addSp modSp new mod">
        <pc:chgData name="ゆっくり市場調査論" userId="03e094fd-291a-4030-9f28-a3cc6b5984cc" providerId="ADAL" clId="{864E2591-2C79-4A2E-BC0B-E5CD3E2D4155}" dt="2024-01-18T11:58:55.536" v="729" actId="962"/>
        <pc:sldMkLst>
          <pc:docMk/>
          <pc:sldMk cId="3910847257" sldId="314"/>
        </pc:sldMkLst>
        <pc:picChg chg="add mod">
          <ac:chgData name="ゆっくり市場調査論" userId="03e094fd-291a-4030-9f28-a3cc6b5984cc" providerId="ADAL" clId="{864E2591-2C79-4A2E-BC0B-E5CD3E2D4155}" dt="2024-01-18T11:58:55.536" v="729" actId="962"/>
          <ac:picMkLst>
            <pc:docMk/>
            <pc:sldMk cId="3910847257" sldId="314"/>
            <ac:picMk id="3" creationId="{2F29F1D3-DBBD-22F8-331D-7DC3B55C5588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296717162" sldId="315"/>
        </pc:sldMkLst>
        <pc:picChg chg="add mod">
          <ac:chgData name="ゆっくり市場調査論" userId="03e094fd-291a-4030-9f28-a3cc6b5984cc" providerId="ADAL" clId="{864E2591-2C79-4A2E-BC0B-E5CD3E2D4155}" dt="2024-01-18T00:56:18.060" v="545" actId="962"/>
          <ac:picMkLst>
            <pc:docMk/>
            <pc:sldMk cId="296717162" sldId="315"/>
            <ac:picMk id="3" creationId="{B5BCD101-056E-1274-1965-E78404C9F5D1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8:58.569" v="732" actId="962"/>
        <pc:sldMkLst>
          <pc:docMk/>
          <pc:sldMk cId="510703237" sldId="315"/>
        </pc:sldMkLst>
        <pc:picChg chg="add mod">
          <ac:chgData name="ゆっくり市場調査論" userId="03e094fd-291a-4030-9f28-a3cc6b5984cc" providerId="ADAL" clId="{864E2591-2C79-4A2E-BC0B-E5CD3E2D4155}" dt="2024-01-18T11:58:58.569" v="732" actId="962"/>
          <ac:picMkLst>
            <pc:docMk/>
            <pc:sldMk cId="510703237" sldId="315"/>
            <ac:picMk id="3" creationId="{E80CBBE4-B40F-ACA6-DFA0-4A34171D35C7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3593673824" sldId="315"/>
        </pc:sldMkLst>
        <pc:picChg chg="add mod">
          <ac:chgData name="ゆっくり市場調査論" userId="03e094fd-291a-4030-9f28-a3cc6b5984cc" providerId="ADAL" clId="{864E2591-2C79-4A2E-BC0B-E5CD3E2D4155}" dt="2024-01-15T15:46:11.978" v="238" actId="962"/>
          <ac:picMkLst>
            <pc:docMk/>
            <pc:sldMk cId="3593673824" sldId="315"/>
            <ac:picMk id="3" creationId="{6390F26D-5A55-D1A7-3587-728A162EFCBA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5:56.107" v="615" actId="962"/>
        <pc:sldMkLst>
          <pc:docMk/>
          <pc:sldMk cId="183593981" sldId="316"/>
        </pc:sldMkLst>
        <pc:picChg chg="add mod">
          <ac:chgData name="ゆっくり市場調査論" userId="03e094fd-291a-4030-9f28-a3cc6b5984cc" providerId="ADAL" clId="{864E2591-2C79-4A2E-BC0B-E5CD3E2D4155}" dt="2024-01-18T11:55:56.107" v="615" actId="962"/>
          <ac:picMkLst>
            <pc:docMk/>
            <pc:sldMk cId="183593981" sldId="316"/>
            <ac:picMk id="3" creationId="{6C13B437-BB93-3BA6-6339-2672D9E2FAEC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459754779" sldId="316"/>
        </pc:sldMkLst>
        <pc:picChg chg="add mod">
          <ac:chgData name="ゆっくり市場調査論" userId="03e094fd-291a-4030-9f28-a3cc6b5984cc" providerId="ADAL" clId="{864E2591-2C79-4A2E-BC0B-E5CD3E2D4155}" dt="2024-01-18T00:56:21.550" v="548" actId="962"/>
          <ac:picMkLst>
            <pc:docMk/>
            <pc:sldMk cId="459754779" sldId="316"/>
            <ac:picMk id="3" creationId="{58ACC30A-01B8-E78A-207B-0FDEA788C73F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00:52:39.507" v="309" actId="2696"/>
        <pc:sldMkLst>
          <pc:docMk/>
          <pc:sldMk cId="2404506785" sldId="316"/>
        </pc:sldMkLst>
        <pc:picChg chg="add mod">
          <ac:chgData name="ゆっくり市場調査論" userId="03e094fd-291a-4030-9f28-a3cc6b5984cc" providerId="ADAL" clId="{864E2591-2C79-4A2E-BC0B-E5CD3E2D4155}" dt="2024-01-15T15:46:14.660" v="241" actId="962"/>
          <ac:picMkLst>
            <pc:docMk/>
            <pc:sldMk cId="2404506785" sldId="316"/>
            <ac:picMk id="3" creationId="{88E45567-FAE9-5430-034A-69A4DE02A70F}"/>
          </ac:picMkLst>
        </pc:picChg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497273983" sldId="317"/>
        </pc:sldMkLst>
        <pc:picChg chg="add mod">
          <ac:chgData name="ゆっくり市場調査論" userId="03e094fd-291a-4030-9f28-a3cc6b5984cc" providerId="ADAL" clId="{864E2591-2C79-4A2E-BC0B-E5CD3E2D4155}" dt="2024-01-18T00:56:25.200" v="551" actId="962"/>
          <ac:picMkLst>
            <pc:docMk/>
            <pc:sldMk cId="497273983" sldId="317"/>
            <ac:picMk id="3" creationId="{1B339428-0DC6-C65B-7651-C324DF618933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5:59.570" v="618" actId="962"/>
        <pc:sldMkLst>
          <pc:docMk/>
          <pc:sldMk cId="3201410799" sldId="317"/>
        </pc:sldMkLst>
        <pc:picChg chg="add mod">
          <ac:chgData name="ゆっくり市場調査論" userId="03e094fd-291a-4030-9f28-a3cc6b5984cc" providerId="ADAL" clId="{864E2591-2C79-4A2E-BC0B-E5CD3E2D4155}" dt="2024-01-18T11:55:59.570" v="618" actId="962"/>
          <ac:picMkLst>
            <pc:docMk/>
            <pc:sldMk cId="3201410799" sldId="317"/>
            <ac:picMk id="3" creationId="{94FD9B57-36F1-181C-6526-2F8049099EF9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3370422678" sldId="317"/>
        </pc:sldMkLst>
      </pc:sldChg>
      <pc:sldChg chg="addSp modSp new mod">
        <pc:chgData name="ゆっくり市場調査論" userId="03e094fd-291a-4030-9f28-a3cc6b5984cc" providerId="ADAL" clId="{864E2591-2C79-4A2E-BC0B-E5CD3E2D4155}" dt="2024-01-18T11:56:03.713" v="621" actId="962"/>
        <pc:sldMkLst>
          <pc:docMk/>
          <pc:sldMk cId="835376489" sldId="318"/>
        </pc:sldMkLst>
        <pc:picChg chg="add mod">
          <ac:chgData name="ゆっくり市場調査論" userId="03e094fd-291a-4030-9f28-a3cc6b5984cc" providerId="ADAL" clId="{864E2591-2C79-4A2E-BC0B-E5CD3E2D4155}" dt="2024-01-18T11:56:03.713" v="621" actId="962"/>
          <ac:picMkLst>
            <pc:docMk/>
            <pc:sldMk cId="835376489" sldId="318"/>
            <ac:picMk id="3" creationId="{17B99123-9441-39B9-35E7-5ADB504BC7B1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2575372628" sldId="318"/>
        </pc:sldMkLst>
      </pc:sldChg>
      <pc:sldChg chg="addSp modSp new del mod">
        <pc:chgData name="ゆっくり市場調査論" userId="03e094fd-291a-4030-9f28-a3cc6b5984cc" providerId="ADAL" clId="{864E2591-2C79-4A2E-BC0B-E5CD3E2D4155}" dt="2024-01-18T11:54:50.154" v="561" actId="47"/>
        <pc:sldMkLst>
          <pc:docMk/>
          <pc:sldMk cId="2969414628" sldId="318"/>
        </pc:sldMkLst>
        <pc:picChg chg="add mod">
          <ac:chgData name="ゆっくり市場調査論" userId="03e094fd-291a-4030-9f28-a3cc6b5984cc" providerId="ADAL" clId="{864E2591-2C79-4A2E-BC0B-E5CD3E2D4155}" dt="2024-01-18T00:56:28.641" v="554" actId="962"/>
          <ac:picMkLst>
            <pc:docMk/>
            <pc:sldMk cId="2969414628" sldId="318"/>
            <ac:picMk id="3" creationId="{DF45B1D9-4311-C72C-963D-5041E59CD8E1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6:07.391" v="624" actId="962"/>
        <pc:sldMkLst>
          <pc:docMk/>
          <pc:sldMk cId="151530396" sldId="319"/>
        </pc:sldMkLst>
        <pc:picChg chg="add mod">
          <ac:chgData name="ゆっくり市場調査論" userId="03e094fd-291a-4030-9f28-a3cc6b5984cc" providerId="ADAL" clId="{864E2591-2C79-4A2E-BC0B-E5CD3E2D4155}" dt="2024-01-18T11:56:07.391" v="624" actId="962"/>
          <ac:picMkLst>
            <pc:docMk/>
            <pc:sldMk cId="151530396" sldId="319"/>
            <ac:picMk id="3" creationId="{53DE05C8-38AA-0835-0516-A1A2ACE7CBD7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8T00:56:33.620" v="555" actId="47"/>
        <pc:sldMkLst>
          <pc:docMk/>
          <pc:sldMk cId="2108152652" sldId="319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3866459882" sldId="319"/>
        </pc:sldMkLst>
      </pc:sldChg>
      <pc:sldChg chg="new del">
        <pc:chgData name="ゆっくり市場調査論" userId="03e094fd-291a-4030-9f28-a3cc6b5984cc" providerId="ADAL" clId="{864E2591-2C79-4A2E-BC0B-E5CD3E2D4155}" dt="2024-01-18T00:56:33.620" v="555" actId="47"/>
        <pc:sldMkLst>
          <pc:docMk/>
          <pc:sldMk cId="770625308" sldId="320"/>
        </pc:sldMkLst>
      </pc:sldChg>
      <pc:sldChg chg="addSp modSp new mod">
        <pc:chgData name="ゆっくり市場調査論" userId="03e094fd-291a-4030-9f28-a3cc6b5984cc" providerId="ADAL" clId="{864E2591-2C79-4A2E-BC0B-E5CD3E2D4155}" dt="2024-01-18T11:56:10.772" v="627" actId="962"/>
        <pc:sldMkLst>
          <pc:docMk/>
          <pc:sldMk cId="916264023" sldId="320"/>
        </pc:sldMkLst>
        <pc:picChg chg="add mod">
          <ac:chgData name="ゆっくり市場調査論" userId="03e094fd-291a-4030-9f28-a3cc6b5984cc" providerId="ADAL" clId="{864E2591-2C79-4A2E-BC0B-E5CD3E2D4155}" dt="2024-01-18T11:56:10.772" v="627" actId="962"/>
          <ac:picMkLst>
            <pc:docMk/>
            <pc:sldMk cId="916264023" sldId="320"/>
            <ac:picMk id="3" creationId="{9DEC1224-0FC9-E581-CEBB-AD673E4B046F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2949184813" sldId="320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1368309843" sldId="321"/>
        </pc:sldMkLst>
      </pc:sldChg>
      <pc:sldChg chg="addSp modSp new mod">
        <pc:chgData name="ゆっくり市場調査論" userId="03e094fd-291a-4030-9f28-a3cc6b5984cc" providerId="ADAL" clId="{864E2591-2C79-4A2E-BC0B-E5CD3E2D4155}" dt="2024-01-18T11:56:14.188" v="630" actId="962"/>
        <pc:sldMkLst>
          <pc:docMk/>
          <pc:sldMk cId="3597012723" sldId="321"/>
        </pc:sldMkLst>
        <pc:picChg chg="add mod">
          <ac:chgData name="ゆっくり市場調査論" userId="03e094fd-291a-4030-9f28-a3cc6b5984cc" providerId="ADAL" clId="{864E2591-2C79-4A2E-BC0B-E5CD3E2D4155}" dt="2024-01-18T11:56:14.188" v="630" actId="962"/>
          <ac:picMkLst>
            <pc:docMk/>
            <pc:sldMk cId="3597012723" sldId="321"/>
            <ac:picMk id="3" creationId="{0653AE90-3D80-1C85-9A84-671F6DA06AA9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8T00:56:33.620" v="555" actId="47"/>
        <pc:sldMkLst>
          <pc:docMk/>
          <pc:sldMk cId="4003689339" sldId="321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427898255" sldId="322"/>
        </pc:sldMkLst>
      </pc:sldChg>
      <pc:sldChg chg="addSp modSp new mod">
        <pc:chgData name="ゆっくり市場調査論" userId="03e094fd-291a-4030-9f28-a3cc6b5984cc" providerId="ADAL" clId="{864E2591-2C79-4A2E-BC0B-E5CD3E2D4155}" dt="2024-01-18T11:56:18.272" v="633" actId="962"/>
        <pc:sldMkLst>
          <pc:docMk/>
          <pc:sldMk cId="454098955" sldId="322"/>
        </pc:sldMkLst>
        <pc:picChg chg="add mod">
          <ac:chgData name="ゆっくり市場調査論" userId="03e094fd-291a-4030-9f28-a3cc6b5984cc" providerId="ADAL" clId="{864E2591-2C79-4A2E-BC0B-E5CD3E2D4155}" dt="2024-01-18T11:56:18.272" v="633" actId="962"/>
          <ac:picMkLst>
            <pc:docMk/>
            <pc:sldMk cId="454098955" sldId="322"/>
            <ac:picMk id="3" creationId="{550D8129-EBF3-930C-68E5-7F80AB6B0CF2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8T00:56:33.620" v="555" actId="47"/>
        <pc:sldMkLst>
          <pc:docMk/>
          <pc:sldMk cId="3467092077" sldId="322"/>
        </pc:sldMkLst>
      </pc:sldChg>
      <pc:sldChg chg="new del">
        <pc:chgData name="ゆっくり市場調査論" userId="03e094fd-291a-4030-9f28-a3cc6b5984cc" providerId="ADAL" clId="{864E2591-2C79-4A2E-BC0B-E5CD3E2D4155}" dt="2024-01-18T00:56:33.620" v="555" actId="47"/>
        <pc:sldMkLst>
          <pc:docMk/>
          <pc:sldMk cId="136408310" sldId="323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1578016456" sldId="323"/>
        </pc:sldMkLst>
      </pc:sldChg>
      <pc:sldChg chg="addSp modSp new mod">
        <pc:chgData name="ゆっくり市場調査論" userId="03e094fd-291a-4030-9f28-a3cc6b5984cc" providerId="ADAL" clId="{864E2591-2C79-4A2E-BC0B-E5CD3E2D4155}" dt="2024-01-18T11:56:22.623" v="636" actId="962"/>
        <pc:sldMkLst>
          <pc:docMk/>
          <pc:sldMk cId="3011635839" sldId="323"/>
        </pc:sldMkLst>
        <pc:picChg chg="add mod">
          <ac:chgData name="ゆっくり市場調査論" userId="03e094fd-291a-4030-9f28-a3cc6b5984cc" providerId="ADAL" clId="{864E2591-2C79-4A2E-BC0B-E5CD3E2D4155}" dt="2024-01-18T11:56:22.623" v="636" actId="962"/>
          <ac:picMkLst>
            <pc:docMk/>
            <pc:sldMk cId="3011635839" sldId="323"/>
            <ac:picMk id="3" creationId="{E86A768C-6EA0-EF1D-3D91-39F615D8587E}"/>
          </ac:picMkLst>
        </pc:picChg>
      </pc:sldChg>
      <pc:sldChg chg="addSp modSp new mod">
        <pc:chgData name="ゆっくり市場調査論" userId="03e094fd-291a-4030-9f28-a3cc6b5984cc" providerId="ADAL" clId="{864E2591-2C79-4A2E-BC0B-E5CD3E2D4155}" dt="2024-01-18T11:59:05.825" v="741" actId="962"/>
        <pc:sldMkLst>
          <pc:docMk/>
          <pc:sldMk cId="3253712450" sldId="324"/>
        </pc:sldMkLst>
        <pc:picChg chg="add mod">
          <ac:chgData name="ゆっくり市場調査論" userId="03e094fd-291a-4030-9f28-a3cc6b5984cc" providerId="ADAL" clId="{864E2591-2C79-4A2E-BC0B-E5CD3E2D4155}" dt="2024-01-18T11:59:05.825" v="741" actId="962"/>
          <ac:picMkLst>
            <pc:docMk/>
            <pc:sldMk cId="3253712450" sldId="324"/>
            <ac:picMk id="3" creationId="{713F50B5-FE42-BE15-6620-0DBCBA67A335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4087712378" sldId="324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2129781507" sldId="325"/>
        </pc:sldMkLst>
      </pc:sldChg>
      <pc:sldChg chg="addSp modSp new mod">
        <pc:chgData name="ゆっくり市場調査論" userId="03e094fd-291a-4030-9f28-a3cc6b5984cc" providerId="ADAL" clId="{864E2591-2C79-4A2E-BC0B-E5CD3E2D4155}" dt="2024-01-18T11:59:09.035" v="744" actId="962"/>
        <pc:sldMkLst>
          <pc:docMk/>
          <pc:sldMk cId="3187537056" sldId="325"/>
        </pc:sldMkLst>
        <pc:picChg chg="add mod">
          <ac:chgData name="ゆっくり市場調査論" userId="03e094fd-291a-4030-9f28-a3cc6b5984cc" providerId="ADAL" clId="{864E2591-2C79-4A2E-BC0B-E5CD3E2D4155}" dt="2024-01-18T11:59:09.035" v="744" actId="962"/>
          <ac:picMkLst>
            <pc:docMk/>
            <pc:sldMk cId="3187537056" sldId="325"/>
            <ac:picMk id="3" creationId="{30A88D92-494A-627D-5624-9E2C4E976597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102408144" sldId="326"/>
        </pc:sldMkLst>
      </pc:sldChg>
      <pc:sldChg chg="addSp modSp new mod">
        <pc:chgData name="ゆっくり市場調査論" userId="03e094fd-291a-4030-9f28-a3cc6b5984cc" providerId="ADAL" clId="{864E2591-2C79-4A2E-BC0B-E5CD3E2D4155}" dt="2024-01-18T11:59:12.137" v="747" actId="962"/>
        <pc:sldMkLst>
          <pc:docMk/>
          <pc:sldMk cId="1515503456" sldId="326"/>
        </pc:sldMkLst>
        <pc:picChg chg="add mod">
          <ac:chgData name="ゆっくり市場調査論" userId="03e094fd-291a-4030-9f28-a3cc6b5984cc" providerId="ADAL" clId="{864E2591-2C79-4A2E-BC0B-E5CD3E2D4155}" dt="2024-01-18T11:59:12.137" v="747" actId="962"/>
          <ac:picMkLst>
            <pc:docMk/>
            <pc:sldMk cId="1515503456" sldId="326"/>
            <ac:picMk id="3" creationId="{9B41041F-8C50-FE6D-9A9A-67102262D0F0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589202778" sldId="327"/>
        </pc:sldMkLst>
      </pc:sldChg>
      <pc:sldChg chg="addSp modSp new mod">
        <pc:chgData name="ゆっくり市場調査論" userId="03e094fd-291a-4030-9f28-a3cc6b5984cc" providerId="ADAL" clId="{864E2591-2C79-4A2E-BC0B-E5CD3E2D4155}" dt="2024-01-18T11:59:15.385" v="750" actId="962"/>
        <pc:sldMkLst>
          <pc:docMk/>
          <pc:sldMk cId="3301568291" sldId="327"/>
        </pc:sldMkLst>
        <pc:picChg chg="add mod">
          <ac:chgData name="ゆっくり市場調査論" userId="03e094fd-291a-4030-9f28-a3cc6b5984cc" providerId="ADAL" clId="{864E2591-2C79-4A2E-BC0B-E5CD3E2D4155}" dt="2024-01-18T11:59:15.385" v="750" actId="962"/>
          <ac:picMkLst>
            <pc:docMk/>
            <pc:sldMk cId="3301568291" sldId="327"/>
            <ac:picMk id="3" creationId="{8CCA6D70-5717-533A-E59B-446DBAD19F6B}"/>
          </ac:picMkLst>
        </pc:picChg>
      </pc:sldChg>
      <pc:sldChg chg="addSp modSp new mod ord">
        <pc:chgData name="ゆっくり市場調査論" userId="03e094fd-291a-4030-9f28-a3cc6b5984cc" providerId="ADAL" clId="{864E2591-2C79-4A2E-BC0B-E5CD3E2D4155}" dt="2024-01-18T11:59:19.264" v="755" actId="962"/>
        <pc:sldMkLst>
          <pc:docMk/>
          <pc:sldMk cId="3395994719" sldId="328"/>
        </pc:sldMkLst>
        <pc:picChg chg="add mod">
          <ac:chgData name="ゆっくり市場調査論" userId="03e094fd-291a-4030-9f28-a3cc6b5984cc" providerId="ADAL" clId="{864E2591-2C79-4A2E-BC0B-E5CD3E2D4155}" dt="2024-01-18T11:59:19.264" v="755" actId="962"/>
          <ac:picMkLst>
            <pc:docMk/>
            <pc:sldMk cId="3395994719" sldId="328"/>
            <ac:picMk id="3" creationId="{852CD934-FE6C-2B68-A722-70B6866DBA1D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3718693480" sldId="328"/>
        </pc:sldMkLst>
      </pc:sldChg>
      <pc:sldChg chg="addSp modSp new mod">
        <pc:chgData name="ゆっくり市場調査論" userId="03e094fd-291a-4030-9f28-a3cc6b5984cc" providerId="ADAL" clId="{864E2591-2C79-4A2E-BC0B-E5CD3E2D4155}" dt="2024-01-18T11:59:21.887" v="758" actId="962"/>
        <pc:sldMkLst>
          <pc:docMk/>
          <pc:sldMk cId="1130226731" sldId="329"/>
        </pc:sldMkLst>
        <pc:picChg chg="add mod">
          <ac:chgData name="ゆっくり市場調査論" userId="03e094fd-291a-4030-9f28-a3cc6b5984cc" providerId="ADAL" clId="{864E2591-2C79-4A2E-BC0B-E5CD3E2D4155}" dt="2024-01-18T11:59:21.887" v="758" actId="962"/>
          <ac:picMkLst>
            <pc:docMk/>
            <pc:sldMk cId="1130226731" sldId="329"/>
            <ac:picMk id="3" creationId="{787958AC-1064-7CA6-15A5-685C0EB62FE0}"/>
          </ac:picMkLst>
        </pc:picChg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2932629822" sldId="329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495703652" sldId="330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3875463639" sldId="331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2180537929" sldId="332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844077508" sldId="333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1863606924" sldId="334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2682471582" sldId="335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3723131545" sldId="336"/>
        </pc:sldMkLst>
      </pc:sldChg>
      <pc:sldChg chg="new del">
        <pc:chgData name="ゆっくり市場調査論" userId="03e094fd-291a-4030-9f28-a3cc6b5984cc" providerId="ADAL" clId="{864E2591-2C79-4A2E-BC0B-E5CD3E2D4155}" dt="2024-01-15T15:46:18.345" v="242" actId="47"/>
        <pc:sldMkLst>
          <pc:docMk/>
          <pc:sldMk cId="3304377077" sldId="337"/>
        </pc:sldMkLst>
      </pc:sldChg>
    </pc:docChg>
  </pc:docChgLst>
  <pc:docChgLst>
    <pc:chgData name="ゆっくり市場調査論" userId="03e094fd-291a-4030-9f28-a3cc6b5984cc" providerId="ADAL" clId="{D0124DDC-37E6-4639-BA84-6C5AA893B381}"/>
    <pc:docChg chg="undo custSel addSld delSld modSld sldOrd">
      <pc:chgData name="ゆっくり市場調査論" userId="03e094fd-291a-4030-9f28-a3cc6b5984cc" providerId="ADAL" clId="{D0124DDC-37E6-4639-BA84-6C5AA893B381}" dt="2024-02-24T11:37:16.706" v="2577" actId="47"/>
      <pc:docMkLst>
        <pc:docMk/>
      </pc:docMkLst>
      <pc:sldChg chg="new del">
        <pc:chgData name="ゆっくり市場調査論" userId="03e094fd-291a-4030-9f28-a3cc6b5984cc" providerId="ADAL" clId="{D0124DDC-37E6-4639-BA84-6C5AA893B381}" dt="2024-02-24T11:34:45.565" v="2444" actId="47"/>
        <pc:sldMkLst>
          <pc:docMk/>
          <pc:sldMk cId="2175461580" sldId="256"/>
        </pc:sldMkLst>
      </pc:sldChg>
      <pc:sldChg chg="addSp modSp new mod">
        <pc:chgData name="ゆっくり市場調査論" userId="03e094fd-291a-4030-9f28-a3cc6b5984cc" providerId="ADAL" clId="{D0124DDC-37E6-4639-BA84-6C5AA893B381}" dt="2024-02-24T11:34:51.224" v="2447" actId="962"/>
        <pc:sldMkLst>
          <pc:docMk/>
          <pc:sldMk cId="1572958535" sldId="257"/>
        </pc:sldMkLst>
        <pc:picChg chg="add mod">
          <ac:chgData name="ゆっくり市場調査論" userId="03e094fd-291a-4030-9f28-a3cc6b5984cc" providerId="ADAL" clId="{D0124DDC-37E6-4639-BA84-6C5AA893B381}" dt="2024-02-24T11:34:51.224" v="2447" actId="962"/>
          <ac:picMkLst>
            <pc:docMk/>
            <pc:sldMk cId="1572958535" sldId="257"/>
            <ac:picMk id="3" creationId="{57E2B597-67A4-DE48-6993-438A8BF599F5}"/>
          </ac:picMkLst>
        </pc:picChg>
      </pc:sldChg>
      <pc:sldChg chg="del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057214130" sldId="257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90776509" sldId="258"/>
        </pc:sldMkLst>
      </pc:sldChg>
      <pc:sldChg chg="addSp modSp new mod">
        <pc:chgData name="ゆっくり市場調査論" userId="03e094fd-291a-4030-9f28-a3cc6b5984cc" providerId="ADAL" clId="{D0124DDC-37E6-4639-BA84-6C5AA893B381}" dt="2024-02-24T11:34:54.446" v="2450" actId="962"/>
        <pc:sldMkLst>
          <pc:docMk/>
          <pc:sldMk cId="2143752479" sldId="258"/>
        </pc:sldMkLst>
        <pc:picChg chg="add mod">
          <ac:chgData name="ゆっくり市場調査論" userId="03e094fd-291a-4030-9f28-a3cc6b5984cc" providerId="ADAL" clId="{D0124DDC-37E6-4639-BA84-6C5AA893B381}" dt="2024-02-24T11:34:54.446" v="2450" actId="962"/>
          <ac:picMkLst>
            <pc:docMk/>
            <pc:sldMk cId="2143752479" sldId="258"/>
            <ac:picMk id="3" creationId="{FA366C0C-78F8-1122-B34D-BCDD23119944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970994047" sldId="258"/>
        </pc:sldMkLst>
        <pc:picChg chg="add mod">
          <ac:chgData name="ゆっくり市場調査論" userId="03e094fd-291a-4030-9f28-a3cc6b5984cc" providerId="ADAL" clId="{D0124DDC-37E6-4639-BA84-6C5AA893B381}" dt="2024-02-09T00:01:23.029" v="103" actId="27614"/>
          <ac:picMkLst>
            <pc:docMk/>
            <pc:sldMk cId="3970994047" sldId="258"/>
            <ac:picMk id="3" creationId="{2702BF63-6624-2E32-6AD3-3BD7C80CA20E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18393885" sldId="259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397300770" sldId="259"/>
        </pc:sldMkLst>
        <pc:picChg chg="add mod">
          <ac:chgData name="ゆっくり市場調査論" userId="03e094fd-291a-4030-9f28-a3cc6b5984cc" providerId="ADAL" clId="{D0124DDC-37E6-4639-BA84-6C5AA893B381}" dt="2024-02-09T00:01:26.598" v="106" actId="962"/>
          <ac:picMkLst>
            <pc:docMk/>
            <pc:sldMk cId="1397300770" sldId="259"/>
            <ac:picMk id="3" creationId="{38BCF480-09F5-365D-D24D-6EDFC66075C9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4:57.580" v="2453" actId="962"/>
        <pc:sldMkLst>
          <pc:docMk/>
          <pc:sldMk cId="1636063054" sldId="259"/>
        </pc:sldMkLst>
        <pc:picChg chg="add mod">
          <ac:chgData name="ゆっくり市場調査論" userId="03e094fd-291a-4030-9f28-a3cc6b5984cc" providerId="ADAL" clId="{D0124DDC-37E6-4639-BA84-6C5AA893B381}" dt="2024-02-24T11:34:57.580" v="2453" actId="962"/>
          <ac:picMkLst>
            <pc:docMk/>
            <pc:sldMk cId="1636063054" sldId="259"/>
            <ac:picMk id="3" creationId="{09867996-7056-3E30-13E3-F56F37EB9F23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4:59.696" v="2456" actId="962"/>
        <pc:sldMkLst>
          <pc:docMk/>
          <pc:sldMk cId="197594596" sldId="260"/>
        </pc:sldMkLst>
        <pc:picChg chg="add mod">
          <ac:chgData name="ゆっくり市場調査論" userId="03e094fd-291a-4030-9f28-a3cc6b5984cc" providerId="ADAL" clId="{D0124DDC-37E6-4639-BA84-6C5AA893B381}" dt="2024-02-24T11:34:59.696" v="2456" actId="962"/>
          <ac:picMkLst>
            <pc:docMk/>
            <pc:sldMk cId="197594596" sldId="260"/>
            <ac:picMk id="3" creationId="{39DDA938-D901-2D3F-55EF-CAC46F390000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551657420" sldId="260"/>
        </pc:sldMkLst>
        <pc:picChg chg="add mod">
          <ac:chgData name="ゆっくり市場調査論" userId="03e094fd-291a-4030-9f28-a3cc6b5984cc" providerId="ADAL" clId="{D0124DDC-37E6-4639-BA84-6C5AA893B381}" dt="2024-02-09T00:01:29.727" v="109" actId="962"/>
          <ac:picMkLst>
            <pc:docMk/>
            <pc:sldMk cId="2551657420" sldId="260"/>
            <ac:picMk id="3" creationId="{80A314FF-BD1A-59ED-5CA5-6CB9DEE2AC6E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2684981041" sldId="260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893393038" sldId="261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861125497" sldId="261"/>
        </pc:sldMkLst>
        <pc:picChg chg="add mod">
          <ac:chgData name="ゆっくり市場調査論" userId="03e094fd-291a-4030-9f28-a3cc6b5984cc" providerId="ADAL" clId="{D0124DDC-37E6-4639-BA84-6C5AA893B381}" dt="2024-02-09T00:01:32.611" v="112" actId="962"/>
          <ac:picMkLst>
            <pc:docMk/>
            <pc:sldMk cId="2861125497" sldId="261"/>
            <ac:picMk id="3" creationId="{F3250C9A-2616-8B9B-91E5-84E32FF22277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02.856" v="2459" actId="962"/>
        <pc:sldMkLst>
          <pc:docMk/>
          <pc:sldMk cId="4062456039" sldId="261"/>
        </pc:sldMkLst>
        <pc:picChg chg="add mod">
          <ac:chgData name="ゆっくり市場調査論" userId="03e094fd-291a-4030-9f28-a3cc6b5984cc" providerId="ADAL" clId="{D0124DDC-37E6-4639-BA84-6C5AA893B381}" dt="2024-02-24T11:35:02.856" v="2459" actId="962"/>
          <ac:picMkLst>
            <pc:docMk/>
            <pc:sldMk cId="4062456039" sldId="261"/>
            <ac:picMk id="3" creationId="{6FD6F1FA-77C6-7C50-4CF0-98E9CCDC3781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84342062" sldId="262"/>
        </pc:sldMkLst>
        <pc:picChg chg="add mod">
          <ac:chgData name="ゆっくり市場調査論" userId="03e094fd-291a-4030-9f28-a3cc6b5984cc" providerId="ADAL" clId="{D0124DDC-37E6-4639-BA84-6C5AA893B381}" dt="2024-02-09T00:01:35.966" v="114" actId="27614"/>
          <ac:picMkLst>
            <pc:docMk/>
            <pc:sldMk cId="384342062" sldId="262"/>
            <ac:picMk id="3" creationId="{ABB8ACB4-3F2B-7414-F918-539CFCEFEA8D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980283212" sldId="262"/>
        </pc:sldMkLst>
      </pc:sldChg>
      <pc:sldChg chg="addSp modSp new mod">
        <pc:chgData name="ゆっくり市場調査論" userId="03e094fd-291a-4030-9f28-a3cc6b5984cc" providerId="ADAL" clId="{D0124DDC-37E6-4639-BA84-6C5AA893B381}" dt="2024-02-24T11:35:05.525" v="2462" actId="962"/>
        <pc:sldMkLst>
          <pc:docMk/>
          <pc:sldMk cId="2323268279" sldId="262"/>
        </pc:sldMkLst>
        <pc:picChg chg="add mod">
          <ac:chgData name="ゆっくり市場調査論" userId="03e094fd-291a-4030-9f28-a3cc6b5984cc" providerId="ADAL" clId="{D0124DDC-37E6-4639-BA84-6C5AA893B381}" dt="2024-02-24T11:35:05.525" v="2462" actId="962"/>
          <ac:picMkLst>
            <pc:docMk/>
            <pc:sldMk cId="2323268279" sldId="262"/>
            <ac:picMk id="3" creationId="{2EBD707B-312E-234C-2D0F-93457316D767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481205143" sldId="263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673491488" sldId="263"/>
        </pc:sldMkLst>
        <pc:picChg chg="add mod">
          <ac:chgData name="ゆっくり市場調査論" userId="03e094fd-291a-4030-9f28-a3cc6b5984cc" providerId="ADAL" clId="{D0124DDC-37E6-4639-BA84-6C5AA893B381}" dt="2024-02-09T00:01:38.696" v="117" actId="962"/>
          <ac:picMkLst>
            <pc:docMk/>
            <pc:sldMk cId="1673491488" sldId="263"/>
            <ac:picMk id="3" creationId="{5B1623FB-537F-08CA-6B8E-46C3C84605ED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08.482" v="2465" actId="962"/>
        <pc:sldMkLst>
          <pc:docMk/>
          <pc:sldMk cId="3538448033" sldId="263"/>
        </pc:sldMkLst>
        <pc:picChg chg="add mod">
          <ac:chgData name="ゆっくり市場調査論" userId="03e094fd-291a-4030-9f28-a3cc6b5984cc" providerId="ADAL" clId="{D0124DDC-37E6-4639-BA84-6C5AA893B381}" dt="2024-02-24T11:35:08.482" v="2465" actId="962"/>
          <ac:picMkLst>
            <pc:docMk/>
            <pc:sldMk cId="3538448033" sldId="263"/>
            <ac:picMk id="3" creationId="{C1370708-59F8-CBF3-8F95-CC76B76F01BD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11.448" v="2468" actId="962"/>
        <pc:sldMkLst>
          <pc:docMk/>
          <pc:sldMk cId="2838754370" sldId="264"/>
        </pc:sldMkLst>
        <pc:picChg chg="add mod">
          <ac:chgData name="ゆっくり市場調査論" userId="03e094fd-291a-4030-9f28-a3cc6b5984cc" providerId="ADAL" clId="{D0124DDC-37E6-4639-BA84-6C5AA893B381}" dt="2024-02-24T11:35:11.448" v="2468" actId="962"/>
          <ac:picMkLst>
            <pc:docMk/>
            <pc:sldMk cId="2838754370" sldId="264"/>
            <ac:picMk id="3" creationId="{81A03B3C-5EB1-336A-0950-84781D9CA226}"/>
          </ac:picMkLst>
        </pc:picChg>
      </pc:sldChg>
      <pc:sldChg chg="addSp delSp modSp del mod ord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156711543" sldId="264"/>
        </pc:sldMkLst>
        <pc:picChg chg="del">
          <ac:chgData name="ゆっくり市場調査論" userId="03e094fd-291a-4030-9f28-a3cc6b5984cc" providerId="ADAL" clId="{D0124DDC-37E6-4639-BA84-6C5AA893B381}" dt="2024-02-08T22:57:19.832" v="0" actId="478"/>
          <ac:picMkLst>
            <pc:docMk/>
            <pc:sldMk cId="4156711543" sldId="264"/>
            <ac:picMk id="3" creationId="{DC05FCF1-08DE-C03E-917D-198B2476D8E2}"/>
          </ac:picMkLst>
        </pc:picChg>
        <pc:picChg chg="add del mod">
          <ac:chgData name="ゆっくり市場調査論" userId="03e094fd-291a-4030-9f28-a3cc6b5984cc" providerId="ADAL" clId="{D0124DDC-37E6-4639-BA84-6C5AA893B381}" dt="2024-02-08T23:48:51.433" v="18" actId="478"/>
          <ac:picMkLst>
            <pc:docMk/>
            <pc:sldMk cId="4156711543" sldId="264"/>
            <ac:picMk id="4" creationId="{DC24AA8E-6B8C-A482-CCC9-41A95B27A065}"/>
          </ac:picMkLst>
        </pc:picChg>
        <pc:picChg chg="add mod">
          <ac:chgData name="ゆっくり市場調査論" userId="03e094fd-291a-4030-9f28-a3cc6b5984cc" providerId="ADAL" clId="{D0124DDC-37E6-4639-BA84-6C5AA893B381}" dt="2024-02-08T23:48:54.410" v="21" actId="962"/>
          <ac:picMkLst>
            <pc:docMk/>
            <pc:sldMk cId="4156711543" sldId="264"/>
            <ac:picMk id="6" creationId="{760660BF-0C97-E438-DC5B-8BAC1ABF7AAC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4181568237" sldId="264"/>
        </pc:sldMkLst>
        <pc:picChg chg="add mod">
          <ac:chgData name="ゆっくり市場調査論" userId="03e094fd-291a-4030-9f28-a3cc6b5984cc" providerId="ADAL" clId="{D0124DDC-37E6-4639-BA84-6C5AA893B381}" dt="2024-02-09T00:01:42.050" v="120" actId="962"/>
          <ac:picMkLst>
            <pc:docMk/>
            <pc:sldMk cId="4181568237" sldId="264"/>
            <ac:picMk id="3" creationId="{9420705B-AAE0-B540-18D3-FF5F4EE7EB4D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201235824" sldId="265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168716954" sldId="265"/>
        </pc:sldMkLst>
        <pc:picChg chg="add mod">
          <ac:chgData name="ゆっくり市場調査論" userId="03e094fd-291a-4030-9f28-a3cc6b5984cc" providerId="ADAL" clId="{D0124DDC-37E6-4639-BA84-6C5AA893B381}" dt="2024-02-09T00:01:47.071" v="123" actId="962"/>
          <ac:picMkLst>
            <pc:docMk/>
            <pc:sldMk cId="2168716954" sldId="265"/>
            <ac:picMk id="3" creationId="{2226D666-575E-8206-8163-8C3E4D0D4F2C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13.945" v="2471" actId="962"/>
        <pc:sldMkLst>
          <pc:docMk/>
          <pc:sldMk cId="2556604038" sldId="265"/>
        </pc:sldMkLst>
        <pc:picChg chg="add mod">
          <ac:chgData name="ゆっくり市場調査論" userId="03e094fd-291a-4030-9f28-a3cc6b5984cc" providerId="ADAL" clId="{D0124DDC-37E6-4639-BA84-6C5AA893B381}" dt="2024-02-24T11:35:13.945" v="2471" actId="962"/>
          <ac:picMkLst>
            <pc:docMk/>
            <pc:sldMk cId="2556604038" sldId="265"/>
            <ac:picMk id="3" creationId="{B91AEF1D-8E7D-9A8F-40C0-DE46480CAEB6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18.925" v="2474" actId="962"/>
        <pc:sldMkLst>
          <pc:docMk/>
          <pc:sldMk cId="1804211479" sldId="266"/>
        </pc:sldMkLst>
        <pc:picChg chg="add mod">
          <ac:chgData name="ゆっくり市場調査論" userId="03e094fd-291a-4030-9f28-a3cc6b5984cc" providerId="ADAL" clId="{D0124DDC-37E6-4639-BA84-6C5AA893B381}" dt="2024-02-24T11:35:18.925" v="2474" actId="962"/>
          <ac:picMkLst>
            <pc:docMk/>
            <pc:sldMk cId="1804211479" sldId="266"/>
            <ac:picMk id="3" creationId="{8F87493F-3409-5ABE-A4A2-2FB2DC4767C0}"/>
          </ac:picMkLst>
        </pc:picChg>
      </pc:sldChg>
      <pc:sldChg chg="addSp delSp modSp del mod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283226469" sldId="266"/>
        </pc:sldMkLst>
        <pc:picChg chg="del">
          <ac:chgData name="ゆっくり市場調査論" userId="03e094fd-291a-4030-9f28-a3cc6b5984cc" providerId="ADAL" clId="{D0124DDC-37E6-4639-BA84-6C5AA893B381}" dt="2024-02-08T23:39:02.870" v="10" actId="478"/>
          <ac:picMkLst>
            <pc:docMk/>
            <pc:sldMk cId="3283226469" sldId="266"/>
            <ac:picMk id="3" creationId="{2C0DB461-1252-E71C-65BA-9359B3DD93D4}"/>
          </ac:picMkLst>
        </pc:picChg>
        <pc:picChg chg="add mod">
          <ac:chgData name="ゆっくり市場調査論" userId="03e094fd-291a-4030-9f28-a3cc6b5984cc" providerId="ADAL" clId="{D0124DDC-37E6-4639-BA84-6C5AA893B381}" dt="2024-02-08T23:48:49.312" v="17" actId="962"/>
          <ac:picMkLst>
            <pc:docMk/>
            <pc:sldMk cId="3283226469" sldId="266"/>
            <ac:picMk id="4" creationId="{EB6D1CBA-F32A-7BDF-DBBF-66234D73D52F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805434046" sldId="266"/>
        </pc:sldMkLst>
        <pc:picChg chg="add mod">
          <ac:chgData name="ゆっくり市場調査論" userId="03e094fd-291a-4030-9f28-a3cc6b5984cc" providerId="ADAL" clId="{D0124DDC-37E6-4639-BA84-6C5AA893B381}" dt="2024-02-09T00:01:51.098" v="126" actId="962"/>
          <ac:picMkLst>
            <pc:docMk/>
            <pc:sldMk cId="3805434046" sldId="266"/>
            <ac:picMk id="3" creationId="{CD31EECF-9897-D88D-75A7-763AE3DEE3CE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02615411" sldId="267"/>
        </pc:sldMkLst>
      </pc:sldChg>
      <pc:sldChg chg="addSp modSp new mod">
        <pc:chgData name="ゆっくり市場調査論" userId="03e094fd-291a-4030-9f28-a3cc6b5984cc" providerId="ADAL" clId="{D0124DDC-37E6-4639-BA84-6C5AA893B381}" dt="2024-02-24T11:35:21.815" v="2477" actId="962"/>
        <pc:sldMkLst>
          <pc:docMk/>
          <pc:sldMk cId="407192780" sldId="267"/>
        </pc:sldMkLst>
        <pc:picChg chg="add mod">
          <ac:chgData name="ゆっくり市場調査論" userId="03e094fd-291a-4030-9f28-a3cc6b5984cc" providerId="ADAL" clId="{D0124DDC-37E6-4639-BA84-6C5AA893B381}" dt="2024-02-24T11:35:21.815" v="2477" actId="962"/>
          <ac:picMkLst>
            <pc:docMk/>
            <pc:sldMk cId="407192780" sldId="267"/>
            <ac:picMk id="3" creationId="{7D200392-1631-6480-0C73-7F4C6B76E960}"/>
          </ac:picMkLst>
        </pc:picChg>
      </pc:sldChg>
      <pc:sldChg chg="addSp del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566591138" sldId="267"/>
        </pc:sldMkLst>
        <pc:picChg chg="add del mod">
          <ac:chgData name="ゆっくり市場調査論" userId="03e094fd-291a-4030-9f28-a3cc6b5984cc" providerId="ADAL" clId="{D0124DDC-37E6-4639-BA84-6C5AA893B381}" dt="2024-02-10T13:53:27.928" v="291" actId="478"/>
          <ac:picMkLst>
            <pc:docMk/>
            <pc:sldMk cId="566591138" sldId="267"/>
            <ac:picMk id="3" creationId="{EBDBC6EF-15DD-06E3-20C2-E816AC128E82}"/>
          </ac:picMkLst>
        </pc:picChg>
        <pc:picChg chg="add mod">
          <ac:chgData name="ゆっくり市場調査論" userId="03e094fd-291a-4030-9f28-a3cc6b5984cc" providerId="ADAL" clId="{D0124DDC-37E6-4639-BA84-6C5AA893B381}" dt="2024-02-10T13:54:14.376" v="295" actId="962"/>
          <ac:picMkLst>
            <pc:docMk/>
            <pc:sldMk cId="566591138" sldId="267"/>
            <ac:picMk id="4" creationId="{5D4CFC2A-D998-AB9C-23B0-0DD041311872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68953040" sldId="268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572399479" sldId="268"/>
        </pc:sldMkLst>
        <pc:picChg chg="add mod">
          <ac:chgData name="ゆっくり市場調査論" userId="03e094fd-291a-4030-9f28-a3cc6b5984cc" providerId="ADAL" clId="{D0124DDC-37E6-4639-BA84-6C5AA893B381}" dt="2024-02-09T00:01:57.854" v="132" actId="962"/>
          <ac:picMkLst>
            <pc:docMk/>
            <pc:sldMk cId="572399479" sldId="268"/>
            <ac:picMk id="3" creationId="{F8C95307-A97C-7F08-8342-BC386AE972FB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24.381" v="2480" actId="962"/>
        <pc:sldMkLst>
          <pc:docMk/>
          <pc:sldMk cId="1047382029" sldId="268"/>
        </pc:sldMkLst>
        <pc:picChg chg="add mod">
          <ac:chgData name="ゆっくり市場調査論" userId="03e094fd-291a-4030-9f28-a3cc6b5984cc" providerId="ADAL" clId="{D0124DDC-37E6-4639-BA84-6C5AA893B381}" dt="2024-02-24T11:35:24.381" v="2480" actId="962"/>
          <ac:picMkLst>
            <pc:docMk/>
            <pc:sldMk cId="1047382029" sldId="268"/>
            <ac:picMk id="3" creationId="{72C6CFA1-E5BB-A8AA-6F63-257D0A14132C}"/>
          </ac:picMkLst>
        </pc:picChg>
      </pc:sldChg>
      <pc:sldChg chg="addSp modSp new del mod modNotesTx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869314691" sldId="269"/>
        </pc:sldMkLst>
        <pc:picChg chg="add mod">
          <ac:chgData name="ゆっくり市場調査論" userId="03e094fd-291a-4030-9f28-a3cc6b5984cc" providerId="ADAL" clId="{D0124DDC-37E6-4639-BA84-6C5AA893B381}" dt="2024-02-09T00:02:01.798" v="135" actId="962"/>
          <ac:picMkLst>
            <pc:docMk/>
            <pc:sldMk cId="869314691" sldId="269"/>
            <ac:picMk id="3" creationId="{A4B7A8C1-EE60-4675-0982-B192ACE21AAA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27.442" v="2483" actId="962"/>
        <pc:sldMkLst>
          <pc:docMk/>
          <pc:sldMk cId="2998518907" sldId="269"/>
        </pc:sldMkLst>
        <pc:picChg chg="add mod">
          <ac:chgData name="ゆっくり市場調査論" userId="03e094fd-291a-4030-9f28-a3cc6b5984cc" providerId="ADAL" clId="{D0124DDC-37E6-4639-BA84-6C5AA893B381}" dt="2024-02-24T11:35:27.442" v="2483" actId="962"/>
          <ac:picMkLst>
            <pc:docMk/>
            <pc:sldMk cId="2998518907" sldId="269"/>
            <ac:picMk id="3" creationId="{AA376F11-40E3-A00E-C87D-0D4A043B290F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862025143" sldId="269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590085649" sldId="270"/>
        </pc:sldMkLst>
      </pc:sldChg>
      <pc:sldChg chg="addSp modSp new mod">
        <pc:chgData name="ゆっくり市場調査論" userId="03e094fd-291a-4030-9f28-a3cc6b5984cc" providerId="ADAL" clId="{D0124DDC-37E6-4639-BA84-6C5AA893B381}" dt="2024-02-24T11:35:30.181" v="2486" actId="962"/>
        <pc:sldMkLst>
          <pc:docMk/>
          <pc:sldMk cId="2644859835" sldId="270"/>
        </pc:sldMkLst>
        <pc:picChg chg="add mod">
          <ac:chgData name="ゆっくり市場調査論" userId="03e094fd-291a-4030-9f28-a3cc6b5984cc" providerId="ADAL" clId="{D0124DDC-37E6-4639-BA84-6C5AA893B381}" dt="2024-02-24T11:35:30.181" v="2486" actId="962"/>
          <ac:picMkLst>
            <pc:docMk/>
            <pc:sldMk cId="2644859835" sldId="270"/>
            <ac:picMk id="3" creationId="{A7EEF9BA-EE1C-E87B-CB08-F2A8B24C380B}"/>
          </ac:picMkLst>
        </pc:picChg>
      </pc:sldChg>
      <pc:sldChg chg="addSp modSp new del mod modNotesTx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138299440" sldId="270"/>
        </pc:sldMkLst>
        <pc:picChg chg="add mod">
          <ac:chgData name="ゆっくり市場調査論" userId="03e094fd-291a-4030-9f28-a3cc6b5984cc" providerId="ADAL" clId="{D0124DDC-37E6-4639-BA84-6C5AA893B381}" dt="2024-02-09T00:02:04.754" v="138" actId="962"/>
          <ac:picMkLst>
            <pc:docMk/>
            <pc:sldMk cId="3138299440" sldId="270"/>
            <ac:picMk id="3" creationId="{8E0EA146-E4BD-8319-DA7B-A82A6CFFAEF5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33.135" v="2489" actId="962"/>
        <pc:sldMkLst>
          <pc:docMk/>
          <pc:sldMk cId="1280919338" sldId="271"/>
        </pc:sldMkLst>
        <pc:picChg chg="add mod">
          <ac:chgData name="ゆっくり市場調査論" userId="03e094fd-291a-4030-9f28-a3cc6b5984cc" providerId="ADAL" clId="{D0124DDC-37E6-4639-BA84-6C5AA893B381}" dt="2024-02-24T11:35:33.135" v="2489" actId="962"/>
          <ac:picMkLst>
            <pc:docMk/>
            <pc:sldMk cId="1280919338" sldId="271"/>
            <ac:picMk id="3" creationId="{800410AD-08A2-8995-F343-03D7E5ADFC12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803518896" sldId="271"/>
        </pc:sldMkLst>
        <pc:picChg chg="add mod">
          <ac:chgData name="ゆっくり市場調査論" userId="03e094fd-291a-4030-9f28-a3cc6b5984cc" providerId="ADAL" clId="{D0124DDC-37E6-4639-BA84-6C5AA893B381}" dt="2024-02-09T00:02:08.336" v="141" actId="962"/>
          <ac:picMkLst>
            <pc:docMk/>
            <pc:sldMk cId="1803518896" sldId="271"/>
            <ac:picMk id="3" creationId="{BB92F6BD-A9BE-3BE3-FA35-8E0C68E2B387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943885872" sldId="271"/>
        </pc:sldMkLst>
      </pc:sldChg>
      <pc:sldChg chg="addSp modSp new mod">
        <pc:chgData name="ゆっくり市場調査論" userId="03e094fd-291a-4030-9f28-a3cc6b5984cc" providerId="ADAL" clId="{D0124DDC-37E6-4639-BA84-6C5AA893B381}" dt="2024-02-24T11:35:35.831" v="2492" actId="962"/>
        <pc:sldMkLst>
          <pc:docMk/>
          <pc:sldMk cId="1826785437" sldId="272"/>
        </pc:sldMkLst>
        <pc:picChg chg="add mod">
          <ac:chgData name="ゆっくり市場調査論" userId="03e094fd-291a-4030-9f28-a3cc6b5984cc" providerId="ADAL" clId="{D0124DDC-37E6-4639-BA84-6C5AA893B381}" dt="2024-02-24T11:35:35.831" v="2492" actId="962"/>
          <ac:picMkLst>
            <pc:docMk/>
            <pc:sldMk cId="1826785437" sldId="272"/>
            <ac:picMk id="3" creationId="{69E0AC36-C132-80F0-FA88-8F348D037446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994164786" sldId="272"/>
        </pc:sldMkLst>
        <pc:picChg chg="add mod">
          <ac:chgData name="ゆっくり市場調査論" userId="03e094fd-291a-4030-9f28-a3cc6b5984cc" providerId="ADAL" clId="{D0124DDC-37E6-4639-BA84-6C5AA893B381}" dt="2024-02-09T00:02:11.344" v="144" actId="962"/>
          <ac:picMkLst>
            <pc:docMk/>
            <pc:sldMk cId="2994164786" sldId="272"/>
            <ac:picMk id="3" creationId="{12D40B84-EC91-DFF7-F64B-EDB778F2802B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39.032" v="2495" actId="962"/>
        <pc:sldMkLst>
          <pc:docMk/>
          <pc:sldMk cId="2625997700" sldId="273"/>
        </pc:sldMkLst>
        <pc:picChg chg="add mod">
          <ac:chgData name="ゆっくり市場調査論" userId="03e094fd-291a-4030-9f28-a3cc6b5984cc" providerId="ADAL" clId="{D0124DDC-37E6-4639-BA84-6C5AA893B381}" dt="2024-02-24T11:35:39.032" v="2495" actId="962"/>
          <ac:picMkLst>
            <pc:docMk/>
            <pc:sldMk cId="2625997700" sldId="273"/>
            <ac:picMk id="3" creationId="{7A812A57-DC2D-40DB-EAFA-816B7C1AE7F4}"/>
          </ac:picMkLst>
        </pc:picChg>
      </pc:sldChg>
      <pc:sldChg chg="addSp modSp new del mod modNotesTx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4157783520" sldId="273"/>
        </pc:sldMkLst>
        <pc:picChg chg="add mod">
          <ac:chgData name="ゆっくり市場調査論" userId="03e094fd-291a-4030-9f28-a3cc6b5984cc" providerId="ADAL" clId="{D0124DDC-37E6-4639-BA84-6C5AA893B381}" dt="2024-02-09T00:02:14.289" v="147" actId="962"/>
          <ac:picMkLst>
            <pc:docMk/>
            <pc:sldMk cId="4157783520" sldId="273"/>
            <ac:picMk id="3" creationId="{09387BEB-3CA9-C9B0-0012-07ABB4F01CB2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181245291" sldId="274"/>
        </pc:sldMkLst>
        <pc:picChg chg="add mod">
          <ac:chgData name="ゆっくり市場調査論" userId="03e094fd-291a-4030-9f28-a3cc6b5984cc" providerId="ADAL" clId="{D0124DDC-37E6-4639-BA84-6C5AA893B381}" dt="2024-02-09T00:02:17.337" v="150" actId="962"/>
          <ac:picMkLst>
            <pc:docMk/>
            <pc:sldMk cId="1181245291" sldId="274"/>
            <ac:picMk id="3" creationId="{0B8EF2FA-9CE5-954A-979F-C6754D926747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41.765" v="2498" actId="962"/>
        <pc:sldMkLst>
          <pc:docMk/>
          <pc:sldMk cId="3819891838" sldId="274"/>
        </pc:sldMkLst>
        <pc:picChg chg="add mod">
          <ac:chgData name="ゆっくり市場調査論" userId="03e094fd-291a-4030-9f28-a3cc6b5984cc" providerId="ADAL" clId="{D0124DDC-37E6-4639-BA84-6C5AA893B381}" dt="2024-02-24T11:35:41.765" v="2498" actId="962"/>
          <ac:picMkLst>
            <pc:docMk/>
            <pc:sldMk cId="3819891838" sldId="274"/>
            <ac:picMk id="3" creationId="{8D88FB20-C266-5DD8-E78A-3E5D2E473586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48.081" v="2501" actId="962"/>
        <pc:sldMkLst>
          <pc:docMk/>
          <pc:sldMk cId="1399423904" sldId="275"/>
        </pc:sldMkLst>
        <pc:picChg chg="add mod">
          <ac:chgData name="ゆっくり市場調査論" userId="03e094fd-291a-4030-9f28-a3cc6b5984cc" providerId="ADAL" clId="{D0124DDC-37E6-4639-BA84-6C5AA893B381}" dt="2024-02-24T11:35:48.081" v="2501" actId="962"/>
          <ac:picMkLst>
            <pc:docMk/>
            <pc:sldMk cId="1399423904" sldId="275"/>
            <ac:picMk id="3" creationId="{4229327A-C59F-58E2-9290-EEAD9EC3E851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4001697530" sldId="275"/>
        </pc:sldMkLst>
        <pc:picChg chg="add mod">
          <ac:chgData name="ゆっくり市場調査論" userId="03e094fd-291a-4030-9f28-a3cc6b5984cc" providerId="ADAL" clId="{D0124DDC-37E6-4639-BA84-6C5AA893B381}" dt="2024-02-09T00:02:21.838" v="153" actId="962"/>
          <ac:picMkLst>
            <pc:docMk/>
            <pc:sldMk cId="4001697530" sldId="275"/>
            <ac:picMk id="3" creationId="{AB030468-B3B6-6F16-9DBA-2C651580B561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51.258" v="2504" actId="962"/>
        <pc:sldMkLst>
          <pc:docMk/>
          <pc:sldMk cId="2392602246" sldId="276"/>
        </pc:sldMkLst>
        <pc:picChg chg="add mod">
          <ac:chgData name="ゆっくり市場調査論" userId="03e094fd-291a-4030-9f28-a3cc6b5984cc" providerId="ADAL" clId="{D0124DDC-37E6-4639-BA84-6C5AA893B381}" dt="2024-02-24T11:35:51.258" v="2504" actId="962"/>
          <ac:picMkLst>
            <pc:docMk/>
            <pc:sldMk cId="2392602246" sldId="276"/>
            <ac:picMk id="3" creationId="{39752281-1C6D-F0F2-7F21-56D1A17FDF7A}"/>
          </ac:picMkLst>
        </pc:picChg>
      </pc:sldChg>
      <pc:sldChg chg="addSp modSp new del mod modNotesTx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841406903" sldId="276"/>
        </pc:sldMkLst>
        <pc:picChg chg="add mod">
          <ac:chgData name="ゆっくり市場調査論" userId="03e094fd-291a-4030-9f28-a3cc6b5984cc" providerId="ADAL" clId="{D0124DDC-37E6-4639-BA84-6C5AA893B381}" dt="2024-02-09T00:02:25.102" v="156" actId="962"/>
          <ac:picMkLst>
            <pc:docMk/>
            <pc:sldMk cId="3841406903" sldId="276"/>
            <ac:picMk id="3" creationId="{AA593AFE-DF02-67EF-CB87-B5E3A0B16BA9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54.105" v="2507" actId="962"/>
        <pc:sldMkLst>
          <pc:docMk/>
          <pc:sldMk cId="1660443141" sldId="277"/>
        </pc:sldMkLst>
        <pc:picChg chg="add mod">
          <ac:chgData name="ゆっくり市場調査論" userId="03e094fd-291a-4030-9f28-a3cc6b5984cc" providerId="ADAL" clId="{D0124DDC-37E6-4639-BA84-6C5AA893B381}" dt="2024-02-24T11:35:54.105" v="2507" actId="962"/>
          <ac:picMkLst>
            <pc:docMk/>
            <pc:sldMk cId="1660443141" sldId="277"/>
            <ac:picMk id="3" creationId="{523EE383-1667-3E31-4B10-3DFDCA187645}"/>
          </ac:picMkLst>
        </pc:picChg>
      </pc:sldChg>
      <pc:sldChg chg="addSp del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205408187" sldId="277"/>
        </pc:sldMkLst>
        <pc:picChg chg="add del mod">
          <ac:chgData name="ゆっくり市場調査論" userId="03e094fd-291a-4030-9f28-a3cc6b5984cc" providerId="ADAL" clId="{D0124DDC-37E6-4639-BA84-6C5AA893B381}" dt="2024-02-10T11:57:33.439" v="287" actId="478"/>
          <ac:picMkLst>
            <pc:docMk/>
            <pc:sldMk cId="2205408187" sldId="277"/>
            <ac:picMk id="3" creationId="{79E3FEB0-76F8-2034-C365-C84E712C9FBE}"/>
          </ac:picMkLst>
        </pc:picChg>
        <pc:picChg chg="add mod">
          <ac:chgData name="ゆっくり市場調査論" userId="03e094fd-291a-4030-9f28-a3cc6b5984cc" providerId="ADAL" clId="{D0124DDC-37E6-4639-BA84-6C5AA893B381}" dt="2024-02-10T11:57:38.240" v="290" actId="962"/>
          <ac:picMkLst>
            <pc:docMk/>
            <pc:sldMk cId="2205408187" sldId="277"/>
            <ac:picMk id="4" creationId="{ED3679FE-D529-2837-0D3D-1859688D7BBA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744433406" sldId="278"/>
        </pc:sldMkLst>
        <pc:picChg chg="add mod">
          <ac:chgData name="ゆっくり市場調査論" userId="03e094fd-291a-4030-9f28-a3cc6b5984cc" providerId="ADAL" clId="{D0124DDC-37E6-4639-BA84-6C5AA893B381}" dt="2024-02-09T00:02:30.972" v="162" actId="962"/>
          <ac:picMkLst>
            <pc:docMk/>
            <pc:sldMk cId="1744433406" sldId="278"/>
            <ac:picMk id="3" creationId="{F0EB098B-D43F-B59C-2EB8-73D3A2D620CB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56.957" v="2510" actId="962"/>
        <pc:sldMkLst>
          <pc:docMk/>
          <pc:sldMk cId="3805000969" sldId="278"/>
        </pc:sldMkLst>
        <pc:picChg chg="add mod">
          <ac:chgData name="ゆっくり市場調査論" userId="03e094fd-291a-4030-9f28-a3cc6b5984cc" providerId="ADAL" clId="{D0124DDC-37E6-4639-BA84-6C5AA893B381}" dt="2024-02-24T11:35:56.957" v="2510" actId="962"/>
          <ac:picMkLst>
            <pc:docMk/>
            <pc:sldMk cId="3805000969" sldId="278"/>
            <ac:picMk id="3" creationId="{665CED27-B0E2-1DF6-566D-423735EDB6F5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5:59.325" v="2513" actId="962"/>
        <pc:sldMkLst>
          <pc:docMk/>
          <pc:sldMk cId="1996100620" sldId="279"/>
        </pc:sldMkLst>
        <pc:picChg chg="add mod">
          <ac:chgData name="ゆっくり市場調査論" userId="03e094fd-291a-4030-9f28-a3cc6b5984cc" providerId="ADAL" clId="{D0124DDC-37E6-4639-BA84-6C5AA893B381}" dt="2024-02-24T11:35:59.325" v="2513" actId="962"/>
          <ac:picMkLst>
            <pc:docMk/>
            <pc:sldMk cId="1996100620" sldId="279"/>
            <ac:picMk id="3" creationId="{C3E5B94E-2827-9B2E-5FA4-754D6EC2EF9A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102053999" sldId="279"/>
        </pc:sldMkLst>
        <pc:picChg chg="add mod">
          <ac:chgData name="ゆっくり市場調査論" userId="03e094fd-291a-4030-9f28-a3cc6b5984cc" providerId="ADAL" clId="{D0124DDC-37E6-4639-BA84-6C5AA893B381}" dt="2024-02-09T00:02:33.741" v="165" actId="962"/>
          <ac:picMkLst>
            <pc:docMk/>
            <pc:sldMk cId="3102053999" sldId="279"/>
            <ac:picMk id="3" creationId="{C6C8358F-9815-6108-B3CA-2F19E3856056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01.850" v="2516" actId="962"/>
        <pc:sldMkLst>
          <pc:docMk/>
          <pc:sldMk cId="951196025" sldId="280"/>
        </pc:sldMkLst>
        <pc:picChg chg="add mod">
          <ac:chgData name="ゆっくり市場調査論" userId="03e094fd-291a-4030-9f28-a3cc6b5984cc" providerId="ADAL" clId="{D0124DDC-37E6-4639-BA84-6C5AA893B381}" dt="2024-02-24T11:36:01.850" v="2516" actId="962"/>
          <ac:picMkLst>
            <pc:docMk/>
            <pc:sldMk cId="951196025" sldId="280"/>
            <ac:picMk id="3" creationId="{44625DE2-2F18-070A-5B25-984990E33B5A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998738912" sldId="280"/>
        </pc:sldMkLst>
        <pc:picChg chg="add mod">
          <ac:chgData name="ゆっくり市場調査論" userId="03e094fd-291a-4030-9f28-a3cc6b5984cc" providerId="ADAL" clId="{D0124DDC-37E6-4639-BA84-6C5AA893B381}" dt="2024-02-09T00:02:36.969" v="168" actId="962"/>
          <ac:picMkLst>
            <pc:docMk/>
            <pc:sldMk cId="2998738912" sldId="280"/>
            <ac:picMk id="3" creationId="{1A246BC1-78E3-C62E-2C2B-2E630F1D5F11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215856462" sldId="281"/>
        </pc:sldMkLst>
        <pc:picChg chg="add mod">
          <ac:chgData name="ゆっくり市場調査論" userId="03e094fd-291a-4030-9f28-a3cc6b5984cc" providerId="ADAL" clId="{D0124DDC-37E6-4639-BA84-6C5AA893B381}" dt="2024-02-09T00:02:40.339" v="171" actId="962"/>
          <ac:picMkLst>
            <pc:docMk/>
            <pc:sldMk cId="1215856462" sldId="281"/>
            <ac:picMk id="3" creationId="{0747D34C-2C7B-6E3C-28F6-30FF0D3E443A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05.010" v="2519" actId="962"/>
        <pc:sldMkLst>
          <pc:docMk/>
          <pc:sldMk cId="1545473377" sldId="281"/>
        </pc:sldMkLst>
        <pc:picChg chg="add mod">
          <ac:chgData name="ゆっくり市場調査論" userId="03e094fd-291a-4030-9f28-a3cc6b5984cc" providerId="ADAL" clId="{D0124DDC-37E6-4639-BA84-6C5AA893B381}" dt="2024-02-24T11:36:05.010" v="2519" actId="962"/>
          <ac:picMkLst>
            <pc:docMk/>
            <pc:sldMk cId="1545473377" sldId="281"/>
            <ac:picMk id="3" creationId="{EDCA0847-C056-0ED5-C75E-5FF6D3BE3162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170490428" sldId="282"/>
        </pc:sldMkLst>
        <pc:picChg chg="add mod">
          <ac:chgData name="ゆっくり市場調査論" userId="03e094fd-291a-4030-9f28-a3cc6b5984cc" providerId="ADAL" clId="{D0124DDC-37E6-4639-BA84-6C5AA893B381}" dt="2024-02-09T00:02:43.191" v="174" actId="962"/>
          <ac:picMkLst>
            <pc:docMk/>
            <pc:sldMk cId="2170490428" sldId="282"/>
            <ac:picMk id="3" creationId="{8AD2CD7F-F2A2-8EDF-EB93-D1109EC34CC9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07.655" v="2522" actId="962"/>
        <pc:sldMkLst>
          <pc:docMk/>
          <pc:sldMk cId="3644868300" sldId="282"/>
        </pc:sldMkLst>
        <pc:picChg chg="add mod">
          <ac:chgData name="ゆっくり市場調査論" userId="03e094fd-291a-4030-9f28-a3cc6b5984cc" providerId="ADAL" clId="{D0124DDC-37E6-4639-BA84-6C5AA893B381}" dt="2024-02-24T11:36:07.655" v="2522" actId="962"/>
          <ac:picMkLst>
            <pc:docMk/>
            <pc:sldMk cId="3644868300" sldId="282"/>
            <ac:picMk id="3" creationId="{7DBC5383-E115-CF7B-CEC2-0F52AEFD25E7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646208106" sldId="283"/>
        </pc:sldMkLst>
        <pc:picChg chg="add mod">
          <ac:chgData name="ゆっくり市場調査論" userId="03e094fd-291a-4030-9f28-a3cc6b5984cc" providerId="ADAL" clId="{D0124DDC-37E6-4639-BA84-6C5AA893B381}" dt="2024-02-09T00:02:46.064" v="177" actId="962"/>
          <ac:picMkLst>
            <pc:docMk/>
            <pc:sldMk cId="646208106" sldId="283"/>
            <ac:picMk id="3" creationId="{161A0E9D-AB1A-433B-61FF-E9B3EBB75A0B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835185742" sldId="283"/>
        </pc:sldMkLst>
      </pc:sldChg>
      <pc:sldChg chg="addSp modSp new mod">
        <pc:chgData name="ゆっくり市場調査論" userId="03e094fd-291a-4030-9f28-a3cc6b5984cc" providerId="ADAL" clId="{D0124DDC-37E6-4639-BA84-6C5AA893B381}" dt="2024-02-24T11:36:10.605" v="2525" actId="962"/>
        <pc:sldMkLst>
          <pc:docMk/>
          <pc:sldMk cId="3601446640" sldId="283"/>
        </pc:sldMkLst>
        <pc:picChg chg="add mod">
          <ac:chgData name="ゆっくり市場調査論" userId="03e094fd-291a-4030-9f28-a3cc6b5984cc" providerId="ADAL" clId="{D0124DDC-37E6-4639-BA84-6C5AA893B381}" dt="2024-02-24T11:36:10.605" v="2525" actId="962"/>
          <ac:picMkLst>
            <pc:docMk/>
            <pc:sldMk cId="3601446640" sldId="283"/>
            <ac:picMk id="3" creationId="{7CED753C-BED9-8D9C-4C4B-5D12A0952394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96346167" sldId="284"/>
        </pc:sldMkLst>
      </pc:sldChg>
      <pc:sldChg chg="addSp modSp new mod">
        <pc:chgData name="ゆっくり市場調査論" userId="03e094fd-291a-4030-9f28-a3cc6b5984cc" providerId="ADAL" clId="{D0124DDC-37E6-4639-BA84-6C5AA893B381}" dt="2024-02-24T11:36:17.043" v="2528" actId="962"/>
        <pc:sldMkLst>
          <pc:docMk/>
          <pc:sldMk cId="644835955" sldId="284"/>
        </pc:sldMkLst>
        <pc:picChg chg="add mod">
          <ac:chgData name="ゆっくり市場調査論" userId="03e094fd-291a-4030-9f28-a3cc6b5984cc" providerId="ADAL" clId="{D0124DDC-37E6-4639-BA84-6C5AA893B381}" dt="2024-02-24T11:36:17.043" v="2528" actId="962"/>
          <ac:picMkLst>
            <pc:docMk/>
            <pc:sldMk cId="644835955" sldId="284"/>
            <ac:picMk id="3" creationId="{14F88BD3-8255-ACFD-463D-07292CD6A380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128968155" sldId="284"/>
        </pc:sldMkLst>
        <pc:picChg chg="add mod">
          <ac:chgData name="ゆっくり市場調査論" userId="03e094fd-291a-4030-9f28-a3cc6b5984cc" providerId="ADAL" clId="{D0124DDC-37E6-4639-BA84-6C5AA893B381}" dt="2024-02-09T00:02:49.007" v="180" actId="962"/>
          <ac:picMkLst>
            <pc:docMk/>
            <pc:sldMk cId="3128968155" sldId="284"/>
            <ac:picMk id="3" creationId="{7B49068C-7BED-5476-2F1A-F96B77AD8B51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08548504" sldId="285"/>
        </pc:sldMkLst>
        <pc:picChg chg="add mod">
          <ac:chgData name="ゆっくり市場調査論" userId="03e094fd-291a-4030-9f28-a3cc6b5984cc" providerId="ADAL" clId="{D0124DDC-37E6-4639-BA84-6C5AA893B381}" dt="2024-02-09T00:02:52.060" v="183" actId="962"/>
          <ac:picMkLst>
            <pc:docMk/>
            <pc:sldMk cId="108548504" sldId="285"/>
            <ac:picMk id="3" creationId="{EAC58E19-069B-F0DA-63E2-293CEDDE8E5B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22.292" v="2531" actId="962"/>
        <pc:sldMkLst>
          <pc:docMk/>
          <pc:sldMk cId="124661134" sldId="285"/>
        </pc:sldMkLst>
        <pc:picChg chg="add mod">
          <ac:chgData name="ゆっくり市場調査論" userId="03e094fd-291a-4030-9f28-a3cc6b5984cc" providerId="ADAL" clId="{D0124DDC-37E6-4639-BA84-6C5AA893B381}" dt="2024-02-24T11:36:22.292" v="2531" actId="962"/>
          <ac:picMkLst>
            <pc:docMk/>
            <pc:sldMk cId="124661134" sldId="285"/>
            <ac:picMk id="3" creationId="{E5AC7B7A-20C0-B129-3346-87895D5E3737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617065508" sldId="285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749762848" sldId="286"/>
        </pc:sldMkLst>
      </pc:sldChg>
      <pc:sldChg chg="addSp modSp new mod">
        <pc:chgData name="ゆっくり市場調査論" userId="03e094fd-291a-4030-9f28-a3cc6b5984cc" providerId="ADAL" clId="{D0124DDC-37E6-4639-BA84-6C5AA893B381}" dt="2024-02-24T11:36:25.449" v="2533" actId="27614"/>
        <pc:sldMkLst>
          <pc:docMk/>
          <pc:sldMk cId="2668322503" sldId="286"/>
        </pc:sldMkLst>
        <pc:picChg chg="add mod">
          <ac:chgData name="ゆっくり市場調査論" userId="03e094fd-291a-4030-9f28-a3cc6b5984cc" providerId="ADAL" clId="{D0124DDC-37E6-4639-BA84-6C5AA893B381}" dt="2024-02-24T11:36:25.449" v="2533" actId="27614"/>
          <ac:picMkLst>
            <pc:docMk/>
            <pc:sldMk cId="2668322503" sldId="286"/>
            <ac:picMk id="3" creationId="{747449D3-DEAF-0860-D964-627E73643345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072690534" sldId="286"/>
        </pc:sldMkLst>
        <pc:picChg chg="add mod">
          <ac:chgData name="ゆっくり市場調査論" userId="03e094fd-291a-4030-9f28-a3cc6b5984cc" providerId="ADAL" clId="{D0124DDC-37E6-4639-BA84-6C5AA893B381}" dt="2024-02-09T00:02:55.852" v="186" actId="962"/>
          <ac:picMkLst>
            <pc:docMk/>
            <pc:sldMk cId="3072690534" sldId="286"/>
            <ac:picMk id="3" creationId="{3AFED4E4-0A40-B006-8EEF-92691BAFE35B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27.586" v="2536" actId="962"/>
        <pc:sldMkLst>
          <pc:docMk/>
          <pc:sldMk cId="1759413575" sldId="287"/>
        </pc:sldMkLst>
        <pc:picChg chg="add mod">
          <ac:chgData name="ゆっくり市場調査論" userId="03e094fd-291a-4030-9f28-a3cc6b5984cc" providerId="ADAL" clId="{D0124DDC-37E6-4639-BA84-6C5AA893B381}" dt="2024-02-24T11:36:27.586" v="2536" actId="962"/>
          <ac:picMkLst>
            <pc:docMk/>
            <pc:sldMk cId="1759413575" sldId="287"/>
            <ac:picMk id="3" creationId="{0D2ABC6C-2414-5E57-D9A1-A6DD1ADB3949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872826057" sldId="287"/>
        </pc:sldMkLst>
        <pc:picChg chg="add mod">
          <ac:chgData name="ゆっくり市場調査論" userId="03e094fd-291a-4030-9f28-a3cc6b5984cc" providerId="ADAL" clId="{D0124DDC-37E6-4639-BA84-6C5AA893B381}" dt="2024-02-09T00:02:59.550" v="189" actId="962"/>
          <ac:picMkLst>
            <pc:docMk/>
            <pc:sldMk cId="1872826057" sldId="287"/>
            <ac:picMk id="3" creationId="{7B2EC2A3-0D8B-DB89-7D47-6C9A33860A74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178801883" sldId="287"/>
        </pc:sldMkLst>
      </pc:sldChg>
      <pc:sldChg chg="addSp modSp new mod">
        <pc:chgData name="ゆっくり市場調査論" userId="03e094fd-291a-4030-9f28-a3cc6b5984cc" providerId="ADAL" clId="{D0124DDC-37E6-4639-BA84-6C5AA893B381}" dt="2024-02-24T11:36:29.633" v="2539" actId="962"/>
        <pc:sldMkLst>
          <pc:docMk/>
          <pc:sldMk cId="285930153" sldId="288"/>
        </pc:sldMkLst>
        <pc:picChg chg="add mod">
          <ac:chgData name="ゆっくり市場調査論" userId="03e094fd-291a-4030-9f28-a3cc6b5984cc" providerId="ADAL" clId="{D0124DDC-37E6-4639-BA84-6C5AA893B381}" dt="2024-02-24T11:36:29.633" v="2539" actId="962"/>
          <ac:picMkLst>
            <pc:docMk/>
            <pc:sldMk cId="285930153" sldId="288"/>
            <ac:picMk id="3" creationId="{C3D6DFC1-D7B1-6714-408D-039C30B7F8D7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759219844" sldId="288"/>
        </pc:sldMkLst>
        <pc:picChg chg="add mod">
          <ac:chgData name="ゆっくり市場調査論" userId="03e094fd-291a-4030-9f28-a3cc6b5984cc" providerId="ADAL" clId="{D0124DDC-37E6-4639-BA84-6C5AA893B381}" dt="2024-02-09T00:03:03.034" v="192" actId="962"/>
          <ac:picMkLst>
            <pc:docMk/>
            <pc:sldMk cId="3759219844" sldId="288"/>
            <ac:picMk id="3" creationId="{B34EB6F0-A527-6F64-ACE3-41380CD2503C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082331190" sldId="288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994200459" sldId="289"/>
        </pc:sldMkLst>
        <pc:picChg chg="add mod">
          <ac:chgData name="ゆっくり市場調査論" userId="03e094fd-291a-4030-9f28-a3cc6b5984cc" providerId="ADAL" clId="{D0124DDC-37E6-4639-BA84-6C5AA893B381}" dt="2024-02-09T00:03:06.065" v="195" actId="962"/>
          <ac:picMkLst>
            <pc:docMk/>
            <pc:sldMk cId="994200459" sldId="289"/>
            <ac:picMk id="3" creationId="{7040EAD5-E4C9-F081-A3BB-57821DB4A986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32.308" v="2542" actId="962"/>
        <pc:sldMkLst>
          <pc:docMk/>
          <pc:sldMk cId="1933374030" sldId="289"/>
        </pc:sldMkLst>
        <pc:picChg chg="add mod">
          <ac:chgData name="ゆっくり市場調査論" userId="03e094fd-291a-4030-9f28-a3cc6b5984cc" providerId="ADAL" clId="{D0124DDC-37E6-4639-BA84-6C5AA893B381}" dt="2024-02-24T11:36:32.308" v="2542" actId="962"/>
          <ac:picMkLst>
            <pc:docMk/>
            <pc:sldMk cId="1933374030" sldId="289"/>
            <ac:picMk id="3" creationId="{85A81043-B862-DF2B-D69D-62F09822D053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992474001" sldId="289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584721933" sldId="290"/>
        </pc:sldMkLst>
        <pc:picChg chg="add mod">
          <ac:chgData name="ゆっくり市場調査論" userId="03e094fd-291a-4030-9f28-a3cc6b5984cc" providerId="ADAL" clId="{D0124DDC-37E6-4639-BA84-6C5AA893B381}" dt="2024-02-09T00:03:08.910" v="198" actId="962"/>
          <ac:picMkLst>
            <pc:docMk/>
            <pc:sldMk cId="584721933" sldId="290"/>
            <ac:picMk id="3" creationId="{ED30536A-ED16-E489-E5FD-7EAF2D597A9D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35.261" v="2545" actId="962"/>
        <pc:sldMkLst>
          <pc:docMk/>
          <pc:sldMk cId="1741677732" sldId="290"/>
        </pc:sldMkLst>
        <pc:picChg chg="add mod">
          <ac:chgData name="ゆっくり市場調査論" userId="03e094fd-291a-4030-9f28-a3cc6b5984cc" providerId="ADAL" clId="{D0124DDC-37E6-4639-BA84-6C5AA893B381}" dt="2024-02-24T11:36:35.261" v="2545" actId="962"/>
          <ac:picMkLst>
            <pc:docMk/>
            <pc:sldMk cId="1741677732" sldId="290"/>
            <ac:picMk id="3" creationId="{B09FD8D8-73BF-580F-EAF7-29EDD2DAB1A6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181590219" sldId="290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126660354" sldId="291"/>
        </pc:sldMkLst>
        <pc:picChg chg="add mod">
          <ac:chgData name="ゆっくり市場調査論" userId="03e094fd-291a-4030-9f28-a3cc6b5984cc" providerId="ADAL" clId="{D0124DDC-37E6-4639-BA84-6C5AA893B381}" dt="2024-02-09T00:03:11.688" v="201" actId="962"/>
          <ac:picMkLst>
            <pc:docMk/>
            <pc:sldMk cId="1126660354" sldId="291"/>
            <ac:picMk id="3" creationId="{67E58F5B-74E8-4407-07B3-B571A450F31C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278611866" sldId="291"/>
        </pc:sldMkLst>
      </pc:sldChg>
      <pc:sldChg chg="addSp modSp new mod">
        <pc:chgData name="ゆっくり市場調査論" userId="03e094fd-291a-4030-9f28-a3cc6b5984cc" providerId="ADAL" clId="{D0124DDC-37E6-4639-BA84-6C5AA893B381}" dt="2024-02-24T11:36:38.172" v="2548" actId="962"/>
        <pc:sldMkLst>
          <pc:docMk/>
          <pc:sldMk cId="3471921104" sldId="291"/>
        </pc:sldMkLst>
        <pc:picChg chg="add mod">
          <ac:chgData name="ゆっくり市場調査論" userId="03e094fd-291a-4030-9f28-a3cc6b5984cc" providerId="ADAL" clId="{D0124DDC-37E6-4639-BA84-6C5AA893B381}" dt="2024-02-24T11:36:38.172" v="2548" actId="962"/>
          <ac:picMkLst>
            <pc:docMk/>
            <pc:sldMk cId="3471921104" sldId="291"/>
            <ac:picMk id="3" creationId="{61E09638-56D1-68D7-435D-7104FE94825F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10980059" sldId="292"/>
        </pc:sldMkLst>
      </pc:sldChg>
      <pc:sldChg chg="addSp modSp new mod">
        <pc:chgData name="ゆっくり市場調査論" userId="03e094fd-291a-4030-9f28-a3cc6b5984cc" providerId="ADAL" clId="{D0124DDC-37E6-4639-BA84-6C5AA893B381}" dt="2024-02-24T11:36:40.851" v="2551" actId="962"/>
        <pc:sldMkLst>
          <pc:docMk/>
          <pc:sldMk cId="2565634866" sldId="292"/>
        </pc:sldMkLst>
        <pc:picChg chg="add mod">
          <ac:chgData name="ゆっくり市場調査論" userId="03e094fd-291a-4030-9f28-a3cc6b5984cc" providerId="ADAL" clId="{D0124DDC-37E6-4639-BA84-6C5AA893B381}" dt="2024-02-24T11:36:40.851" v="2551" actId="962"/>
          <ac:picMkLst>
            <pc:docMk/>
            <pc:sldMk cId="2565634866" sldId="292"/>
            <ac:picMk id="3" creationId="{11739E6F-89DD-F50A-92A5-1E1E0EE19E7D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999325877" sldId="292"/>
        </pc:sldMkLst>
        <pc:picChg chg="add mod">
          <ac:chgData name="ゆっくり市場調査論" userId="03e094fd-291a-4030-9f28-a3cc6b5984cc" providerId="ADAL" clId="{D0124DDC-37E6-4639-BA84-6C5AA893B381}" dt="2024-02-09T00:03:14.879" v="204" actId="962"/>
          <ac:picMkLst>
            <pc:docMk/>
            <pc:sldMk cId="2999325877" sldId="292"/>
            <ac:picMk id="3" creationId="{9EA1A7A3-018D-7571-F95F-6497B8A9F8D5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50111332" sldId="293"/>
        </pc:sldMkLst>
      </pc:sldChg>
      <pc:sldChg chg="addSp modSp new mod">
        <pc:chgData name="ゆっくり市場調査論" userId="03e094fd-291a-4030-9f28-a3cc6b5984cc" providerId="ADAL" clId="{D0124DDC-37E6-4639-BA84-6C5AA893B381}" dt="2024-02-24T11:36:45.754" v="2554" actId="962"/>
        <pc:sldMkLst>
          <pc:docMk/>
          <pc:sldMk cId="463224658" sldId="293"/>
        </pc:sldMkLst>
        <pc:picChg chg="add mod">
          <ac:chgData name="ゆっくり市場調査論" userId="03e094fd-291a-4030-9f28-a3cc6b5984cc" providerId="ADAL" clId="{D0124DDC-37E6-4639-BA84-6C5AA893B381}" dt="2024-02-24T11:36:45.754" v="2554" actId="962"/>
          <ac:picMkLst>
            <pc:docMk/>
            <pc:sldMk cId="463224658" sldId="293"/>
            <ac:picMk id="3" creationId="{EDF4BCFA-07E9-4591-CCC1-2044599767A1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068757380" sldId="293"/>
        </pc:sldMkLst>
        <pc:picChg chg="add mod">
          <ac:chgData name="ゆっくり市場調査論" userId="03e094fd-291a-4030-9f28-a3cc6b5984cc" providerId="ADAL" clId="{D0124DDC-37E6-4639-BA84-6C5AA893B381}" dt="2024-02-09T00:03:18.299" v="207" actId="962"/>
          <ac:picMkLst>
            <pc:docMk/>
            <pc:sldMk cId="2068757380" sldId="293"/>
            <ac:picMk id="3" creationId="{22B41647-F8DC-1602-2E34-EFD88EEF485E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48.831" v="2557" actId="962"/>
        <pc:sldMkLst>
          <pc:docMk/>
          <pc:sldMk cId="1836004633" sldId="294"/>
        </pc:sldMkLst>
        <pc:picChg chg="add mod">
          <ac:chgData name="ゆっくり市場調査論" userId="03e094fd-291a-4030-9f28-a3cc6b5984cc" providerId="ADAL" clId="{D0124DDC-37E6-4639-BA84-6C5AA893B381}" dt="2024-02-24T11:36:48.831" v="2557" actId="962"/>
          <ac:picMkLst>
            <pc:docMk/>
            <pc:sldMk cId="1836004633" sldId="294"/>
            <ac:picMk id="3" creationId="{280A4732-CDFE-70CA-D03D-51F518146175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2885148206" sldId="294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436189838" sldId="294"/>
        </pc:sldMkLst>
        <pc:picChg chg="add mod">
          <ac:chgData name="ゆっくり市場調査論" userId="03e094fd-291a-4030-9f28-a3cc6b5984cc" providerId="ADAL" clId="{D0124DDC-37E6-4639-BA84-6C5AA893B381}" dt="2024-02-09T00:03:21.335" v="210" actId="962"/>
          <ac:picMkLst>
            <pc:docMk/>
            <pc:sldMk cId="3436189838" sldId="294"/>
            <ac:picMk id="3" creationId="{A9DD5BA4-FDA0-10A7-56C2-3D7023E484CF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695668141" sldId="295"/>
        </pc:sldMkLst>
        <pc:picChg chg="add mod">
          <ac:chgData name="ゆっくり市場調査論" userId="03e094fd-291a-4030-9f28-a3cc6b5984cc" providerId="ADAL" clId="{D0124DDC-37E6-4639-BA84-6C5AA893B381}" dt="2024-02-09T00:03:24.630" v="213" actId="962"/>
          <ac:picMkLst>
            <pc:docMk/>
            <pc:sldMk cId="695668141" sldId="295"/>
            <ac:picMk id="3" creationId="{83298B99-9574-7346-B2B0-364CA5F0A555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51.136" v="2560" actId="962"/>
        <pc:sldMkLst>
          <pc:docMk/>
          <pc:sldMk cId="2936309735" sldId="295"/>
        </pc:sldMkLst>
        <pc:picChg chg="add mod">
          <ac:chgData name="ゆっくり市場調査論" userId="03e094fd-291a-4030-9f28-a3cc6b5984cc" providerId="ADAL" clId="{D0124DDC-37E6-4639-BA84-6C5AA893B381}" dt="2024-02-24T11:36:51.136" v="2560" actId="962"/>
          <ac:picMkLst>
            <pc:docMk/>
            <pc:sldMk cId="2936309735" sldId="295"/>
            <ac:picMk id="3" creationId="{D89EA39D-2003-0ED6-4134-B76FE480A998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402824427" sldId="295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859896248" sldId="296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578727091" sldId="296"/>
        </pc:sldMkLst>
        <pc:picChg chg="add mod">
          <ac:chgData name="ゆっくり市場調査論" userId="03e094fd-291a-4030-9f28-a3cc6b5984cc" providerId="ADAL" clId="{D0124DDC-37E6-4639-BA84-6C5AA893B381}" dt="2024-02-09T00:03:27.800" v="216" actId="962"/>
          <ac:picMkLst>
            <pc:docMk/>
            <pc:sldMk cId="3578727091" sldId="296"/>
            <ac:picMk id="3" creationId="{EB6006DC-A7DF-A8D4-7D30-4424A7C19F9C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53.626" v="2563" actId="962"/>
        <pc:sldMkLst>
          <pc:docMk/>
          <pc:sldMk cId="4095832953" sldId="296"/>
        </pc:sldMkLst>
        <pc:picChg chg="add mod">
          <ac:chgData name="ゆっくり市場調査論" userId="03e094fd-291a-4030-9f28-a3cc6b5984cc" providerId="ADAL" clId="{D0124DDC-37E6-4639-BA84-6C5AA893B381}" dt="2024-02-24T11:36:53.626" v="2563" actId="962"/>
          <ac:picMkLst>
            <pc:docMk/>
            <pc:sldMk cId="4095832953" sldId="296"/>
            <ac:picMk id="3" creationId="{8CFDF74C-95DF-EE2C-76FA-42AE7209A1DC}"/>
          </ac:picMkLst>
        </pc:picChg>
      </pc:sldChg>
      <pc:sldChg chg="addSp modSp new mod">
        <pc:chgData name="ゆっくり市場調査論" userId="03e094fd-291a-4030-9f28-a3cc6b5984cc" providerId="ADAL" clId="{D0124DDC-37E6-4639-BA84-6C5AA893B381}" dt="2024-02-24T11:36:56.149" v="2566" actId="962"/>
        <pc:sldMkLst>
          <pc:docMk/>
          <pc:sldMk cId="3783116663" sldId="297"/>
        </pc:sldMkLst>
        <pc:picChg chg="add mod">
          <ac:chgData name="ゆっくり市場調査論" userId="03e094fd-291a-4030-9f28-a3cc6b5984cc" providerId="ADAL" clId="{D0124DDC-37E6-4639-BA84-6C5AA893B381}" dt="2024-02-24T11:36:56.149" v="2566" actId="962"/>
          <ac:picMkLst>
            <pc:docMk/>
            <pc:sldMk cId="3783116663" sldId="297"/>
            <ac:picMk id="3" creationId="{6104AE42-A13B-6343-9275-B6D97889059E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937440257" sldId="297"/>
        </pc:sldMkLst>
        <pc:picChg chg="add mod">
          <ac:chgData name="ゆっくり市場調査論" userId="03e094fd-291a-4030-9f28-a3cc6b5984cc" providerId="ADAL" clId="{D0124DDC-37E6-4639-BA84-6C5AA893B381}" dt="2024-02-09T00:03:31.298" v="218" actId="27614"/>
          <ac:picMkLst>
            <pc:docMk/>
            <pc:sldMk cId="3937440257" sldId="297"/>
            <ac:picMk id="3" creationId="{CD6C9A7A-6A53-DDD2-E275-3E758406621B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228720334" sldId="297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331835187" sldId="298"/>
        </pc:sldMkLst>
        <pc:picChg chg="add mod">
          <ac:chgData name="ゆっくり市場調査論" userId="03e094fd-291a-4030-9f28-a3cc6b5984cc" providerId="ADAL" clId="{D0124DDC-37E6-4639-BA84-6C5AA893B381}" dt="2024-02-09T00:03:33.694" v="221" actId="962"/>
          <ac:picMkLst>
            <pc:docMk/>
            <pc:sldMk cId="1331835187" sldId="298"/>
            <ac:picMk id="3" creationId="{3D51039F-D212-C07D-4BD9-87B1E188C6E1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2971574666" sldId="298"/>
        </pc:sldMkLst>
      </pc:sldChg>
      <pc:sldChg chg="addSp modSp new mod">
        <pc:chgData name="ゆっくり市場調査論" userId="03e094fd-291a-4030-9f28-a3cc6b5984cc" providerId="ADAL" clId="{D0124DDC-37E6-4639-BA84-6C5AA893B381}" dt="2024-02-24T11:36:58.625" v="2569" actId="962"/>
        <pc:sldMkLst>
          <pc:docMk/>
          <pc:sldMk cId="2989033129" sldId="298"/>
        </pc:sldMkLst>
        <pc:picChg chg="add mod">
          <ac:chgData name="ゆっくり市場調査論" userId="03e094fd-291a-4030-9f28-a3cc6b5984cc" providerId="ADAL" clId="{D0124DDC-37E6-4639-BA84-6C5AA893B381}" dt="2024-02-24T11:36:58.625" v="2569" actId="962"/>
          <ac:picMkLst>
            <pc:docMk/>
            <pc:sldMk cId="2989033129" sldId="298"/>
            <ac:picMk id="3" creationId="{6406F16E-3036-F7AD-80BA-4AA1A29FD8DD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970306410" sldId="299"/>
        </pc:sldMkLst>
        <pc:picChg chg="add mod">
          <ac:chgData name="ゆっくり市場調査論" userId="03e094fd-291a-4030-9f28-a3cc6b5984cc" providerId="ADAL" clId="{D0124DDC-37E6-4639-BA84-6C5AA893B381}" dt="2024-02-09T00:03:37.646" v="224" actId="962"/>
          <ac:picMkLst>
            <pc:docMk/>
            <pc:sldMk cId="970306410" sldId="299"/>
            <ac:picMk id="3" creationId="{14236012-FED4-B2D5-CC23-81290A9CAD33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664760033" sldId="299"/>
        </pc:sldMkLst>
      </pc:sldChg>
      <pc:sldChg chg="addSp modSp new mod">
        <pc:chgData name="ゆっくり市場調査論" userId="03e094fd-291a-4030-9f28-a3cc6b5984cc" providerId="ADAL" clId="{D0124DDC-37E6-4639-BA84-6C5AA893B381}" dt="2024-02-24T11:37:01.378" v="2572" actId="962"/>
        <pc:sldMkLst>
          <pc:docMk/>
          <pc:sldMk cId="2580053354" sldId="299"/>
        </pc:sldMkLst>
        <pc:picChg chg="add mod">
          <ac:chgData name="ゆっくり市場調査論" userId="03e094fd-291a-4030-9f28-a3cc6b5984cc" providerId="ADAL" clId="{D0124DDC-37E6-4639-BA84-6C5AA893B381}" dt="2024-02-24T11:37:01.378" v="2572" actId="962"/>
          <ac:picMkLst>
            <pc:docMk/>
            <pc:sldMk cId="2580053354" sldId="299"/>
            <ac:picMk id="3" creationId="{D806E8EF-1ED9-4AEF-CA29-08DC1D69AE42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67978471" sldId="300"/>
        </pc:sldMkLst>
      </pc:sldChg>
      <pc:sldChg chg="addSp modSp new del mod">
        <pc:chgData name="ゆっくり市場調査論" userId="03e094fd-291a-4030-9f28-a3cc6b5984cc" providerId="ADAL" clId="{D0124DDC-37E6-4639-BA84-6C5AA893B381}" dt="2024-02-24T11:37:16.706" v="2577" actId="47"/>
        <pc:sldMkLst>
          <pc:docMk/>
          <pc:sldMk cId="1886684846" sldId="300"/>
        </pc:sldMkLst>
        <pc:picChg chg="add mod">
          <ac:chgData name="ゆっくり市場調査論" userId="03e094fd-291a-4030-9f28-a3cc6b5984cc" providerId="ADAL" clId="{D0124DDC-37E6-4639-BA84-6C5AA893B381}" dt="2024-02-24T11:37:04.171" v="2575" actId="962"/>
          <ac:picMkLst>
            <pc:docMk/>
            <pc:sldMk cId="1886684846" sldId="300"/>
            <ac:picMk id="3" creationId="{DF76BFF8-09E1-03AE-DCA7-4A281529AB21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199330354" sldId="300"/>
        </pc:sldMkLst>
        <pc:picChg chg="add mod">
          <ac:chgData name="ゆっくり市場調査論" userId="03e094fd-291a-4030-9f28-a3cc6b5984cc" providerId="ADAL" clId="{D0124DDC-37E6-4639-BA84-6C5AA893B381}" dt="2024-02-09T00:03:40.976" v="227" actId="962"/>
          <ac:picMkLst>
            <pc:docMk/>
            <pc:sldMk cId="3199330354" sldId="300"/>
            <ac:picMk id="3" creationId="{421E5E02-4499-01A4-9B69-AC07FB22721A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226219642" sldId="301"/>
        </pc:sldMkLst>
        <pc:picChg chg="add mod">
          <ac:chgData name="ゆっくり市場調査論" userId="03e094fd-291a-4030-9f28-a3cc6b5984cc" providerId="ADAL" clId="{D0124DDC-37E6-4639-BA84-6C5AA893B381}" dt="2024-02-09T00:03:43.554" v="230" actId="962"/>
          <ac:picMkLst>
            <pc:docMk/>
            <pc:sldMk cId="1226219642" sldId="301"/>
            <ac:picMk id="3" creationId="{7525DDE8-EB60-E8F5-4285-9ED44CE06CE8}"/>
          </ac:picMkLst>
        </pc:picChg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2870461504" sldId="301"/>
        </pc:sldMkLst>
      </pc:sldChg>
      <pc:sldChg chg="delSp del mod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152698029" sldId="301"/>
        </pc:sldMkLst>
        <pc:picChg chg="del">
          <ac:chgData name="ゆっくり市場調査論" userId="03e094fd-291a-4030-9f28-a3cc6b5984cc" providerId="ADAL" clId="{D0124DDC-37E6-4639-BA84-6C5AA893B381}" dt="2024-02-09T00:00:00.233" v="22" actId="478"/>
          <ac:picMkLst>
            <pc:docMk/>
            <pc:sldMk cId="4152698029" sldId="301"/>
            <ac:picMk id="3" creationId="{1F397300-4FA0-7EEA-78BF-FCBC8DEC9FE3}"/>
          </ac:picMkLst>
        </pc:picChg>
      </pc:sldChg>
      <pc:sldChg chg="delSp del mod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246038015" sldId="302"/>
        </pc:sldMkLst>
        <pc:picChg chg="del">
          <ac:chgData name="ゆっくり市場調査論" userId="03e094fd-291a-4030-9f28-a3cc6b5984cc" providerId="ADAL" clId="{D0124DDC-37E6-4639-BA84-6C5AA893B381}" dt="2024-02-09T00:00:02.514" v="23" actId="478"/>
          <ac:picMkLst>
            <pc:docMk/>
            <pc:sldMk cId="246038015" sldId="302"/>
            <ac:picMk id="3" creationId="{2947210A-932A-A27B-8330-61A6682F30E7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626857399" sldId="302"/>
        </pc:sldMkLst>
        <pc:picChg chg="add mod">
          <ac:chgData name="ゆっくり市場調査論" userId="03e094fd-291a-4030-9f28-a3cc6b5984cc" providerId="ADAL" clId="{D0124DDC-37E6-4639-BA84-6C5AA893B381}" dt="2024-02-09T00:03:47.043" v="233" actId="962"/>
          <ac:picMkLst>
            <pc:docMk/>
            <pc:sldMk cId="2626857399" sldId="302"/>
            <ac:picMk id="3" creationId="{A61AE46C-986C-2AD2-CE69-51283ADA7EEA}"/>
          </ac:picMkLst>
        </pc:picChg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2845179666" sldId="302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23768270" sldId="303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637888445" sldId="303"/>
        </pc:sldMkLst>
        <pc:picChg chg="add mod">
          <ac:chgData name="ゆっくり市場調査論" userId="03e094fd-291a-4030-9f28-a3cc6b5984cc" providerId="ADAL" clId="{D0124DDC-37E6-4639-BA84-6C5AA893B381}" dt="2024-02-09T00:03:50.400" v="236" actId="962"/>
          <ac:picMkLst>
            <pc:docMk/>
            <pc:sldMk cId="1637888445" sldId="303"/>
            <ac:picMk id="3" creationId="{5B75D420-8C7C-9F8F-9D4A-32D080E8C704}"/>
          </ac:picMkLst>
        </pc:picChg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2095876718" sldId="303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87800062" sldId="304"/>
        </pc:sldMkLst>
        <pc:picChg chg="add mod">
          <ac:chgData name="ゆっくり市場調査論" userId="03e094fd-291a-4030-9f28-a3cc6b5984cc" providerId="ADAL" clId="{D0124DDC-37E6-4639-BA84-6C5AA893B381}" dt="2024-02-09T00:03:53.527" v="239" actId="962"/>
          <ac:picMkLst>
            <pc:docMk/>
            <pc:sldMk cId="87800062" sldId="304"/>
            <ac:picMk id="3" creationId="{D37135B8-A23D-CBE0-B1DA-86B5EC5229F4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587065243" sldId="304"/>
        </pc:sldMkLst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854281926" sldId="304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4413587" sldId="305"/>
        </pc:sldMkLst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2322819409" sldId="305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4165953750" sldId="305"/>
        </pc:sldMkLst>
        <pc:picChg chg="add mod">
          <ac:chgData name="ゆっくり市場調査論" userId="03e094fd-291a-4030-9f28-a3cc6b5984cc" providerId="ADAL" clId="{D0124DDC-37E6-4639-BA84-6C5AA893B381}" dt="2024-02-09T00:04:01.074" v="242" actId="962"/>
          <ac:picMkLst>
            <pc:docMk/>
            <pc:sldMk cId="4165953750" sldId="305"/>
            <ac:picMk id="3" creationId="{95D36075-7E28-B3AD-2FA1-49C5D765CE45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773858" sldId="306"/>
        </pc:sldMkLst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415908085" sldId="306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849115075" sldId="306"/>
        </pc:sldMkLst>
        <pc:picChg chg="add mod">
          <ac:chgData name="ゆっくり市場調査論" userId="03e094fd-291a-4030-9f28-a3cc6b5984cc" providerId="ADAL" clId="{D0124DDC-37E6-4639-BA84-6C5AA893B381}" dt="2024-02-09T00:04:04.331" v="245" actId="962"/>
          <ac:picMkLst>
            <pc:docMk/>
            <pc:sldMk cId="1849115075" sldId="306"/>
            <ac:picMk id="3" creationId="{DB262915-CD57-BDA5-7141-95A0F650F8F5}"/>
          </ac:picMkLst>
        </pc:picChg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2310801977" sldId="307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641641098" sldId="307"/>
        </pc:sldMkLst>
        <pc:picChg chg="add mod">
          <ac:chgData name="ゆっくり市場調査論" userId="03e094fd-291a-4030-9f28-a3cc6b5984cc" providerId="ADAL" clId="{D0124DDC-37E6-4639-BA84-6C5AA893B381}" dt="2024-02-09T00:04:06.643" v="248" actId="962"/>
          <ac:picMkLst>
            <pc:docMk/>
            <pc:sldMk cId="3641641098" sldId="307"/>
            <ac:picMk id="3" creationId="{4067D89D-49DD-1128-0606-6820B02639CC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702916307" sldId="307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808751629" sldId="308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638355445" sldId="308"/>
        </pc:sldMkLst>
        <pc:picChg chg="add mod">
          <ac:chgData name="ゆっくり市場調査論" userId="03e094fd-291a-4030-9f28-a3cc6b5984cc" providerId="ADAL" clId="{D0124DDC-37E6-4639-BA84-6C5AA893B381}" dt="2024-02-09T00:04:14.849" v="251" actId="962"/>
          <ac:picMkLst>
            <pc:docMk/>
            <pc:sldMk cId="3638355445" sldId="308"/>
            <ac:picMk id="3" creationId="{120EE549-8641-1EE1-2615-0D3F8B67C63C}"/>
          </ac:picMkLst>
        </pc:picChg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3667383101" sldId="308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517396562" sldId="309"/>
        </pc:sldMkLst>
        <pc:picChg chg="add mod">
          <ac:chgData name="ゆっくり市場調査論" userId="03e094fd-291a-4030-9f28-a3cc6b5984cc" providerId="ADAL" clId="{D0124DDC-37E6-4639-BA84-6C5AA893B381}" dt="2024-02-09T00:04:18.379" v="254" actId="962"/>
          <ac:picMkLst>
            <pc:docMk/>
            <pc:sldMk cId="2517396562" sldId="309"/>
            <ac:picMk id="3" creationId="{FA5B04D9-706C-4A60-C201-61BADA8DEA80}"/>
          </ac:picMkLst>
        </pc:picChg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2969122647" sldId="309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855319657" sldId="309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540199888" sldId="310"/>
        </pc:sldMkLst>
        <pc:picChg chg="add mod">
          <ac:chgData name="ゆっくり市場調査論" userId="03e094fd-291a-4030-9f28-a3cc6b5984cc" providerId="ADAL" clId="{D0124DDC-37E6-4639-BA84-6C5AA893B381}" dt="2024-02-09T00:04:21.984" v="257" actId="962"/>
          <ac:picMkLst>
            <pc:docMk/>
            <pc:sldMk cId="540199888" sldId="310"/>
            <ac:picMk id="3" creationId="{6B19AA0A-DE20-401C-4A2A-577179B63408}"/>
          </ac:picMkLst>
        </pc:picChg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2568883186" sldId="310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111932484" sldId="310"/>
        </pc:sldMkLst>
      </pc:sldChg>
      <pc:sldChg chg="delSp del mod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515155632" sldId="311"/>
        </pc:sldMkLst>
        <pc:picChg chg="del">
          <ac:chgData name="ゆっくり市場調査論" userId="03e094fd-291a-4030-9f28-a3cc6b5984cc" providerId="ADAL" clId="{D0124DDC-37E6-4639-BA84-6C5AA893B381}" dt="2024-02-09T00:00:27.490" v="24" actId="478"/>
          <ac:picMkLst>
            <pc:docMk/>
            <pc:sldMk cId="515155632" sldId="311"/>
            <ac:picMk id="3" creationId="{D7875E35-7950-A6BC-83FD-56BE75202A35}"/>
          </ac:picMkLst>
        </pc:picChg>
      </pc:sldChg>
      <pc:sldChg chg="new del">
        <pc:chgData name="ゆっくり市場調査論" userId="03e094fd-291a-4030-9f28-a3cc6b5984cc" providerId="ADAL" clId="{D0124DDC-37E6-4639-BA84-6C5AA893B381}" dt="2024-02-24T11:37:09.231" v="2576" actId="47"/>
        <pc:sldMkLst>
          <pc:docMk/>
          <pc:sldMk cId="1728933736" sldId="311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949064774" sldId="311"/>
        </pc:sldMkLst>
        <pc:picChg chg="add mod">
          <ac:chgData name="ゆっくり市場調査論" userId="03e094fd-291a-4030-9f28-a3cc6b5984cc" providerId="ADAL" clId="{D0124DDC-37E6-4639-BA84-6C5AA893B381}" dt="2024-02-09T00:04:26.921" v="260" actId="962"/>
          <ac:picMkLst>
            <pc:docMk/>
            <pc:sldMk cId="2949064774" sldId="311"/>
            <ac:picMk id="3" creationId="{93D007FF-D416-5998-9D2A-DD2404524CD1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751585348" sldId="312"/>
        </pc:sldMkLst>
        <pc:picChg chg="add mod">
          <ac:chgData name="ゆっくり市場調査論" userId="03e094fd-291a-4030-9f28-a3cc6b5984cc" providerId="ADAL" clId="{D0124DDC-37E6-4639-BA84-6C5AA893B381}" dt="2024-02-09T00:04:30.378" v="263" actId="962"/>
          <ac:picMkLst>
            <pc:docMk/>
            <pc:sldMk cId="751585348" sldId="312"/>
            <ac:picMk id="3" creationId="{482C1928-0B7E-9BCD-BF3F-38F6EF65070E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769826181" sldId="312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822382491" sldId="313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2426935677" sldId="313"/>
        </pc:sldMkLst>
        <pc:picChg chg="add mod">
          <ac:chgData name="ゆっくり市場調査論" userId="03e094fd-291a-4030-9f28-a3cc6b5984cc" providerId="ADAL" clId="{D0124DDC-37E6-4639-BA84-6C5AA893B381}" dt="2024-02-09T00:04:33.392" v="266" actId="962"/>
          <ac:picMkLst>
            <pc:docMk/>
            <pc:sldMk cId="2426935677" sldId="313"/>
            <ac:picMk id="3" creationId="{44695400-E814-5191-8725-7CC138166ACD}"/>
          </ac:picMkLst>
        </pc:picChg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062290270" sldId="314"/>
        </pc:sldMkLst>
        <pc:picChg chg="add mod">
          <ac:chgData name="ゆっくり市場調査論" userId="03e094fd-291a-4030-9f28-a3cc6b5984cc" providerId="ADAL" clId="{D0124DDC-37E6-4639-BA84-6C5AA893B381}" dt="2024-02-09T00:04:36.931" v="269" actId="962"/>
          <ac:picMkLst>
            <pc:docMk/>
            <pc:sldMk cId="3062290270" sldId="314"/>
            <ac:picMk id="3" creationId="{44D8C886-963D-9F61-5523-220E142033AC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910847257" sldId="314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90791873" sldId="315"/>
        </pc:sldMkLst>
        <pc:picChg chg="add mod">
          <ac:chgData name="ゆっくり市場調査論" userId="03e094fd-291a-4030-9f28-a3cc6b5984cc" providerId="ADAL" clId="{D0124DDC-37E6-4639-BA84-6C5AA893B381}" dt="2024-02-09T00:04:39.913" v="272" actId="962"/>
          <ac:picMkLst>
            <pc:docMk/>
            <pc:sldMk cId="190791873" sldId="315"/>
            <ac:picMk id="3" creationId="{6F979E47-0D25-2456-A8D3-F8209A0338C0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510703237" sldId="315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83593981" sldId="316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588811862" sldId="316"/>
        </pc:sldMkLst>
        <pc:picChg chg="add mod">
          <ac:chgData name="ゆっくり市場調査論" userId="03e094fd-291a-4030-9f28-a3cc6b5984cc" providerId="ADAL" clId="{D0124DDC-37E6-4639-BA84-6C5AA893B381}" dt="2024-02-09T00:04:42.591" v="275" actId="962"/>
          <ac:picMkLst>
            <pc:docMk/>
            <pc:sldMk cId="3588811862" sldId="316"/>
            <ac:picMk id="3" creationId="{A1B6EEF7-8466-B581-397B-1C7AD6267418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201410799" sldId="317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943164028" sldId="317"/>
        </pc:sldMkLst>
        <pc:picChg chg="add mod">
          <ac:chgData name="ゆっくり市場調査論" userId="03e094fd-291a-4030-9f28-a3cc6b5984cc" providerId="ADAL" clId="{D0124DDC-37E6-4639-BA84-6C5AA893B381}" dt="2024-02-09T00:04:47.901" v="278" actId="962"/>
          <ac:picMkLst>
            <pc:docMk/>
            <pc:sldMk cId="3943164028" sldId="317"/>
            <ac:picMk id="3" creationId="{18F6D7C2-2193-52F8-F33E-6AD9070F5644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835376489" sldId="318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1121244018" sldId="318"/>
        </pc:sldMkLst>
        <pc:picChg chg="add mod">
          <ac:chgData name="ゆっくり市場調査論" userId="03e094fd-291a-4030-9f28-a3cc6b5984cc" providerId="ADAL" clId="{D0124DDC-37E6-4639-BA84-6C5AA893B381}" dt="2024-02-09T00:04:51.656" v="281" actId="962"/>
          <ac:picMkLst>
            <pc:docMk/>
            <pc:sldMk cId="1121244018" sldId="318"/>
            <ac:picMk id="3" creationId="{2304CBBD-D484-C729-5ACB-CD144F838090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51530396" sldId="319"/>
        </pc:sldMkLst>
      </pc:sldChg>
      <pc:sldChg chg="addSp modSp new del mod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515530801" sldId="319"/>
        </pc:sldMkLst>
        <pc:picChg chg="add mod">
          <ac:chgData name="ゆっくり市場調査論" userId="03e094fd-291a-4030-9f28-a3cc6b5984cc" providerId="ADAL" clId="{D0124DDC-37E6-4639-BA84-6C5AA893B381}" dt="2024-02-10T14:11:51.344" v="307" actId="1076"/>
          <ac:picMkLst>
            <pc:docMk/>
            <pc:sldMk cId="3515530801" sldId="319"/>
            <ac:picMk id="3" creationId="{F8BD25B4-8C07-BDA1-57F1-2DE841916789}"/>
          </ac:picMkLst>
        </pc:picChg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916264023" sldId="320"/>
        </pc:sldMkLst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1423854882" sldId="320"/>
        </pc:sldMkLst>
      </pc:sldChg>
      <pc:sldChg chg="addSp delSp modSp new del mod modNotesTx">
        <pc:chgData name="ゆっくり市場調査論" userId="03e094fd-291a-4030-9f28-a3cc6b5984cc" providerId="ADAL" clId="{D0124DDC-37E6-4639-BA84-6C5AA893B381}" dt="2024-02-24T11:34:39.198" v="2387" actId="47"/>
        <pc:sldMkLst>
          <pc:docMk/>
          <pc:sldMk cId="3302754092" sldId="320"/>
        </pc:sldMkLst>
        <pc:picChg chg="add del mod">
          <ac:chgData name="ゆっくり市場調査論" userId="03e094fd-291a-4030-9f28-a3cc6b5984cc" providerId="ADAL" clId="{D0124DDC-37E6-4639-BA84-6C5AA893B381}" dt="2024-02-10T13:58:55.536" v="299" actId="478"/>
          <ac:picMkLst>
            <pc:docMk/>
            <pc:sldMk cId="3302754092" sldId="320"/>
            <ac:picMk id="3" creationId="{50F1DD66-FA4D-27F4-3862-B7226CAACB4A}"/>
          </ac:picMkLst>
        </pc:picChg>
        <pc:picChg chg="add del mod">
          <ac:chgData name="ゆっくり市場調査論" userId="03e094fd-291a-4030-9f28-a3cc6b5984cc" providerId="ADAL" clId="{D0124DDC-37E6-4639-BA84-6C5AA893B381}" dt="2024-02-10T14:05:20.180" v="303" actId="478"/>
          <ac:picMkLst>
            <pc:docMk/>
            <pc:sldMk cId="3302754092" sldId="320"/>
            <ac:picMk id="5" creationId="{520E1C19-D6D2-3621-AB71-D705DA4E5AF5}"/>
          </ac:picMkLst>
        </pc:picChg>
        <pc:picChg chg="add mod">
          <ac:chgData name="ゆっくり市場調査論" userId="03e094fd-291a-4030-9f28-a3cc6b5984cc" providerId="ADAL" clId="{D0124DDC-37E6-4639-BA84-6C5AA893B381}" dt="2024-02-10T14:08:26.143" v="306" actId="962"/>
          <ac:picMkLst>
            <pc:docMk/>
            <pc:sldMk cId="3302754092" sldId="320"/>
            <ac:picMk id="7" creationId="{A782C3D8-D534-3614-538F-4455526C560F}"/>
          </ac:picMkLst>
        </pc:picChg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988301657" sldId="321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597012723" sldId="321"/>
        </pc:sldMkLst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126561221" sldId="322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454098955" sldId="322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011635839" sldId="323"/>
        </pc:sldMkLst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3309849500" sldId="323"/>
        </pc:sldMkLst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2099622689" sldId="324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253712450" sldId="324"/>
        </pc:sldMkLst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1973828866" sldId="325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187537056" sldId="325"/>
        </pc:sldMkLst>
      </pc:sldChg>
      <pc:sldChg chg="delSp del mod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515503456" sldId="326"/>
        </pc:sldMkLst>
        <pc:picChg chg="del">
          <ac:chgData name="ゆっくり市場調査論" userId="03e094fd-291a-4030-9f28-a3cc6b5984cc" providerId="ADAL" clId="{D0124DDC-37E6-4639-BA84-6C5AA893B381}" dt="2024-02-09T00:00:43.701" v="25" actId="478"/>
          <ac:picMkLst>
            <pc:docMk/>
            <pc:sldMk cId="1515503456" sldId="326"/>
            <ac:picMk id="3" creationId="{9B41041F-8C50-FE6D-9A9A-67102262D0F0}"/>
          </ac:picMkLst>
        </pc:picChg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3861809149" sldId="326"/>
        </pc:sldMkLst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172618955" sldId="327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301568291" sldId="327"/>
        </pc:sldMkLst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1834193362" sldId="328"/>
        </pc:sldMkLst>
      </pc:sldChg>
      <pc:sldChg chg="del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3395994719" sldId="328"/>
        </pc:sldMkLst>
      </pc:sldChg>
      <pc:sldChg chg="delSp del mod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130226731" sldId="329"/>
        </pc:sldMkLst>
        <pc:picChg chg="del">
          <ac:chgData name="ゆっくり市場調査論" userId="03e094fd-291a-4030-9f28-a3cc6b5984cc" providerId="ADAL" clId="{D0124DDC-37E6-4639-BA84-6C5AA893B381}" dt="2024-02-09T00:00:52.848" v="26" actId="478"/>
          <ac:picMkLst>
            <pc:docMk/>
            <pc:sldMk cId="1130226731" sldId="329"/>
            <ac:picMk id="3" creationId="{787958AC-1064-7CA6-15A5-685C0EB62FE0}"/>
          </ac:picMkLst>
        </pc:picChg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1917598955" sldId="329"/>
        </pc:sldMkLst>
      </pc:sldChg>
      <pc:sldChg chg="addSp delSp modSp new del mod">
        <pc:chgData name="ゆっくり市場調査論" userId="03e094fd-291a-4030-9f28-a3cc6b5984cc" providerId="ADAL" clId="{D0124DDC-37E6-4639-BA84-6C5AA893B381}" dt="2024-02-09T00:01:09.525" v="27" actId="2696"/>
        <pc:sldMkLst>
          <pc:docMk/>
          <pc:sldMk cId="1103779905" sldId="330"/>
        </pc:sldMkLst>
        <pc:picChg chg="add del mod">
          <ac:chgData name="ゆっくり市場調査論" userId="03e094fd-291a-4030-9f28-a3cc6b5984cc" providerId="ADAL" clId="{D0124DDC-37E6-4639-BA84-6C5AA893B381}" dt="2024-02-08T23:39:05.548" v="11" actId="478"/>
          <ac:picMkLst>
            <pc:docMk/>
            <pc:sldMk cId="1103779905" sldId="330"/>
            <ac:picMk id="3" creationId="{8D39140F-8CEA-44A1-9E37-75E1CFCBE9B0}"/>
          </ac:picMkLst>
        </pc:picChg>
        <pc:picChg chg="add mod">
          <ac:chgData name="ゆっくり市場調査論" userId="03e094fd-291a-4030-9f28-a3cc6b5984cc" providerId="ADAL" clId="{D0124DDC-37E6-4639-BA84-6C5AA893B381}" dt="2024-02-08T23:48:44.630" v="14" actId="962"/>
          <ac:picMkLst>
            <pc:docMk/>
            <pc:sldMk cId="1103779905" sldId="330"/>
            <ac:picMk id="5" creationId="{468F0C0D-7D25-B6A6-9A2E-69C683C861EA}"/>
          </ac:picMkLst>
        </pc:picChg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3699125891" sldId="330"/>
        </pc:sldMkLst>
      </pc:sldChg>
      <pc:sldChg chg="new del">
        <pc:chgData name="ゆっくり市場調査論" userId="03e094fd-291a-4030-9f28-a3cc6b5984cc" providerId="ADAL" clId="{D0124DDC-37E6-4639-BA84-6C5AA893B381}" dt="2024-02-09T00:05:05.102" v="285" actId="47"/>
        <pc:sldMkLst>
          <pc:docMk/>
          <pc:sldMk cId="3909895525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ADC7B-FE62-49FC-9C9B-B364CB1CBD59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A7301-B2DB-438A-A122-D8A5B5A34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70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7E2B597-67A4-DE48-6993-438A8BF59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F87493F-3409-5ABE-A4A2-2FB2DC47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1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7D200392-1631-6480-0C73-7F4C6B76E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中程度の精度で自動的に生成された説明">
            <a:extLst>
              <a:ext uri="{FF2B5EF4-FFF2-40B4-BE49-F238E27FC236}">
                <a16:creationId xmlns:a16="http://schemas.microsoft.com/office/drawing/2014/main" id="{72C6CFA1-E5BB-A8AA-6F63-257D0A141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8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A376F11-40E3-A00E-C87D-0D4A043B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A7EEF9BA-EE1C-E87B-CB08-F2A8B24C3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道路 が含まれている画像&#10;&#10;自動的に生成された説明">
            <a:extLst>
              <a:ext uri="{FF2B5EF4-FFF2-40B4-BE49-F238E27FC236}">
                <a16:creationId xmlns:a16="http://schemas.microsoft.com/office/drawing/2014/main" id="{800410AD-08A2-8995-F343-03D7E5ADF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1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69E0AC36-C132-80F0-FA88-8F348D037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8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A812A57-DC2D-40DB-EAFA-816B7C1A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9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D88FB20-C266-5DD8-E78A-3E5D2E473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229327A-C59F-58E2-9290-EEAD9EC3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A366C0C-78F8-1122-B34D-BCDD23119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2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光 が含まれている画像&#10;&#10;自動的に生成された説明">
            <a:extLst>
              <a:ext uri="{FF2B5EF4-FFF2-40B4-BE49-F238E27FC236}">
                <a16:creationId xmlns:a16="http://schemas.microsoft.com/office/drawing/2014/main" id="{39752281-1C6D-F0F2-7F21-56D1A17FD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23EE383-1667-3E31-4B10-3DFDCA187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43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65CED27-B0E2-1DF6-566D-423735ED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3E5B94E-2827-9B2E-5FA4-754D6EC2E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0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4625DE2-2F18-070A-5B25-984990E33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DCA0847-C056-0ED5-C75E-5FF6D3BE3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7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折れ線グラフ が含まれている画像&#10;&#10;自動的に生成された説明">
            <a:extLst>
              <a:ext uri="{FF2B5EF4-FFF2-40B4-BE49-F238E27FC236}">
                <a16:creationId xmlns:a16="http://schemas.microsoft.com/office/drawing/2014/main" id="{7DBC5383-E115-CF7B-CEC2-0F52AEFD2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68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CED753C-BED9-8D9C-4C4B-5D12A0952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6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F88BD3-8255-ACFD-463D-07292CD6A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5AC7B7A-20C0-B129-3346-87895D5E3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867996-7056-3E30-13E3-F56F37EB9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3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47449D3-DEAF-0860-D964-627E73643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22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D2ABC6C-2414-5E57-D9A1-A6DD1ADB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1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3D6DFC1-D7B1-6714-408D-039C30B7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0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5A81043-B862-DF2B-D69D-62F09822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4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09FD8D8-73BF-580F-EAF7-29EDD2DAB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1E09638-56D1-68D7-435D-7104FE948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21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739E6F-89DD-F50A-92A5-1E1E0EE19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4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DF4BCFA-07E9-4591-CCC1-20445997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24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ラフルな光の線&#10;&#10;自動的に生成された説明">
            <a:extLst>
              <a:ext uri="{FF2B5EF4-FFF2-40B4-BE49-F238E27FC236}">
                <a16:creationId xmlns:a16="http://schemas.microsoft.com/office/drawing/2014/main" id="{280A4732-CDFE-70CA-D03D-51F518146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04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89EA39D-2003-0ED6-4134-B76FE480A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0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9DDA938-D901-2D3F-55EF-CAC46F39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4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CFDF74C-95DF-EE2C-76FA-42AE7209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32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104AE42-A13B-6343-9275-B6D978890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6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406F16E-3036-F7AD-80BA-4AA1A29FD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33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806E8EF-1ED9-4AEF-CA29-08DC1D69A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FD6F1FA-77C6-7C50-4CF0-98E9CCDC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5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EBD707B-312E-234C-2D0F-93457316D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1370708-59F8-CBF3-8F95-CC76B76F0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4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1A03B3C-5EB1-336A-0950-84781D9CA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1AEF1D-8E7D-9A8F-40C0-DE46480CA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0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966</TotalTime>
  <Words>0</Words>
  <Application>Microsoft Office PowerPoint</Application>
  <PresentationFormat>ユーザー設定</PresentationFormat>
  <Paragraphs>0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7" baseType="lpstr">
      <vt:lpstr>HG丸ｺﾞｼｯｸM-PRO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3</cp:revision>
  <dcterms:created xsi:type="dcterms:W3CDTF">2023-08-04T08:59:32Z</dcterms:created>
  <dcterms:modified xsi:type="dcterms:W3CDTF">2024-02-24T11:37:17Z</dcterms:modified>
</cp:coreProperties>
</file>