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</p:sldIdLst>
  <p:sldSz cx="3600450" cy="216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0D1FF-4B9A-40FF-BC87-7381E67AD0F5}" v="98" dt="2023-10-26T05:57:31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71" d="100"/>
          <a:sy n="171" d="100"/>
        </p:scale>
        <p:origin x="18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ゆっくり市場調査論" userId="03e094fd-291a-4030-9f28-a3cc6b5984cc" providerId="ADAL" clId="{340F7AD9-63C5-4440-BA6C-8C10DAF81A69}"/>
    <pc:docChg chg="custSel modSld">
      <pc:chgData name="ゆっくり市場調査論" userId="03e094fd-291a-4030-9f28-a3cc6b5984cc" providerId="ADAL" clId="{340F7AD9-63C5-4440-BA6C-8C10DAF81A69}" dt="2023-09-05T09:51:43.627" v="1"/>
      <pc:docMkLst>
        <pc:docMk/>
      </pc:docMkLst>
      <pc:sldChg chg="addSp delSp modSp mod">
        <pc:chgData name="ゆっくり市場調査論" userId="03e094fd-291a-4030-9f28-a3cc6b5984cc" providerId="ADAL" clId="{340F7AD9-63C5-4440-BA6C-8C10DAF81A69}" dt="2023-09-05T09:51:43.627" v="1"/>
        <pc:sldMkLst>
          <pc:docMk/>
          <pc:sldMk cId="1227154957" sldId="296"/>
        </pc:sldMkLst>
        <pc:picChg chg="del">
          <ac:chgData name="ゆっくり市場調査論" userId="03e094fd-291a-4030-9f28-a3cc6b5984cc" providerId="ADAL" clId="{340F7AD9-63C5-4440-BA6C-8C10DAF81A69}" dt="2023-09-05T09:50:56.056" v="0" actId="478"/>
          <ac:picMkLst>
            <pc:docMk/>
            <pc:sldMk cId="1227154957" sldId="296"/>
            <ac:picMk id="3" creationId="{662DE623-514D-739C-C8BD-462A2B191E25}"/>
          </ac:picMkLst>
        </pc:picChg>
        <pc:picChg chg="add mod">
          <ac:chgData name="ゆっくり市場調査論" userId="03e094fd-291a-4030-9f28-a3cc6b5984cc" providerId="ADAL" clId="{340F7AD9-63C5-4440-BA6C-8C10DAF81A69}" dt="2023-09-05T09:51:43.627" v="1"/>
          <ac:picMkLst>
            <pc:docMk/>
            <pc:sldMk cId="1227154957" sldId="296"/>
            <ac:picMk id="4" creationId="{A3D408A0-EB9F-D842-F419-918125E648A4}"/>
          </ac:picMkLst>
        </pc:picChg>
      </pc:sldChg>
    </pc:docChg>
  </pc:docChgLst>
  <pc:docChgLst>
    <pc:chgData name="ゆっくり市場調査論" userId="03e094fd-291a-4030-9f28-a3cc6b5984cc" providerId="ADAL" clId="{3E10D1FF-4B9A-40FF-BC87-7381E67AD0F5}"/>
    <pc:docChg chg="custSel addSld delSld modSld sldOrd">
      <pc:chgData name="ゆっくり市場調査論" userId="03e094fd-291a-4030-9f28-a3cc6b5984cc" providerId="ADAL" clId="{3E10D1FF-4B9A-40FF-BC87-7381E67AD0F5}" dt="2023-10-26T05:57:31.519" v="200"/>
      <pc:docMkLst>
        <pc:docMk/>
      </pc:docMkLst>
      <pc:sldChg chg="addSp modSp new">
        <pc:chgData name="ゆっくり市場調査論" userId="03e094fd-291a-4030-9f28-a3cc6b5984cc" providerId="ADAL" clId="{3E10D1FF-4B9A-40FF-BC87-7381E67AD0F5}" dt="2023-10-26T05:25:57.861" v="80"/>
        <pc:sldMkLst>
          <pc:docMk/>
          <pc:sldMk cId="612405887" sldId="258"/>
        </pc:sldMkLst>
        <pc:picChg chg="add mod">
          <ac:chgData name="ゆっくり市場調査論" userId="03e094fd-291a-4030-9f28-a3cc6b5984cc" providerId="ADAL" clId="{3E10D1FF-4B9A-40FF-BC87-7381E67AD0F5}" dt="2023-10-26T05:25:57.861" v="80"/>
          <ac:picMkLst>
            <pc:docMk/>
            <pc:sldMk cId="612405887" sldId="258"/>
            <ac:picMk id="3" creationId="{D042B438-D64B-293A-1FE8-CD7C7A079B9F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520722620" sldId="258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339184038" sldId="259"/>
        </pc:sldMkLst>
      </pc:sldChg>
      <pc:sldChg chg="addSp modSp new">
        <pc:chgData name="ゆっくり市場調査論" userId="03e094fd-291a-4030-9f28-a3cc6b5984cc" providerId="ADAL" clId="{3E10D1FF-4B9A-40FF-BC87-7381E67AD0F5}" dt="2023-10-26T05:26:01.785" v="81"/>
        <pc:sldMkLst>
          <pc:docMk/>
          <pc:sldMk cId="4024638574" sldId="259"/>
        </pc:sldMkLst>
        <pc:picChg chg="add mod">
          <ac:chgData name="ゆっくり市場調査論" userId="03e094fd-291a-4030-9f28-a3cc6b5984cc" providerId="ADAL" clId="{3E10D1FF-4B9A-40FF-BC87-7381E67AD0F5}" dt="2023-10-26T05:26:01.785" v="81"/>
          <ac:picMkLst>
            <pc:docMk/>
            <pc:sldMk cId="4024638574" sldId="259"/>
            <ac:picMk id="3" creationId="{6A912D3E-5521-2FC8-52E8-C4D5C4F1D254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04.337" v="82"/>
        <pc:sldMkLst>
          <pc:docMk/>
          <pc:sldMk cId="1058331867" sldId="260"/>
        </pc:sldMkLst>
        <pc:picChg chg="add mod">
          <ac:chgData name="ゆっくり市場調査論" userId="03e094fd-291a-4030-9f28-a3cc6b5984cc" providerId="ADAL" clId="{3E10D1FF-4B9A-40FF-BC87-7381E67AD0F5}" dt="2023-10-26T05:26:04.337" v="82"/>
          <ac:picMkLst>
            <pc:docMk/>
            <pc:sldMk cId="1058331867" sldId="260"/>
            <ac:picMk id="3" creationId="{C1C6E2D0-A07B-7C85-9DB5-175BE409041B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06.529" v="83"/>
        <pc:sldMkLst>
          <pc:docMk/>
          <pc:sldMk cId="393639035" sldId="261"/>
        </pc:sldMkLst>
        <pc:picChg chg="add mod">
          <ac:chgData name="ゆっくり市場調査論" userId="03e094fd-291a-4030-9f28-a3cc6b5984cc" providerId="ADAL" clId="{3E10D1FF-4B9A-40FF-BC87-7381E67AD0F5}" dt="2023-10-26T05:26:06.529" v="83"/>
          <ac:picMkLst>
            <pc:docMk/>
            <pc:sldMk cId="393639035" sldId="261"/>
            <ac:picMk id="3" creationId="{67535092-AE86-FBED-3B08-F3E363ED00D2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128009376" sldId="261"/>
        </pc:sldMkLst>
      </pc:sldChg>
      <pc:sldChg chg="addSp modSp new">
        <pc:chgData name="ゆっくり市場調査論" userId="03e094fd-291a-4030-9f28-a3cc6b5984cc" providerId="ADAL" clId="{3E10D1FF-4B9A-40FF-BC87-7381E67AD0F5}" dt="2023-10-26T05:26:10.242" v="84"/>
        <pc:sldMkLst>
          <pc:docMk/>
          <pc:sldMk cId="1722726987" sldId="262"/>
        </pc:sldMkLst>
        <pc:picChg chg="add mod">
          <ac:chgData name="ゆっくり市場調査論" userId="03e094fd-291a-4030-9f28-a3cc6b5984cc" providerId="ADAL" clId="{3E10D1FF-4B9A-40FF-BC87-7381E67AD0F5}" dt="2023-10-26T05:26:10.242" v="84"/>
          <ac:picMkLst>
            <pc:docMk/>
            <pc:sldMk cId="1722726987" sldId="262"/>
            <ac:picMk id="3" creationId="{FFC0E0EB-CA27-2E90-06A5-D7D3139FE044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999992612" sldId="262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601162370" sldId="263"/>
        </pc:sldMkLst>
      </pc:sldChg>
      <pc:sldChg chg="addSp modSp new">
        <pc:chgData name="ゆっくり市場調査論" userId="03e094fd-291a-4030-9f28-a3cc6b5984cc" providerId="ADAL" clId="{3E10D1FF-4B9A-40FF-BC87-7381E67AD0F5}" dt="2023-10-26T05:26:13.533" v="85"/>
        <pc:sldMkLst>
          <pc:docMk/>
          <pc:sldMk cId="3193203323" sldId="263"/>
        </pc:sldMkLst>
        <pc:picChg chg="add mod">
          <ac:chgData name="ゆっくり市場調査論" userId="03e094fd-291a-4030-9f28-a3cc6b5984cc" providerId="ADAL" clId="{3E10D1FF-4B9A-40FF-BC87-7381E67AD0F5}" dt="2023-10-26T05:26:13.533" v="85"/>
          <ac:picMkLst>
            <pc:docMk/>
            <pc:sldMk cId="3193203323" sldId="263"/>
            <ac:picMk id="3" creationId="{BCF4CF6E-BB08-AFC9-027C-72E19D457A1C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22.172" v="86"/>
        <pc:sldMkLst>
          <pc:docMk/>
          <pc:sldMk cId="1801466676" sldId="264"/>
        </pc:sldMkLst>
        <pc:picChg chg="add mod">
          <ac:chgData name="ゆっくり市場調査論" userId="03e094fd-291a-4030-9f28-a3cc6b5984cc" providerId="ADAL" clId="{3E10D1FF-4B9A-40FF-BC87-7381E67AD0F5}" dt="2023-10-26T05:26:22.172" v="86"/>
          <ac:picMkLst>
            <pc:docMk/>
            <pc:sldMk cId="1801466676" sldId="264"/>
            <ac:picMk id="3" creationId="{413D2766-3A4A-5E0E-AC1B-F4B37632DC94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25.489" v="87"/>
        <pc:sldMkLst>
          <pc:docMk/>
          <pc:sldMk cId="2019273822" sldId="265"/>
        </pc:sldMkLst>
        <pc:picChg chg="add mod">
          <ac:chgData name="ゆっくり市場調査論" userId="03e094fd-291a-4030-9f28-a3cc6b5984cc" providerId="ADAL" clId="{3E10D1FF-4B9A-40FF-BC87-7381E67AD0F5}" dt="2023-10-26T05:26:25.489" v="87"/>
          <ac:picMkLst>
            <pc:docMk/>
            <pc:sldMk cId="2019273822" sldId="265"/>
            <ac:picMk id="3" creationId="{4599C723-F188-5865-1A7B-C397B499F535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320711093" sldId="265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987503183" sldId="266"/>
        </pc:sldMkLst>
      </pc:sldChg>
      <pc:sldChg chg="addSp modSp new">
        <pc:chgData name="ゆっくり市場調査論" userId="03e094fd-291a-4030-9f28-a3cc6b5984cc" providerId="ADAL" clId="{3E10D1FF-4B9A-40FF-BC87-7381E67AD0F5}" dt="2023-10-26T05:26:28.432" v="88"/>
        <pc:sldMkLst>
          <pc:docMk/>
          <pc:sldMk cId="4220282017" sldId="266"/>
        </pc:sldMkLst>
        <pc:picChg chg="add mod">
          <ac:chgData name="ゆっくり市場調査論" userId="03e094fd-291a-4030-9f28-a3cc6b5984cc" providerId="ADAL" clId="{3E10D1FF-4B9A-40FF-BC87-7381E67AD0F5}" dt="2023-10-26T05:26:28.432" v="88"/>
          <ac:picMkLst>
            <pc:docMk/>
            <pc:sldMk cId="4220282017" sldId="266"/>
            <ac:picMk id="3" creationId="{BFFE39FF-2DF0-D9AE-B1EC-E08FE406533F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31.113" v="89"/>
        <pc:sldMkLst>
          <pc:docMk/>
          <pc:sldMk cId="1688268262" sldId="267"/>
        </pc:sldMkLst>
        <pc:picChg chg="add mod">
          <ac:chgData name="ゆっくり市場調査論" userId="03e094fd-291a-4030-9f28-a3cc6b5984cc" providerId="ADAL" clId="{3E10D1FF-4B9A-40FF-BC87-7381E67AD0F5}" dt="2023-10-26T05:26:31.113" v="89"/>
          <ac:picMkLst>
            <pc:docMk/>
            <pc:sldMk cId="1688268262" sldId="267"/>
            <ac:picMk id="3" creationId="{AE3A43A5-E2E7-8F21-FE24-9E7E55DF209A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897316799" sldId="267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609306051" sldId="268"/>
        </pc:sldMkLst>
      </pc:sldChg>
      <pc:sldChg chg="addSp modSp new">
        <pc:chgData name="ゆっくり市場調査論" userId="03e094fd-291a-4030-9f28-a3cc6b5984cc" providerId="ADAL" clId="{3E10D1FF-4B9A-40FF-BC87-7381E67AD0F5}" dt="2023-10-26T05:26:34.403" v="90"/>
        <pc:sldMkLst>
          <pc:docMk/>
          <pc:sldMk cId="3403472265" sldId="268"/>
        </pc:sldMkLst>
        <pc:picChg chg="add mod">
          <ac:chgData name="ゆっくり市場調査論" userId="03e094fd-291a-4030-9f28-a3cc6b5984cc" providerId="ADAL" clId="{3E10D1FF-4B9A-40FF-BC87-7381E67AD0F5}" dt="2023-10-26T05:26:34.403" v="90"/>
          <ac:picMkLst>
            <pc:docMk/>
            <pc:sldMk cId="3403472265" sldId="268"/>
            <ac:picMk id="3" creationId="{6636BC62-5160-D740-F24A-E47711A661AD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662423603" sldId="269"/>
        </pc:sldMkLst>
      </pc:sldChg>
      <pc:sldChg chg="addSp modSp new">
        <pc:chgData name="ゆっくり市場調査論" userId="03e094fd-291a-4030-9f28-a3cc6b5984cc" providerId="ADAL" clId="{3E10D1FF-4B9A-40FF-BC87-7381E67AD0F5}" dt="2023-10-26T05:26:38.487" v="91"/>
        <pc:sldMkLst>
          <pc:docMk/>
          <pc:sldMk cId="3223802281" sldId="269"/>
        </pc:sldMkLst>
        <pc:picChg chg="add mod">
          <ac:chgData name="ゆっくり市場調査論" userId="03e094fd-291a-4030-9f28-a3cc6b5984cc" providerId="ADAL" clId="{3E10D1FF-4B9A-40FF-BC87-7381E67AD0F5}" dt="2023-10-26T05:26:38.487" v="91"/>
          <ac:picMkLst>
            <pc:docMk/>
            <pc:sldMk cId="3223802281" sldId="269"/>
            <ac:picMk id="3" creationId="{10CC2F6C-4548-896D-8AA1-7B65743B7ED8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41.466" v="92"/>
        <pc:sldMkLst>
          <pc:docMk/>
          <pc:sldMk cId="1024149370" sldId="270"/>
        </pc:sldMkLst>
        <pc:picChg chg="add mod">
          <ac:chgData name="ゆっくり市場調査論" userId="03e094fd-291a-4030-9f28-a3cc6b5984cc" providerId="ADAL" clId="{3E10D1FF-4B9A-40FF-BC87-7381E67AD0F5}" dt="2023-10-26T05:26:41.466" v="92"/>
          <ac:picMkLst>
            <pc:docMk/>
            <pc:sldMk cId="1024149370" sldId="270"/>
            <ac:picMk id="3" creationId="{D79F5A63-F49F-FD02-6982-DE488A0D3AA8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766490247" sldId="270"/>
        </pc:sldMkLst>
      </pc:sldChg>
      <pc:sldChg chg="addSp modSp new">
        <pc:chgData name="ゆっくり市場調査論" userId="03e094fd-291a-4030-9f28-a3cc6b5984cc" providerId="ADAL" clId="{3E10D1FF-4B9A-40FF-BC87-7381E67AD0F5}" dt="2023-10-26T05:26:44.520" v="93"/>
        <pc:sldMkLst>
          <pc:docMk/>
          <pc:sldMk cId="121480034" sldId="271"/>
        </pc:sldMkLst>
        <pc:picChg chg="add mod">
          <ac:chgData name="ゆっくり市場調査論" userId="03e094fd-291a-4030-9f28-a3cc6b5984cc" providerId="ADAL" clId="{3E10D1FF-4B9A-40FF-BC87-7381E67AD0F5}" dt="2023-10-26T05:26:44.520" v="93"/>
          <ac:picMkLst>
            <pc:docMk/>
            <pc:sldMk cId="121480034" sldId="271"/>
            <ac:picMk id="3" creationId="{ACDD2B82-F5C3-19BF-8023-58775675B50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717958237" sldId="271"/>
        </pc:sldMkLst>
      </pc:sldChg>
      <pc:sldChg chg="addSp modSp new">
        <pc:chgData name="ゆっくり市場調査論" userId="03e094fd-291a-4030-9f28-a3cc6b5984cc" providerId="ADAL" clId="{3E10D1FF-4B9A-40FF-BC87-7381E67AD0F5}" dt="2023-10-26T05:26:47.531" v="94"/>
        <pc:sldMkLst>
          <pc:docMk/>
          <pc:sldMk cId="758684034" sldId="272"/>
        </pc:sldMkLst>
        <pc:picChg chg="add mod">
          <ac:chgData name="ゆっくり市場調査論" userId="03e094fd-291a-4030-9f28-a3cc6b5984cc" providerId="ADAL" clId="{3E10D1FF-4B9A-40FF-BC87-7381E67AD0F5}" dt="2023-10-26T05:26:47.531" v="94"/>
          <ac:picMkLst>
            <pc:docMk/>
            <pc:sldMk cId="758684034" sldId="272"/>
            <ac:picMk id="3" creationId="{815267B4-2E98-DE7D-2FAA-4701447B4164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048665574" sldId="272"/>
        </pc:sldMkLst>
      </pc:sldChg>
      <pc:sldChg chg="addSp modSp new">
        <pc:chgData name="ゆっくり市場調査論" userId="03e094fd-291a-4030-9f28-a3cc6b5984cc" providerId="ADAL" clId="{3E10D1FF-4B9A-40FF-BC87-7381E67AD0F5}" dt="2023-10-26T05:26:49.988" v="95"/>
        <pc:sldMkLst>
          <pc:docMk/>
          <pc:sldMk cId="1076773105" sldId="273"/>
        </pc:sldMkLst>
        <pc:picChg chg="add mod">
          <ac:chgData name="ゆっくり市場調査論" userId="03e094fd-291a-4030-9f28-a3cc6b5984cc" providerId="ADAL" clId="{3E10D1FF-4B9A-40FF-BC87-7381E67AD0F5}" dt="2023-10-26T05:26:49.988" v="95"/>
          <ac:picMkLst>
            <pc:docMk/>
            <pc:sldMk cId="1076773105" sldId="273"/>
            <ac:picMk id="3" creationId="{427DF4F2-79F2-627D-CA33-A5F33E93D86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409809814" sldId="273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088303559" sldId="274"/>
        </pc:sldMkLst>
      </pc:sldChg>
      <pc:sldChg chg="addSp modSp new">
        <pc:chgData name="ゆっくり市場調査論" userId="03e094fd-291a-4030-9f28-a3cc6b5984cc" providerId="ADAL" clId="{3E10D1FF-4B9A-40FF-BC87-7381E67AD0F5}" dt="2023-10-26T05:26:53.114" v="96"/>
        <pc:sldMkLst>
          <pc:docMk/>
          <pc:sldMk cId="1501835412" sldId="274"/>
        </pc:sldMkLst>
        <pc:picChg chg="add mod">
          <ac:chgData name="ゆっくり市場調査論" userId="03e094fd-291a-4030-9f28-a3cc6b5984cc" providerId="ADAL" clId="{3E10D1FF-4B9A-40FF-BC87-7381E67AD0F5}" dt="2023-10-26T05:26:53.114" v="96"/>
          <ac:picMkLst>
            <pc:docMk/>
            <pc:sldMk cId="1501835412" sldId="274"/>
            <ac:picMk id="3" creationId="{F694405D-2A35-1550-2D35-FB2D1355A19B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6:57.468" v="97"/>
        <pc:sldMkLst>
          <pc:docMk/>
          <pc:sldMk cId="3078223783" sldId="275"/>
        </pc:sldMkLst>
        <pc:picChg chg="add mod">
          <ac:chgData name="ゆっくり市場調査論" userId="03e094fd-291a-4030-9f28-a3cc6b5984cc" providerId="ADAL" clId="{3E10D1FF-4B9A-40FF-BC87-7381E67AD0F5}" dt="2023-10-26T05:26:57.468" v="97"/>
          <ac:picMkLst>
            <pc:docMk/>
            <pc:sldMk cId="3078223783" sldId="275"/>
            <ac:picMk id="3" creationId="{C276F292-3682-AD3F-BA69-9FD58B60431E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293617783" sldId="275"/>
        </pc:sldMkLst>
      </pc:sldChg>
      <pc:sldChg chg="addSp modSp new">
        <pc:chgData name="ゆっくり市場調査論" userId="03e094fd-291a-4030-9f28-a3cc6b5984cc" providerId="ADAL" clId="{3E10D1FF-4B9A-40FF-BC87-7381E67AD0F5}" dt="2023-10-26T05:27:01.263" v="98"/>
        <pc:sldMkLst>
          <pc:docMk/>
          <pc:sldMk cId="744260874" sldId="276"/>
        </pc:sldMkLst>
        <pc:picChg chg="add mod">
          <ac:chgData name="ゆっくり市場調査論" userId="03e094fd-291a-4030-9f28-a3cc6b5984cc" providerId="ADAL" clId="{3E10D1FF-4B9A-40FF-BC87-7381E67AD0F5}" dt="2023-10-26T05:27:01.263" v="98"/>
          <ac:picMkLst>
            <pc:docMk/>
            <pc:sldMk cId="744260874" sldId="276"/>
            <ac:picMk id="3" creationId="{C5A4BA09-7F6C-F0CF-83E5-2405B217CB4C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046899346" sldId="276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518909372" sldId="277"/>
        </pc:sldMkLst>
      </pc:sldChg>
      <pc:sldChg chg="addSp modSp new">
        <pc:chgData name="ゆっくり市場調査論" userId="03e094fd-291a-4030-9f28-a3cc6b5984cc" providerId="ADAL" clId="{3E10D1FF-4B9A-40FF-BC87-7381E67AD0F5}" dt="2023-10-26T05:27:04.910" v="99"/>
        <pc:sldMkLst>
          <pc:docMk/>
          <pc:sldMk cId="4122993151" sldId="277"/>
        </pc:sldMkLst>
        <pc:picChg chg="add mod">
          <ac:chgData name="ゆっくり市場調査論" userId="03e094fd-291a-4030-9f28-a3cc6b5984cc" providerId="ADAL" clId="{3E10D1FF-4B9A-40FF-BC87-7381E67AD0F5}" dt="2023-10-26T05:27:04.910" v="99"/>
          <ac:picMkLst>
            <pc:docMk/>
            <pc:sldMk cId="4122993151" sldId="277"/>
            <ac:picMk id="3" creationId="{603E2CEE-9534-2F23-117F-CC49AEFCEC29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07.545" v="100"/>
        <pc:sldMkLst>
          <pc:docMk/>
          <pc:sldMk cId="1186024069" sldId="278"/>
        </pc:sldMkLst>
        <pc:picChg chg="add mod">
          <ac:chgData name="ゆっくり市場調査論" userId="03e094fd-291a-4030-9f28-a3cc6b5984cc" providerId="ADAL" clId="{3E10D1FF-4B9A-40FF-BC87-7381E67AD0F5}" dt="2023-10-26T05:27:07.545" v="100"/>
          <ac:picMkLst>
            <pc:docMk/>
            <pc:sldMk cId="1186024069" sldId="278"/>
            <ac:picMk id="3" creationId="{691A2040-697B-C13C-BE0D-BE720200BE6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365843338" sldId="278"/>
        </pc:sldMkLst>
      </pc:sldChg>
      <pc:sldChg chg="addSp modSp new">
        <pc:chgData name="ゆっくり市場調査論" userId="03e094fd-291a-4030-9f28-a3cc6b5984cc" providerId="ADAL" clId="{3E10D1FF-4B9A-40FF-BC87-7381E67AD0F5}" dt="2023-10-26T05:27:10.245" v="101"/>
        <pc:sldMkLst>
          <pc:docMk/>
          <pc:sldMk cId="2281109639" sldId="279"/>
        </pc:sldMkLst>
        <pc:picChg chg="add mod">
          <ac:chgData name="ゆっくり市場調査論" userId="03e094fd-291a-4030-9f28-a3cc6b5984cc" providerId="ADAL" clId="{3E10D1FF-4B9A-40FF-BC87-7381E67AD0F5}" dt="2023-10-26T05:27:10.245" v="101"/>
          <ac:picMkLst>
            <pc:docMk/>
            <pc:sldMk cId="2281109639" sldId="279"/>
            <ac:picMk id="3" creationId="{6F08EE24-60D0-4071-7671-D6F9EEF4362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185441781" sldId="279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121728039" sldId="280"/>
        </pc:sldMkLst>
      </pc:sldChg>
      <pc:sldChg chg="addSp modSp new">
        <pc:chgData name="ゆっくり市場調査論" userId="03e094fd-291a-4030-9f28-a3cc6b5984cc" providerId="ADAL" clId="{3E10D1FF-4B9A-40FF-BC87-7381E67AD0F5}" dt="2023-10-26T05:27:12.788" v="102"/>
        <pc:sldMkLst>
          <pc:docMk/>
          <pc:sldMk cId="3436896141" sldId="280"/>
        </pc:sldMkLst>
        <pc:picChg chg="add mod">
          <ac:chgData name="ゆっくり市場調査論" userId="03e094fd-291a-4030-9f28-a3cc6b5984cc" providerId="ADAL" clId="{3E10D1FF-4B9A-40FF-BC87-7381E67AD0F5}" dt="2023-10-26T05:27:12.788" v="102"/>
          <ac:picMkLst>
            <pc:docMk/>
            <pc:sldMk cId="3436896141" sldId="280"/>
            <ac:picMk id="3" creationId="{F0F5B7FA-0E31-A381-B393-A36B02CC1D97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15.887" v="103"/>
        <pc:sldMkLst>
          <pc:docMk/>
          <pc:sldMk cId="2245465129" sldId="281"/>
        </pc:sldMkLst>
        <pc:picChg chg="add mod">
          <ac:chgData name="ゆっくり市場調査論" userId="03e094fd-291a-4030-9f28-a3cc6b5984cc" providerId="ADAL" clId="{3E10D1FF-4B9A-40FF-BC87-7381E67AD0F5}" dt="2023-10-26T05:27:15.887" v="103"/>
          <ac:picMkLst>
            <pc:docMk/>
            <pc:sldMk cId="2245465129" sldId="281"/>
            <ac:picMk id="3" creationId="{3553D332-9E19-8900-326A-F60B25B2932E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039208942" sldId="281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742807104" sldId="282"/>
        </pc:sldMkLst>
      </pc:sldChg>
      <pc:sldChg chg="addSp modSp new">
        <pc:chgData name="ゆっくり市場調査論" userId="03e094fd-291a-4030-9f28-a3cc6b5984cc" providerId="ADAL" clId="{3E10D1FF-4B9A-40FF-BC87-7381E67AD0F5}" dt="2023-10-26T05:27:19.180" v="104"/>
        <pc:sldMkLst>
          <pc:docMk/>
          <pc:sldMk cId="3965109887" sldId="282"/>
        </pc:sldMkLst>
        <pc:picChg chg="add mod">
          <ac:chgData name="ゆっくり市場調査論" userId="03e094fd-291a-4030-9f28-a3cc6b5984cc" providerId="ADAL" clId="{3E10D1FF-4B9A-40FF-BC87-7381E67AD0F5}" dt="2023-10-26T05:27:19.180" v="104"/>
          <ac:picMkLst>
            <pc:docMk/>
            <pc:sldMk cId="3965109887" sldId="282"/>
            <ac:picMk id="3" creationId="{02D29D97-A18D-78D2-928C-DF027EC4C4C8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626430576" sldId="283"/>
        </pc:sldMkLst>
      </pc:sldChg>
      <pc:sldChg chg="addSp modSp new">
        <pc:chgData name="ゆっくり市場調査論" userId="03e094fd-291a-4030-9f28-a3cc6b5984cc" providerId="ADAL" clId="{3E10D1FF-4B9A-40FF-BC87-7381E67AD0F5}" dt="2023-10-26T05:27:26.020" v="105"/>
        <pc:sldMkLst>
          <pc:docMk/>
          <pc:sldMk cId="2599815971" sldId="283"/>
        </pc:sldMkLst>
        <pc:picChg chg="add mod">
          <ac:chgData name="ゆっくり市場調査論" userId="03e094fd-291a-4030-9f28-a3cc6b5984cc" providerId="ADAL" clId="{3E10D1FF-4B9A-40FF-BC87-7381E67AD0F5}" dt="2023-10-26T05:27:26.020" v="105"/>
          <ac:picMkLst>
            <pc:docMk/>
            <pc:sldMk cId="2599815971" sldId="283"/>
            <ac:picMk id="3" creationId="{56593FAD-CEB3-6651-9FDF-2B39B471B179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29.172" v="106"/>
        <pc:sldMkLst>
          <pc:docMk/>
          <pc:sldMk cId="824757684" sldId="284"/>
        </pc:sldMkLst>
        <pc:picChg chg="add mod">
          <ac:chgData name="ゆっくり市場調査論" userId="03e094fd-291a-4030-9f28-a3cc6b5984cc" providerId="ADAL" clId="{3E10D1FF-4B9A-40FF-BC87-7381E67AD0F5}" dt="2023-10-26T05:27:29.172" v="106"/>
          <ac:picMkLst>
            <pc:docMk/>
            <pc:sldMk cId="824757684" sldId="284"/>
            <ac:picMk id="3" creationId="{2B300164-B04B-5B10-BDEE-88473053B19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115069546" sldId="284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067389863" sldId="285"/>
        </pc:sldMkLst>
      </pc:sldChg>
      <pc:sldChg chg="addSp modSp new">
        <pc:chgData name="ゆっくり市場調査論" userId="03e094fd-291a-4030-9f28-a3cc6b5984cc" providerId="ADAL" clId="{3E10D1FF-4B9A-40FF-BC87-7381E67AD0F5}" dt="2023-10-26T05:27:32.139" v="107"/>
        <pc:sldMkLst>
          <pc:docMk/>
          <pc:sldMk cId="3176606858" sldId="285"/>
        </pc:sldMkLst>
        <pc:picChg chg="add mod">
          <ac:chgData name="ゆっくり市場調査論" userId="03e094fd-291a-4030-9f28-a3cc6b5984cc" providerId="ADAL" clId="{3E10D1FF-4B9A-40FF-BC87-7381E67AD0F5}" dt="2023-10-26T05:27:32.139" v="107"/>
          <ac:picMkLst>
            <pc:docMk/>
            <pc:sldMk cId="3176606858" sldId="285"/>
            <ac:picMk id="3" creationId="{F65478C9-C447-4526-144B-CC1B50E41A42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35.072" v="108"/>
        <pc:sldMkLst>
          <pc:docMk/>
          <pc:sldMk cId="713317646" sldId="286"/>
        </pc:sldMkLst>
        <pc:picChg chg="add mod">
          <ac:chgData name="ゆっくり市場調査論" userId="03e094fd-291a-4030-9f28-a3cc6b5984cc" providerId="ADAL" clId="{3E10D1FF-4B9A-40FF-BC87-7381E67AD0F5}" dt="2023-10-26T05:27:35.072" v="108"/>
          <ac:picMkLst>
            <pc:docMk/>
            <pc:sldMk cId="713317646" sldId="286"/>
            <ac:picMk id="3" creationId="{A8347921-AF5E-5BDD-0BD4-AECCA5861128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510665579" sldId="286"/>
        </pc:sldMkLst>
      </pc:sldChg>
      <pc:sldChg chg="addSp modSp new">
        <pc:chgData name="ゆっくり市場調査論" userId="03e094fd-291a-4030-9f28-a3cc6b5984cc" providerId="ADAL" clId="{3E10D1FF-4B9A-40FF-BC87-7381E67AD0F5}" dt="2023-10-26T05:27:38.179" v="109"/>
        <pc:sldMkLst>
          <pc:docMk/>
          <pc:sldMk cId="2979389543" sldId="287"/>
        </pc:sldMkLst>
        <pc:picChg chg="add mod">
          <ac:chgData name="ゆっくり市場調査論" userId="03e094fd-291a-4030-9f28-a3cc6b5984cc" providerId="ADAL" clId="{3E10D1FF-4B9A-40FF-BC87-7381E67AD0F5}" dt="2023-10-26T05:27:38.179" v="109"/>
          <ac:picMkLst>
            <pc:docMk/>
            <pc:sldMk cId="2979389543" sldId="287"/>
            <ac:picMk id="3" creationId="{963149C2-7F1E-E8DD-896C-F4E7B5292876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266568647" sldId="287"/>
        </pc:sldMkLst>
      </pc:sldChg>
      <pc:sldChg chg="addSp modSp new">
        <pc:chgData name="ゆっくり市場調査論" userId="03e094fd-291a-4030-9f28-a3cc6b5984cc" providerId="ADAL" clId="{3E10D1FF-4B9A-40FF-BC87-7381E67AD0F5}" dt="2023-10-26T05:27:40.839" v="110"/>
        <pc:sldMkLst>
          <pc:docMk/>
          <pc:sldMk cId="1949608143" sldId="288"/>
        </pc:sldMkLst>
        <pc:picChg chg="add mod">
          <ac:chgData name="ゆっくり市場調査論" userId="03e094fd-291a-4030-9f28-a3cc6b5984cc" providerId="ADAL" clId="{3E10D1FF-4B9A-40FF-BC87-7381E67AD0F5}" dt="2023-10-26T05:27:40.839" v="110"/>
          <ac:picMkLst>
            <pc:docMk/>
            <pc:sldMk cId="1949608143" sldId="288"/>
            <ac:picMk id="3" creationId="{67184C4A-EAF1-2060-7C09-5667EDE84FBB}"/>
          </ac:picMkLst>
        </pc:picChg>
      </pc:sldChg>
      <pc:sldChg chg="del ord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285866330" sldId="288"/>
        </pc:sldMkLst>
      </pc:sldChg>
      <pc:sldChg chg="addSp modSp new">
        <pc:chgData name="ゆっくり市場調査論" userId="03e094fd-291a-4030-9f28-a3cc6b5984cc" providerId="ADAL" clId="{3E10D1FF-4B9A-40FF-BC87-7381E67AD0F5}" dt="2023-10-26T05:27:44.370" v="111"/>
        <pc:sldMkLst>
          <pc:docMk/>
          <pc:sldMk cId="1548743790" sldId="289"/>
        </pc:sldMkLst>
        <pc:picChg chg="add mod">
          <ac:chgData name="ゆっくり市場調査論" userId="03e094fd-291a-4030-9f28-a3cc6b5984cc" providerId="ADAL" clId="{3E10D1FF-4B9A-40FF-BC87-7381E67AD0F5}" dt="2023-10-26T05:27:44.370" v="111"/>
          <ac:picMkLst>
            <pc:docMk/>
            <pc:sldMk cId="1548743790" sldId="289"/>
            <ac:picMk id="3" creationId="{01338C8B-4F95-B179-BF09-2EBBB26CD3A7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962642514" sldId="289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141269821" sldId="290"/>
        </pc:sldMkLst>
      </pc:sldChg>
      <pc:sldChg chg="addSp modSp new">
        <pc:chgData name="ゆっくり市場調査論" userId="03e094fd-291a-4030-9f28-a3cc6b5984cc" providerId="ADAL" clId="{3E10D1FF-4B9A-40FF-BC87-7381E67AD0F5}" dt="2023-10-26T05:27:46.731" v="112"/>
        <pc:sldMkLst>
          <pc:docMk/>
          <pc:sldMk cId="2084192931" sldId="290"/>
        </pc:sldMkLst>
        <pc:picChg chg="add mod">
          <ac:chgData name="ゆっくり市場調査論" userId="03e094fd-291a-4030-9f28-a3cc6b5984cc" providerId="ADAL" clId="{3E10D1FF-4B9A-40FF-BC87-7381E67AD0F5}" dt="2023-10-26T05:27:46.731" v="112"/>
          <ac:picMkLst>
            <pc:docMk/>
            <pc:sldMk cId="2084192931" sldId="290"/>
            <ac:picMk id="3" creationId="{FBE893B3-92D7-D965-6EBA-542C76710F99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49.289" v="113"/>
        <pc:sldMkLst>
          <pc:docMk/>
          <pc:sldMk cId="937117314" sldId="291"/>
        </pc:sldMkLst>
        <pc:picChg chg="add mod">
          <ac:chgData name="ゆっくり市場調査論" userId="03e094fd-291a-4030-9f28-a3cc6b5984cc" providerId="ADAL" clId="{3E10D1FF-4B9A-40FF-BC87-7381E67AD0F5}" dt="2023-10-26T05:27:49.289" v="113"/>
          <ac:picMkLst>
            <pc:docMk/>
            <pc:sldMk cId="937117314" sldId="291"/>
            <ac:picMk id="3" creationId="{7EDBD8BD-BF72-3039-94BB-899CF1B25DBC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790985744" sldId="291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586457694" sldId="292"/>
        </pc:sldMkLst>
      </pc:sldChg>
      <pc:sldChg chg="addSp modSp new">
        <pc:chgData name="ゆっくり市場調査論" userId="03e094fd-291a-4030-9f28-a3cc6b5984cc" providerId="ADAL" clId="{3E10D1FF-4B9A-40FF-BC87-7381E67AD0F5}" dt="2023-10-26T05:27:52.456" v="114"/>
        <pc:sldMkLst>
          <pc:docMk/>
          <pc:sldMk cId="3518502233" sldId="292"/>
        </pc:sldMkLst>
        <pc:picChg chg="add mod">
          <ac:chgData name="ゆっくり市場調査論" userId="03e094fd-291a-4030-9f28-a3cc6b5984cc" providerId="ADAL" clId="{3E10D1FF-4B9A-40FF-BC87-7381E67AD0F5}" dt="2023-10-26T05:27:52.456" v="114"/>
          <ac:picMkLst>
            <pc:docMk/>
            <pc:sldMk cId="3518502233" sldId="292"/>
            <ac:picMk id="3" creationId="{384D2AB4-587F-28DA-ED59-A073F5583005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60610455" sldId="293"/>
        </pc:sldMkLst>
      </pc:sldChg>
      <pc:sldChg chg="addSp modSp new">
        <pc:chgData name="ゆっくり市場調査論" userId="03e094fd-291a-4030-9f28-a3cc6b5984cc" providerId="ADAL" clId="{3E10D1FF-4B9A-40FF-BC87-7381E67AD0F5}" dt="2023-10-26T05:27:55.341" v="115"/>
        <pc:sldMkLst>
          <pc:docMk/>
          <pc:sldMk cId="1608041058" sldId="293"/>
        </pc:sldMkLst>
        <pc:picChg chg="add mod">
          <ac:chgData name="ゆっくり市場調査論" userId="03e094fd-291a-4030-9f28-a3cc6b5984cc" providerId="ADAL" clId="{3E10D1FF-4B9A-40FF-BC87-7381E67AD0F5}" dt="2023-10-26T05:27:55.341" v="115"/>
          <ac:picMkLst>
            <pc:docMk/>
            <pc:sldMk cId="1608041058" sldId="293"/>
            <ac:picMk id="3" creationId="{B0519A3E-0A96-24ED-2EA8-5D824F7EB6D6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7:58.305" v="116"/>
        <pc:sldMkLst>
          <pc:docMk/>
          <pc:sldMk cId="1940812185" sldId="294"/>
        </pc:sldMkLst>
        <pc:picChg chg="add mod">
          <ac:chgData name="ゆっくり市場調査論" userId="03e094fd-291a-4030-9f28-a3cc6b5984cc" providerId="ADAL" clId="{3E10D1FF-4B9A-40FF-BC87-7381E67AD0F5}" dt="2023-10-26T05:27:58.305" v="116"/>
          <ac:picMkLst>
            <pc:docMk/>
            <pc:sldMk cId="1940812185" sldId="294"/>
            <ac:picMk id="3" creationId="{7966E80B-B594-5016-E5A8-944E6A168DF2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077488295" sldId="294"/>
        </pc:sldMkLst>
      </pc:sldChg>
      <pc:sldChg chg="addSp modSp new">
        <pc:chgData name="ゆっくり市場調査論" userId="03e094fd-291a-4030-9f28-a3cc6b5984cc" providerId="ADAL" clId="{3E10D1FF-4B9A-40FF-BC87-7381E67AD0F5}" dt="2023-10-26T05:28:02.827" v="117"/>
        <pc:sldMkLst>
          <pc:docMk/>
          <pc:sldMk cId="3227988218" sldId="295"/>
        </pc:sldMkLst>
        <pc:picChg chg="add mod">
          <ac:chgData name="ゆっくり市場調査論" userId="03e094fd-291a-4030-9f28-a3cc6b5984cc" providerId="ADAL" clId="{3E10D1FF-4B9A-40FF-BC87-7381E67AD0F5}" dt="2023-10-26T05:28:02.827" v="117"/>
          <ac:picMkLst>
            <pc:docMk/>
            <pc:sldMk cId="3227988218" sldId="295"/>
            <ac:picMk id="3" creationId="{98064CB6-423C-2BF5-C115-9E8C12765201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513057120" sldId="295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227154957" sldId="296"/>
        </pc:sldMkLst>
      </pc:sldChg>
      <pc:sldChg chg="addSp modSp new">
        <pc:chgData name="ゆっくり市場調査論" userId="03e094fd-291a-4030-9f28-a3cc6b5984cc" providerId="ADAL" clId="{3E10D1FF-4B9A-40FF-BC87-7381E67AD0F5}" dt="2023-10-26T05:28:05.526" v="118"/>
        <pc:sldMkLst>
          <pc:docMk/>
          <pc:sldMk cId="3967729733" sldId="296"/>
        </pc:sldMkLst>
        <pc:picChg chg="add mod">
          <ac:chgData name="ゆっくり市場調査論" userId="03e094fd-291a-4030-9f28-a3cc6b5984cc" providerId="ADAL" clId="{3E10D1FF-4B9A-40FF-BC87-7381E67AD0F5}" dt="2023-10-26T05:28:05.526" v="118"/>
          <ac:picMkLst>
            <pc:docMk/>
            <pc:sldMk cId="3967729733" sldId="296"/>
            <ac:picMk id="3" creationId="{A25457F4-B985-9F11-4829-E4E9C0C1DF78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8:08.172" v="119"/>
        <pc:sldMkLst>
          <pc:docMk/>
          <pc:sldMk cId="143241866" sldId="297"/>
        </pc:sldMkLst>
        <pc:picChg chg="add mod">
          <ac:chgData name="ゆっくり市場調査論" userId="03e094fd-291a-4030-9f28-a3cc6b5984cc" providerId="ADAL" clId="{3E10D1FF-4B9A-40FF-BC87-7381E67AD0F5}" dt="2023-10-26T05:28:08.172" v="119"/>
          <ac:picMkLst>
            <pc:docMk/>
            <pc:sldMk cId="143241866" sldId="297"/>
            <ac:picMk id="3" creationId="{1CCCC569-ECD7-B128-9CD5-D6292109BDC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814037668" sldId="297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411264655" sldId="298"/>
        </pc:sldMkLst>
      </pc:sldChg>
      <pc:sldChg chg="addSp modSp new">
        <pc:chgData name="ゆっくり市場調査論" userId="03e094fd-291a-4030-9f28-a3cc6b5984cc" providerId="ADAL" clId="{3E10D1FF-4B9A-40FF-BC87-7381E67AD0F5}" dt="2023-10-26T05:28:11.020" v="120"/>
        <pc:sldMkLst>
          <pc:docMk/>
          <pc:sldMk cId="2477562789" sldId="298"/>
        </pc:sldMkLst>
        <pc:picChg chg="add mod">
          <ac:chgData name="ゆっくり市場調査論" userId="03e094fd-291a-4030-9f28-a3cc6b5984cc" providerId="ADAL" clId="{3E10D1FF-4B9A-40FF-BC87-7381E67AD0F5}" dt="2023-10-26T05:28:11.020" v="120"/>
          <ac:picMkLst>
            <pc:docMk/>
            <pc:sldMk cId="2477562789" sldId="298"/>
            <ac:picMk id="3" creationId="{4EF476D1-C3B5-453A-5996-4AA9B0002CE6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628235184" sldId="299"/>
        </pc:sldMkLst>
      </pc:sldChg>
      <pc:sldChg chg="addSp modSp new">
        <pc:chgData name="ゆっくり市場調査論" userId="03e094fd-291a-4030-9f28-a3cc6b5984cc" providerId="ADAL" clId="{3E10D1FF-4B9A-40FF-BC87-7381E67AD0F5}" dt="2023-10-26T05:28:14.010" v="121"/>
        <pc:sldMkLst>
          <pc:docMk/>
          <pc:sldMk cId="1972087440" sldId="299"/>
        </pc:sldMkLst>
        <pc:picChg chg="add mod">
          <ac:chgData name="ゆっくり市場調査論" userId="03e094fd-291a-4030-9f28-a3cc6b5984cc" providerId="ADAL" clId="{3E10D1FF-4B9A-40FF-BC87-7381E67AD0F5}" dt="2023-10-26T05:28:14.010" v="121"/>
          <ac:picMkLst>
            <pc:docMk/>
            <pc:sldMk cId="1972087440" sldId="299"/>
            <ac:picMk id="3" creationId="{5FA3F838-A01D-1A0D-9D8D-94C0B661DCC9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8:16.771" v="122"/>
        <pc:sldMkLst>
          <pc:docMk/>
          <pc:sldMk cId="1967408466" sldId="300"/>
        </pc:sldMkLst>
        <pc:picChg chg="add mod">
          <ac:chgData name="ゆっくり市場調査論" userId="03e094fd-291a-4030-9f28-a3cc6b5984cc" providerId="ADAL" clId="{3E10D1FF-4B9A-40FF-BC87-7381E67AD0F5}" dt="2023-10-26T05:28:16.771" v="122"/>
          <ac:picMkLst>
            <pc:docMk/>
            <pc:sldMk cId="1967408466" sldId="300"/>
            <ac:picMk id="3" creationId="{8B735444-88E3-7B70-A2E9-D03755283BF7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255590413" sldId="300"/>
        </pc:sldMkLst>
      </pc:sldChg>
      <pc:sldChg chg="addSp modSp new">
        <pc:chgData name="ゆっくり市場調査論" userId="03e094fd-291a-4030-9f28-a3cc6b5984cc" providerId="ADAL" clId="{3E10D1FF-4B9A-40FF-BC87-7381E67AD0F5}" dt="2023-10-26T05:28:31.502" v="123"/>
        <pc:sldMkLst>
          <pc:docMk/>
          <pc:sldMk cId="2666687138" sldId="301"/>
        </pc:sldMkLst>
        <pc:picChg chg="add mod">
          <ac:chgData name="ゆっくり市場調査論" userId="03e094fd-291a-4030-9f28-a3cc6b5984cc" providerId="ADAL" clId="{3E10D1FF-4B9A-40FF-BC87-7381E67AD0F5}" dt="2023-10-26T05:28:31.502" v="123"/>
          <ac:picMkLst>
            <pc:docMk/>
            <pc:sldMk cId="2666687138" sldId="301"/>
            <ac:picMk id="3" creationId="{E6D43EDC-1EB5-D48F-07B5-DB68CD39B4D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201892511" sldId="301"/>
        </pc:sldMkLst>
      </pc:sldChg>
      <pc:sldChg chg="addSp modSp new">
        <pc:chgData name="ゆっくり市場調査論" userId="03e094fd-291a-4030-9f28-a3cc6b5984cc" providerId="ADAL" clId="{3E10D1FF-4B9A-40FF-BC87-7381E67AD0F5}" dt="2023-10-26T05:28:34.337" v="124"/>
        <pc:sldMkLst>
          <pc:docMk/>
          <pc:sldMk cId="3103718069" sldId="302"/>
        </pc:sldMkLst>
        <pc:picChg chg="add mod">
          <ac:chgData name="ゆっくり市場調査論" userId="03e094fd-291a-4030-9f28-a3cc6b5984cc" providerId="ADAL" clId="{3E10D1FF-4B9A-40FF-BC87-7381E67AD0F5}" dt="2023-10-26T05:28:34.337" v="124"/>
          <ac:picMkLst>
            <pc:docMk/>
            <pc:sldMk cId="3103718069" sldId="302"/>
            <ac:picMk id="3" creationId="{CB0F8D24-10C6-FFB3-44B8-65F48E16C6B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490409711" sldId="302"/>
        </pc:sldMkLst>
      </pc:sldChg>
      <pc:sldChg chg="addSp modSp new">
        <pc:chgData name="ゆっくり市場調査論" userId="03e094fd-291a-4030-9f28-a3cc6b5984cc" providerId="ADAL" clId="{3E10D1FF-4B9A-40FF-BC87-7381E67AD0F5}" dt="2023-10-26T05:28:37.124" v="125"/>
        <pc:sldMkLst>
          <pc:docMk/>
          <pc:sldMk cId="2045273524" sldId="303"/>
        </pc:sldMkLst>
        <pc:picChg chg="add mod">
          <ac:chgData name="ゆっくり市場調査論" userId="03e094fd-291a-4030-9f28-a3cc6b5984cc" providerId="ADAL" clId="{3E10D1FF-4B9A-40FF-BC87-7381E67AD0F5}" dt="2023-10-26T05:28:37.124" v="125"/>
          <ac:picMkLst>
            <pc:docMk/>
            <pc:sldMk cId="2045273524" sldId="303"/>
            <ac:picMk id="3" creationId="{FE450A51-9D24-B656-3BAE-FE702A46D7A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053090099" sldId="303"/>
        </pc:sldMkLst>
      </pc:sldChg>
      <pc:sldChg chg="addSp modSp new">
        <pc:chgData name="ゆっくり市場調査論" userId="03e094fd-291a-4030-9f28-a3cc6b5984cc" providerId="ADAL" clId="{3E10D1FF-4B9A-40FF-BC87-7381E67AD0F5}" dt="2023-10-26T05:28:41.195" v="126"/>
        <pc:sldMkLst>
          <pc:docMk/>
          <pc:sldMk cId="3157089987" sldId="304"/>
        </pc:sldMkLst>
        <pc:picChg chg="add mod">
          <ac:chgData name="ゆっくり市場調査論" userId="03e094fd-291a-4030-9f28-a3cc6b5984cc" providerId="ADAL" clId="{3E10D1FF-4B9A-40FF-BC87-7381E67AD0F5}" dt="2023-10-26T05:28:41.195" v="126"/>
          <ac:picMkLst>
            <pc:docMk/>
            <pc:sldMk cId="3157089987" sldId="304"/>
            <ac:picMk id="3" creationId="{6CBDC802-560D-FF70-3D31-B02513578CA4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857687044" sldId="304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132831450" sldId="305"/>
        </pc:sldMkLst>
      </pc:sldChg>
      <pc:sldChg chg="addSp modSp new">
        <pc:chgData name="ゆっくり市場調査論" userId="03e094fd-291a-4030-9f28-a3cc6b5984cc" providerId="ADAL" clId="{3E10D1FF-4B9A-40FF-BC87-7381E67AD0F5}" dt="2023-10-26T05:28:43.878" v="127"/>
        <pc:sldMkLst>
          <pc:docMk/>
          <pc:sldMk cId="1484019004" sldId="305"/>
        </pc:sldMkLst>
        <pc:picChg chg="add mod">
          <ac:chgData name="ゆっくり市場調査論" userId="03e094fd-291a-4030-9f28-a3cc6b5984cc" providerId="ADAL" clId="{3E10D1FF-4B9A-40FF-BC87-7381E67AD0F5}" dt="2023-10-26T05:28:43.878" v="127"/>
          <ac:picMkLst>
            <pc:docMk/>
            <pc:sldMk cId="1484019004" sldId="305"/>
            <ac:picMk id="3" creationId="{2722BC11-5B76-94F0-6D33-5669267C8028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8:46.645" v="128"/>
        <pc:sldMkLst>
          <pc:docMk/>
          <pc:sldMk cId="1850868226" sldId="306"/>
        </pc:sldMkLst>
        <pc:picChg chg="add mod">
          <ac:chgData name="ゆっくり市場調査論" userId="03e094fd-291a-4030-9f28-a3cc6b5984cc" providerId="ADAL" clId="{3E10D1FF-4B9A-40FF-BC87-7381E67AD0F5}" dt="2023-10-26T05:28:46.645" v="128"/>
          <ac:picMkLst>
            <pc:docMk/>
            <pc:sldMk cId="1850868226" sldId="306"/>
            <ac:picMk id="3" creationId="{7DC242AB-AA3D-9F46-181F-5168E330FD7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871240075" sldId="306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682964322" sldId="307"/>
        </pc:sldMkLst>
      </pc:sldChg>
      <pc:sldChg chg="addSp modSp new">
        <pc:chgData name="ゆっくり市場調査論" userId="03e094fd-291a-4030-9f28-a3cc6b5984cc" providerId="ADAL" clId="{3E10D1FF-4B9A-40FF-BC87-7381E67AD0F5}" dt="2023-10-26T05:28:50.053" v="129"/>
        <pc:sldMkLst>
          <pc:docMk/>
          <pc:sldMk cId="1977700365" sldId="307"/>
        </pc:sldMkLst>
        <pc:picChg chg="add mod">
          <ac:chgData name="ゆっくり市場調査論" userId="03e094fd-291a-4030-9f28-a3cc6b5984cc" providerId="ADAL" clId="{3E10D1FF-4B9A-40FF-BC87-7381E67AD0F5}" dt="2023-10-26T05:28:50.053" v="129"/>
          <ac:picMkLst>
            <pc:docMk/>
            <pc:sldMk cId="1977700365" sldId="307"/>
            <ac:picMk id="3" creationId="{17DAB506-EA68-5675-07F6-4F67C3B3C79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088007966" sldId="308"/>
        </pc:sldMkLst>
      </pc:sldChg>
      <pc:sldChg chg="addSp modSp new">
        <pc:chgData name="ゆっくり市場調査論" userId="03e094fd-291a-4030-9f28-a3cc6b5984cc" providerId="ADAL" clId="{3E10D1FF-4B9A-40FF-BC87-7381E67AD0F5}" dt="2023-10-26T05:28:52.707" v="130"/>
        <pc:sldMkLst>
          <pc:docMk/>
          <pc:sldMk cId="3732815751" sldId="308"/>
        </pc:sldMkLst>
        <pc:picChg chg="add mod">
          <ac:chgData name="ゆっくり市場調査論" userId="03e094fd-291a-4030-9f28-a3cc6b5984cc" providerId="ADAL" clId="{3E10D1FF-4B9A-40FF-BC87-7381E67AD0F5}" dt="2023-10-26T05:28:52.707" v="130"/>
          <ac:picMkLst>
            <pc:docMk/>
            <pc:sldMk cId="3732815751" sldId="308"/>
            <ac:picMk id="3" creationId="{4C065BEF-CD13-5C0C-49E8-8A2DE38739B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327950162" sldId="309"/>
        </pc:sldMkLst>
      </pc:sldChg>
      <pc:sldChg chg="addSp modSp new">
        <pc:chgData name="ゆっくり市場調査論" userId="03e094fd-291a-4030-9f28-a3cc6b5984cc" providerId="ADAL" clId="{3E10D1FF-4B9A-40FF-BC87-7381E67AD0F5}" dt="2023-10-26T05:28:55.288" v="131"/>
        <pc:sldMkLst>
          <pc:docMk/>
          <pc:sldMk cId="3725850566" sldId="309"/>
        </pc:sldMkLst>
        <pc:picChg chg="add mod">
          <ac:chgData name="ゆっくり市場調査論" userId="03e094fd-291a-4030-9f28-a3cc6b5984cc" providerId="ADAL" clId="{3E10D1FF-4B9A-40FF-BC87-7381E67AD0F5}" dt="2023-10-26T05:28:55.288" v="131"/>
          <ac:picMkLst>
            <pc:docMk/>
            <pc:sldMk cId="3725850566" sldId="309"/>
            <ac:picMk id="3" creationId="{7496560F-9944-DD16-160C-F5DBEE83DF73}"/>
          </ac:picMkLst>
        </pc:picChg>
      </pc:sldChg>
      <pc:sldChg chg="addSp delSp modSp new mod">
        <pc:chgData name="ゆっくり市場調査論" userId="03e094fd-291a-4030-9f28-a3cc6b5984cc" providerId="ADAL" clId="{3E10D1FF-4B9A-40FF-BC87-7381E67AD0F5}" dt="2023-10-26T05:40:24.519" v="176"/>
        <pc:sldMkLst>
          <pc:docMk/>
          <pc:sldMk cId="3350489534" sldId="310"/>
        </pc:sldMkLst>
        <pc:picChg chg="add del mod">
          <ac:chgData name="ゆっくり市場調査論" userId="03e094fd-291a-4030-9f28-a3cc6b5984cc" providerId="ADAL" clId="{3E10D1FF-4B9A-40FF-BC87-7381E67AD0F5}" dt="2023-10-26T05:36:04.633" v="173" actId="478"/>
          <ac:picMkLst>
            <pc:docMk/>
            <pc:sldMk cId="3350489534" sldId="310"/>
            <ac:picMk id="3" creationId="{ED694651-3A9B-B2CC-D0D1-92922D431C06}"/>
          </ac:picMkLst>
        </pc:picChg>
        <pc:picChg chg="add mod">
          <ac:chgData name="ゆっくり市場調査論" userId="03e094fd-291a-4030-9f28-a3cc6b5984cc" providerId="ADAL" clId="{3E10D1FF-4B9A-40FF-BC87-7381E67AD0F5}" dt="2023-10-26T05:40:24.519" v="176"/>
          <ac:picMkLst>
            <pc:docMk/>
            <pc:sldMk cId="3350489534" sldId="310"/>
            <ac:picMk id="5" creationId="{F73B43CD-7A71-6DD6-45B8-3EC169678158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697324971" sldId="310"/>
        </pc:sldMkLst>
      </pc:sldChg>
      <pc:sldChg chg="addSp modSp new">
        <pc:chgData name="ゆっくり市場調査論" userId="03e094fd-291a-4030-9f28-a3cc6b5984cc" providerId="ADAL" clId="{3E10D1FF-4B9A-40FF-BC87-7381E67AD0F5}" dt="2023-10-26T05:29:01.675" v="133"/>
        <pc:sldMkLst>
          <pc:docMk/>
          <pc:sldMk cId="386820875" sldId="311"/>
        </pc:sldMkLst>
        <pc:picChg chg="add mod">
          <ac:chgData name="ゆっくり市場調査論" userId="03e094fd-291a-4030-9f28-a3cc6b5984cc" providerId="ADAL" clId="{3E10D1FF-4B9A-40FF-BC87-7381E67AD0F5}" dt="2023-10-26T05:29:01.675" v="133"/>
          <ac:picMkLst>
            <pc:docMk/>
            <pc:sldMk cId="386820875" sldId="311"/>
            <ac:picMk id="3" creationId="{34A3759F-1404-4AC1-AD1B-6558469A75B4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705940390" sldId="311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182723723" sldId="312"/>
        </pc:sldMkLst>
      </pc:sldChg>
      <pc:sldChg chg="addSp modSp new">
        <pc:chgData name="ゆっくり市場調査論" userId="03e094fd-291a-4030-9f28-a3cc6b5984cc" providerId="ADAL" clId="{3E10D1FF-4B9A-40FF-BC87-7381E67AD0F5}" dt="2023-10-26T05:29:04.603" v="134"/>
        <pc:sldMkLst>
          <pc:docMk/>
          <pc:sldMk cId="4006619234" sldId="312"/>
        </pc:sldMkLst>
        <pc:picChg chg="add mod">
          <ac:chgData name="ゆっくり市場調査論" userId="03e094fd-291a-4030-9f28-a3cc6b5984cc" providerId="ADAL" clId="{3E10D1FF-4B9A-40FF-BC87-7381E67AD0F5}" dt="2023-10-26T05:29:04.603" v="134"/>
          <ac:picMkLst>
            <pc:docMk/>
            <pc:sldMk cId="4006619234" sldId="312"/>
            <ac:picMk id="3" creationId="{353228D7-8EAC-2E7D-DFD6-F1872187D02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955124522" sldId="313"/>
        </pc:sldMkLst>
      </pc:sldChg>
      <pc:sldChg chg="addSp modSp new">
        <pc:chgData name="ゆっくり市場調査論" userId="03e094fd-291a-4030-9f28-a3cc6b5984cc" providerId="ADAL" clId="{3E10D1FF-4B9A-40FF-BC87-7381E67AD0F5}" dt="2023-10-26T05:29:09.636" v="135"/>
        <pc:sldMkLst>
          <pc:docMk/>
          <pc:sldMk cId="2138303902" sldId="313"/>
        </pc:sldMkLst>
        <pc:picChg chg="add mod">
          <ac:chgData name="ゆっくり市場調査論" userId="03e094fd-291a-4030-9f28-a3cc6b5984cc" providerId="ADAL" clId="{3E10D1FF-4B9A-40FF-BC87-7381E67AD0F5}" dt="2023-10-26T05:29:09.636" v="135"/>
          <ac:picMkLst>
            <pc:docMk/>
            <pc:sldMk cId="2138303902" sldId="313"/>
            <ac:picMk id="3" creationId="{AC905BA4-86BF-219B-51C3-6B75F1349C34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580515054" sldId="314"/>
        </pc:sldMkLst>
      </pc:sldChg>
      <pc:sldChg chg="addSp modSp new">
        <pc:chgData name="ゆっくり市場調査論" userId="03e094fd-291a-4030-9f28-a3cc6b5984cc" providerId="ADAL" clId="{3E10D1FF-4B9A-40FF-BC87-7381E67AD0F5}" dt="2023-10-26T05:29:12.654" v="136"/>
        <pc:sldMkLst>
          <pc:docMk/>
          <pc:sldMk cId="3206923163" sldId="314"/>
        </pc:sldMkLst>
        <pc:picChg chg="add mod">
          <ac:chgData name="ゆっくり市場調査論" userId="03e094fd-291a-4030-9f28-a3cc6b5984cc" providerId="ADAL" clId="{3E10D1FF-4B9A-40FF-BC87-7381E67AD0F5}" dt="2023-10-26T05:29:12.654" v="136"/>
          <ac:picMkLst>
            <pc:docMk/>
            <pc:sldMk cId="3206923163" sldId="314"/>
            <ac:picMk id="3" creationId="{AFF5C6AA-404E-F144-9199-5E9D392CCAD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511495556" sldId="315"/>
        </pc:sldMkLst>
      </pc:sldChg>
      <pc:sldChg chg="addSp modSp new">
        <pc:chgData name="ゆっくり市場調査論" userId="03e094fd-291a-4030-9f28-a3cc6b5984cc" providerId="ADAL" clId="{3E10D1FF-4B9A-40FF-BC87-7381E67AD0F5}" dt="2023-10-26T05:29:15.095" v="137"/>
        <pc:sldMkLst>
          <pc:docMk/>
          <pc:sldMk cId="1324592195" sldId="315"/>
        </pc:sldMkLst>
        <pc:picChg chg="add mod">
          <ac:chgData name="ゆっくり市場調査論" userId="03e094fd-291a-4030-9f28-a3cc6b5984cc" providerId="ADAL" clId="{3E10D1FF-4B9A-40FF-BC87-7381E67AD0F5}" dt="2023-10-26T05:29:15.095" v="137"/>
          <ac:picMkLst>
            <pc:docMk/>
            <pc:sldMk cId="1324592195" sldId="315"/>
            <ac:picMk id="3" creationId="{0AA3639F-94FF-BACF-FFA7-A219651C0A2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028840692" sldId="316"/>
        </pc:sldMkLst>
      </pc:sldChg>
      <pc:sldChg chg="addSp modSp new">
        <pc:chgData name="ゆっくり市場調査論" userId="03e094fd-291a-4030-9f28-a3cc6b5984cc" providerId="ADAL" clId="{3E10D1FF-4B9A-40FF-BC87-7381E67AD0F5}" dt="2023-10-26T05:29:18.120" v="138"/>
        <pc:sldMkLst>
          <pc:docMk/>
          <pc:sldMk cId="4292454216" sldId="316"/>
        </pc:sldMkLst>
        <pc:picChg chg="add mod">
          <ac:chgData name="ゆっくり市場調査論" userId="03e094fd-291a-4030-9f28-a3cc6b5984cc" providerId="ADAL" clId="{3E10D1FF-4B9A-40FF-BC87-7381E67AD0F5}" dt="2023-10-26T05:29:18.120" v="138"/>
          <ac:picMkLst>
            <pc:docMk/>
            <pc:sldMk cId="4292454216" sldId="316"/>
            <ac:picMk id="3" creationId="{D962DD4C-92DB-9740-683D-18BB29739A6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86010541" sldId="317"/>
        </pc:sldMkLst>
      </pc:sldChg>
      <pc:sldChg chg="addSp modSp new">
        <pc:chgData name="ゆっくり市場調査論" userId="03e094fd-291a-4030-9f28-a3cc6b5984cc" providerId="ADAL" clId="{3E10D1FF-4B9A-40FF-BC87-7381E67AD0F5}" dt="2023-10-26T05:29:24.860" v="139"/>
        <pc:sldMkLst>
          <pc:docMk/>
          <pc:sldMk cId="525926063" sldId="317"/>
        </pc:sldMkLst>
        <pc:picChg chg="add mod">
          <ac:chgData name="ゆっくり市場調査論" userId="03e094fd-291a-4030-9f28-a3cc6b5984cc" providerId="ADAL" clId="{3E10D1FF-4B9A-40FF-BC87-7381E67AD0F5}" dt="2023-10-26T05:29:24.860" v="139"/>
          <ac:picMkLst>
            <pc:docMk/>
            <pc:sldMk cId="525926063" sldId="317"/>
            <ac:picMk id="3" creationId="{ECA486F4-C4CB-D6F3-A9A7-91FBAB89AD32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577990582" sldId="318"/>
        </pc:sldMkLst>
      </pc:sldChg>
      <pc:sldChg chg="addSp modSp new">
        <pc:chgData name="ゆっくり市場調査論" userId="03e094fd-291a-4030-9f28-a3cc6b5984cc" providerId="ADAL" clId="{3E10D1FF-4B9A-40FF-BC87-7381E67AD0F5}" dt="2023-10-26T05:29:27.937" v="140"/>
        <pc:sldMkLst>
          <pc:docMk/>
          <pc:sldMk cId="1770310608" sldId="318"/>
        </pc:sldMkLst>
        <pc:picChg chg="add mod">
          <ac:chgData name="ゆっくり市場調査論" userId="03e094fd-291a-4030-9f28-a3cc6b5984cc" providerId="ADAL" clId="{3E10D1FF-4B9A-40FF-BC87-7381E67AD0F5}" dt="2023-10-26T05:29:27.937" v="140"/>
          <ac:picMkLst>
            <pc:docMk/>
            <pc:sldMk cId="1770310608" sldId="318"/>
            <ac:picMk id="3" creationId="{50620411-D8E8-3461-831B-4AF562EDCB3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497537748" sldId="319"/>
        </pc:sldMkLst>
      </pc:sldChg>
      <pc:sldChg chg="addSp modSp new">
        <pc:chgData name="ゆっくり市場調査論" userId="03e094fd-291a-4030-9f28-a3cc6b5984cc" providerId="ADAL" clId="{3E10D1FF-4B9A-40FF-BC87-7381E67AD0F5}" dt="2023-10-26T05:29:32.208" v="141"/>
        <pc:sldMkLst>
          <pc:docMk/>
          <pc:sldMk cId="3602781339" sldId="319"/>
        </pc:sldMkLst>
        <pc:picChg chg="add mod">
          <ac:chgData name="ゆっくり市場調査論" userId="03e094fd-291a-4030-9f28-a3cc6b5984cc" providerId="ADAL" clId="{3E10D1FF-4B9A-40FF-BC87-7381E67AD0F5}" dt="2023-10-26T05:29:32.208" v="141"/>
          <ac:picMkLst>
            <pc:docMk/>
            <pc:sldMk cId="3602781339" sldId="319"/>
            <ac:picMk id="3" creationId="{B12CF93F-78D5-2A4F-1C29-99E88219B152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9:34.671" v="142"/>
        <pc:sldMkLst>
          <pc:docMk/>
          <pc:sldMk cId="1517293828" sldId="320"/>
        </pc:sldMkLst>
        <pc:picChg chg="add mod">
          <ac:chgData name="ゆっくり市場調査論" userId="03e094fd-291a-4030-9f28-a3cc6b5984cc" providerId="ADAL" clId="{3E10D1FF-4B9A-40FF-BC87-7381E67AD0F5}" dt="2023-10-26T05:29:34.671" v="142"/>
          <ac:picMkLst>
            <pc:docMk/>
            <pc:sldMk cId="1517293828" sldId="320"/>
            <ac:picMk id="3" creationId="{CB2A5B96-EA88-38C5-733D-B40A2AAB477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902587375" sldId="320"/>
        </pc:sldMkLst>
      </pc:sldChg>
      <pc:sldChg chg="addSp modSp new">
        <pc:chgData name="ゆっくり市場調査論" userId="03e094fd-291a-4030-9f28-a3cc6b5984cc" providerId="ADAL" clId="{3E10D1FF-4B9A-40FF-BC87-7381E67AD0F5}" dt="2023-10-26T05:29:37.571" v="143"/>
        <pc:sldMkLst>
          <pc:docMk/>
          <pc:sldMk cId="3239627437" sldId="321"/>
        </pc:sldMkLst>
        <pc:picChg chg="add mod">
          <ac:chgData name="ゆっくり市場調査論" userId="03e094fd-291a-4030-9f28-a3cc6b5984cc" providerId="ADAL" clId="{3E10D1FF-4B9A-40FF-BC87-7381E67AD0F5}" dt="2023-10-26T05:29:37.571" v="143"/>
          <ac:picMkLst>
            <pc:docMk/>
            <pc:sldMk cId="3239627437" sldId="321"/>
            <ac:picMk id="3" creationId="{5702126D-4243-AF7B-E05C-5006248826B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333487562" sldId="321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334094511" sldId="322"/>
        </pc:sldMkLst>
      </pc:sldChg>
      <pc:sldChg chg="addSp modSp new">
        <pc:chgData name="ゆっくり市場調査論" userId="03e094fd-291a-4030-9f28-a3cc6b5984cc" providerId="ADAL" clId="{3E10D1FF-4B9A-40FF-BC87-7381E67AD0F5}" dt="2023-10-26T05:29:40.657" v="144"/>
        <pc:sldMkLst>
          <pc:docMk/>
          <pc:sldMk cId="2884573849" sldId="322"/>
        </pc:sldMkLst>
        <pc:picChg chg="add mod">
          <ac:chgData name="ゆっくり市場調査論" userId="03e094fd-291a-4030-9f28-a3cc6b5984cc" providerId="ADAL" clId="{3E10D1FF-4B9A-40FF-BC87-7381E67AD0F5}" dt="2023-10-26T05:29:40.657" v="144"/>
          <ac:picMkLst>
            <pc:docMk/>
            <pc:sldMk cId="2884573849" sldId="322"/>
            <ac:picMk id="3" creationId="{438DE80A-A613-0FAE-807A-8A133C9591F2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29:43.690" v="145"/>
        <pc:sldMkLst>
          <pc:docMk/>
          <pc:sldMk cId="1740032970" sldId="323"/>
        </pc:sldMkLst>
        <pc:picChg chg="add mod">
          <ac:chgData name="ゆっくり市場調査論" userId="03e094fd-291a-4030-9f28-a3cc6b5984cc" providerId="ADAL" clId="{3E10D1FF-4B9A-40FF-BC87-7381E67AD0F5}" dt="2023-10-26T05:29:43.690" v="145"/>
          <ac:picMkLst>
            <pc:docMk/>
            <pc:sldMk cId="1740032970" sldId="323"/>
            <ac:picMk id="3" creationId="{87676089-8D84-38B9-A281-8FD87AF99432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496955225" sldId="323"/>
        </pc:sldMkLst>
      </pc:sldChg>
      <pc:sldChg chg="addSp modSp new">
        <pc:chgData name="ゆっくり市場調査論" userId="03e094fd-291a-4030-9f28-a3cc6b5984cc" providerId="ADAL" clId="{3E10D1FF-4B9A-40FF-BC87-7381E67AD0F5}" dt="2023-10-26T05:29:46.545" v="146"/>
        <pc:sldMkLst>
          <pc:docMk/>
          <pc:sldMk cId="2581070280" sldId="324"/>
        </pc:sldMkLst>
        <pc:picChg chg="add mod">
          <ac:chgData name="ゆっくり市場調査論" userId="03e094fd-291a-4030-9f28-a3cc6b5984cc" providerId="ADAL" clId="{3E10D1FF-4B9A-40FF-BC87-7381E67AD0F5}" dt="2023-10-26T05:29:46.545" v="146"/>
          <ac:picMkLst>
            <pc:docMk/>
            <pc:sldMk cId="2581070280" sldId="324"/>
            <ac:picMk id="3" creationId="{69A7D4FB-9C24-3640-A6EB-41F9877D770B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121924344" sldId="324"/>
        </pc:sldMkLst>
      </pc:sldChg>
      <pc:sldChg chg="addSp modSp new">
        <pc:chgData name="ゆっくり市場調査論" userId="03e094fd-291a-4030-9f28-a3cc6b5984cc" providerId="ADAL" clId="{3E10D1FF-4B9A-40FF-BC87-7381E67AD0F5}" dt="2023-10-26T05:29:49.524" v="147"/>
        <pc:sldMkLst>
          <pc:docMk/>
          <pc:sldMk cId="1063319484" sldId="325"/>
        </pc:sldMkLst>
        <pc:picChg chg="add mod">
          <ac:chgData name="ゆっくり市場調査論" userId="03e094fd-291a-4030-9f28-a3cc6b5984cc" providerId="ADAL" clId="{3E10D1FF-4B9A-40FF-BC87-7381E67AD0F5}" dt="2023-10-26T05:29:49.524" v="147"/>
          <ac:picMkLst>
            <pc:docMk/>
            <pc:sldMk cId="1063319484" sldId="325"/>
            <ac:picMk id="3" creationId="{E49F60BC-157A-F0CB-4013-016A8230E47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113595362" sldId="325"/>
        </pc:sldMkLst>
      </pc:sldChg>
      <pc:sldChg chg="addSp delSp modSp new mod">
        <pc:chgData name="ゆっくり市場調査論" userId="03e094fd-291a-4030-9f28-a3cc6b5984cc" providerId="ADAL" clId="{3E10D1FF-4B9A-40FF-BC87-7381E67AD0F5}" dt="2023-10-26T05:48:39.462" v="178"/>
        <pc:sldMkLst>
          <pc:docMk/>
          <pc:sldMk cId="175100749" sldId="326"/>
        </pc:sldMkLst>
        <pc:picChg chg="add del mod">
          <ac:chgData name="ゆっくり市場調査論" userId="03e094fd-291a-4030-9f28-a3cc6b5984cc" providerId="ADAL" clId="{3E10D1FF-4B9A-40FF-BC87-7381E67AD0F5}" dt="2023-10-26T05:42:17.714" v="177" actId="478"/>
          <ac:picMkLst>
            <pc:docMk/>
            <pc:sldMk cId="175100749" sldId="326"/>
            <ac:picMk id="3" creationId="{34CEC8F8-D891-5508-B0BD-775DE2F6601A}"/>
          </ac:picMkLst>
        </pc:picChg>
        <pc:picChg chg="add mod">
          <ac:chgData name="ゆっくり市場調査論" userId="03e094fd-291a-4030-9f28-a3cc6b5984cc" providerId="ADAL" clId="{3E10D1FF-4B9A-40FF-BC87-7381E67AD0F5}" dt="2023-10-26T05:48:39.462" v="178"/>
          <ac:picMkLst>
            <pc:docMk/>
            <pc:sldMk cId="175100749" sldId="326"/>
            <ac:picMk id="5" creationId="{13FF6715-B5FE-1B72-9849-F765E2F2BBDA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009795095" sldId="326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032792894" sldId="327"/>
        </pc:sldMkLst>
      </pc:sldChg>
      <pc:sldChg chg="addSp delSp modSp new mod">
        <pc:chgData name="ゆっくり市場調査論" userId="03e094fd-291a-4030-9f28-a3cc6b5984cc" providerId="ADAL" clId="{3E10D1FF-4B9A-40FF-BC87-7381E67AD0F5}" dt="2023-10-26T05:49:05.638" v="182"/>
        <pc:sldMkLst>
          <pc:docMk/>
          <pc:sldMk cId="2330735372" sldId="327"/>
        </pc:sldMkLst>
        <pc:picChg chg="add del mod">
          <ac:chgData name="ゆっくり市場調査論" userId="03e094fd-291a-4030-9f28-a3cc6b5984cc" providerId="ADAL" clId="{3E10D1FF-4B9A-40FF-BC87-7381E67AD0F5}" dt="2023-10-26T05:48:54.961" v="179" actId="478"/>
          <ac:picMkLst>
            <pc:docMk/>
            <pc:sldMk cId="2330735372" sldId="327"/>
            <ac:picMk id="3" creationId="{427EDD54-71AD-7422-1675-100F777F0664}"/>
          </ac:picMkLst>
        </pc:picChg>
        <pc:picChg chg="add mod">
          <ac:chgData name="ゆっくり市場調査論" userId="03e094fd-291a-4030-9f28-a3cc6b5984cc" providerId="ADAL" clId="{3E10D1FF-4B9A-40FF-BC87-7381E67AD0F5}" dt="2023-10-26T05:49:05.638" v="182"/>
          <ac:picMkLst>
            <pc:docMk/>
            <pc:sldMk cId="2330735372" sldId="327"/>
            <ac:picMk id="5" creationId="{A8DDAE72-347F-1C8C-FDFE-47681C988F60}"/>
          </ac:picMkLst>
        </pc:picChg>
      </pc:sldChg>
      <pc:sldChg chg="addSp delSp modSp new mod">
        <pc:chgData name="ゆっくり市場調査論" userId="03e094fd-291a-4030-9f28-a3cc6b5984cc" providerId="ADAL" clId="{3E10D1FF-4B9A-40FF-BC87-7381E67AD0F5}" dt="2023-10-26T05:49:08.218" v="183"/>
        <pc:sldMkLst>
          <pc:docMk/>
          <pc:sldMk cId="532116975" sldId="328"/>
        </pc:sldMkLst>
        <pc:picChg chg="add del mod">
          <ac:chgData name="ゆっくり市場調査論" userId="03e094fd-291a-4030-9f28-a3cc6b5984cc" providerId="ADAL" clId="{3E10D1FF-4B9A-40FF-BC87-7381E67AD0F5}" dt="2023-10-26T05:48:58.669" v="180" actId="478"/>
          <ac:picMkLst>
            <pc:docMk/>
            <pc:sldMk cId="532116975" sldId="328"/>
            <ac:picMk id="3" creationId="{3CE0F7BA-BCC5-3571-8435-A3ABFF3202C3}"/>
          </ac:picMkLst>
        </pc:picChg>
        <pc:picChg chg="add mod">
          <ac:chgData name="ゆっくり市場調査論" userId="03e094fd-291a-4030-9f28-a3cc6b5984cc" providerId="ADAL" clId="{3E10D1FF-4B9A-40FF-BC87-7381E67AD0F5}" dt="2023-10-26T05:49:08.218" v="183"/>
          <ac:picMkLst>
            <pc:docMk/>
            <pc:sldMk cId="532116975" sldId="328"/>
            <ac:picMk id="5" creationId="{537BCD30-D433-A534-8CEE-0B1C645DB9A1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942272664" sldId="328"/>
        </pc:sldMkLst>
      </pc:sldChg>
      <pc:sldChg chg="addSp delSp modSp new mod">
        <pc:chgData name="ゆっくり市場調査論" userId="03e094fd-291a-4030-9f28-a3cc6b5984cc" providerId="ADAL" clId="{3E10D1FF-4B9A-40FF-BC87-7381E67AD0F5}" dt="2023-10-26T05:49:11.601" v="184"/>
        <pc:sldMkLst>
          <pc:docMk/>
          <pc:sldMk cId="153357564" sldId="329"/>
        </pc:sldMkLst>
        <pc:picChg chg="add del mod">
          <ac:chgData name="ゆっくり市場調査論" userId="03e094fd-291a-4030-9f28-a3cc6b5984cc" providerId="ADAL" clId="{3E10D1FF-4B9A-40FF-BC87-7381E67AD0F5}" dt="2023-10-26T05:49:02.270" v="181" actId="478"/>
          <ac:picMkLst>
            <pc:docMk/>
            <pc:sldMk cId="153357564" sldId="329"/>
            <ac:picMk id="3" creationId="{49CE7D5C-D38A-B864-2161-8B9073EA203A}"/>
          </ac:picMkLst>
        </pc:picChg>
        <pc:picChg chg="add mod">
          <ac:chgData name="ゆっくり市場調査論" userId="03e094fd-291a-4030-9f28-a3cc6b5984cc" providerId="ADAL" clId="{3E10D1FF-4B9A-40FF-BC87-7381E67AD0F5}" dt="2023-10-26T05:49:11.601" v="184"/>
          <ac:picMkLst>
            <pc:docMk/>
            <pc:sldMk cId="153357564" sldId="329"/>
            <ac:picMk id="5" creationId="{7C517436-CD2B-2CDA-EB88-CC804498166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062980123" sldId="329"/>
        </pc:sldMkLst>
      </pc:sldChg>
      <pc:sldChg chg="addSp delSp modSp new mod">
        <pc:chgData name="ゆっくり市場調査論" userId="03e094fd-291a-4030-9f28-a3cc6b5984cc" providerId="ADAL" clId="{3E10D1FF-4B9A-40FF-BC87-7381E67AD0F5}" dt="2023-10-26T05:57:17.778" v="195"/>
        <pc:sldMkLst>
          <pc:docMk/>
          <pc:sldMk cId="111016135" sldId="330"/>
        </pc:sldMkLst>
        <pc:picChg chg="add del mod">
          <ac:chgData name="ゆっくり市場調査論" userId="03e094fd-291a-4030-9f28-a3cc6b5984cc" providerId="ADAL" clId="{3E10D1FF-4B9A-40FF-BC87-7381E67AD0F5}" dt="2023-10-26T05:52:17.700" v="185" actId="478"/>
          <ac:picMkLst>
            <pc:docMk/>
            <pc:sldMk cId="111016135" sldId="330"/>
            <ac:picMk id="3" creationId="{7A601E06-E295-A5CB-86A3-AF51D7D60C76}"/>
          </ac:picMkLst>
        </pc:picChg>
        <pc:picChg chg="add del mod">
          <ac:chgData name="ゆっくり市場調査論" userId="03e094fd-291a-4030-9f28-a3cc6b5984cc" providerId="ADAL" clId="{3E10D1FF-4B9A-40FF-BC87-7381E67AD0F5}" dt="2023-10-26T05:55:36.732" v="192" actId="478"/>
          <ac:picMkLst>
            <pc:docMk/>
            <pc:sldMk cId="111016135" sldId="330"/>
            <ac:picMk id="5" creationId="{560B1ADD-B2C0-57E3-8C67-FC07DA5A997C}"/>
          </ac:picMkLst>
        </pc:picChg>
        <pc:picChg chg="add mod">
          <ac:chgData name="ゆっくり市場調査論" userId="03e094fd-291a-4030-9f28-a3cc6b5984cc" providerId="ADAL" clId="{3E10D1FF-4B9A-40FF-BC87-7381E67AD0F5}" dt="2023-10-26T05:57:17.778" v="195"/>
          <ac:picMkLst>
            <pc:docMk/>
            <pc:sldMk cId="111016135" sldId="330"/>
            <ac:picMk id="7" creationId="{50F6A6B7-E516-F92E-4E43-DAD50E952600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46999455" sldId="330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716248927" sldId="331"/>
        </pc:sldMkLst>
      </pc:sldChg>
      <pc:sldChg chg="addSp delSp modSp new mod">
        <pc:chgData name="ゆっくり市場調査論" userId="03e094fd-291a-4030-9f28-a3cc6b5984cc" providerId="ADAL" clId="{3E10D1FF-4B9A-40FF-BC87-7381E67AD0F5}" dt="2023-10-26T05:57:21.100" v="196"/>
        <pc:sldMkLst>
          <pc:docMk/>
          <pc:sldMk cId="2176360303" sldId="331"/>
        </pc:sldMkLst>
        <pc:picChg chg="add del mod">
          <ac:chgData name="ゆっくり市場調査論" userId="03e094fd-291a-4030-9f28-a3cc6b5984cc" providerId="ADAL" clId="{3E10D1FF-4B9A-40FF-BC87-7381E67AD0F5}" dt="2023-10-26T05:52:21.854" v="186" actId="478"/>
          <ac:picMkLst>
            <pc:docMk/>
            <pc:sldMk cId="2176360303" sldId="331"/>
            <ac:picMk id="3" creationId="{B6F2EA6A-6D0F-33D2-63D5-B8D695D13678}"/>
          </ac:picMkLst>
        </pc:picChg>
        <pc:picChg chg="add del mod">
          <ac:chgData name="ゆっくり市場調査論" userId="03e094fd-291a-4030-9f28-a3cc6b5984cc" providerId="ADAL" clId="{3E10D1FF-4B9A-40FF-BC87-7381E67AD0F5}" dt="2023-10-26T05:55:44.755" v="194" actId="478"/>
          <ac:picMkLst>
            <pc:docMk/>
            <pc:sldMk cId="2176360303" sldId="331"/>
            <ac:picMk id="5" creationId="{172B0C9F-3637-4968-F232-712CD96CF0D3}"/>
          </ac:picMkLst>
        </pc:picChg>
        <pc:picChg chg="add mod">
          <ac:chgData name="ゆっくり市場調査論" userId="03e094fd-291a-4030-9f28-a3cc6b5984cc" providerId="ADAL" clId="{3E10D1FF-4B9A-40FF-BC87-7381E67AD0F5}" dt="2023-10-26T05:57:21.100" v="196"/>
          <ac:picMkLst>
            <pc:docMk/>
            <pc:sldMk cId="2176360303" sldId="331"/>
            <ac:picMk id="7" creationId="{17DB061E-1756-86BF-5797-B75092B1E844}"/>
          </ac:picMkLst>
        </pc:picChg>
      </pc:sldChg>
      <pc:sldChg chg="addSp delSp modSp new mod">
        <pc:chgData name="ゆっくり市場調査論" userId="03e094fd-291a-4030-9f28-a3cc6b5984cc" providerId="ADAL" clId="{3E10D1FF-4B9A-40FF-BC87-7381E67AD0F5}" dt="2023-10-26T05:57:23.302" v="197"/>
        <pc:sldMkLst>
          <pc:docMk/>
          <pc:sldMk cId="652675155" sldId="332"/>
        </pc:sldMkLst>
        <pc:picChg chg="add del mod">
          <ac:chgData name="ゆっくり市場調査論" userId="03e094fd-291a-4030-9f28-a3cc6b5984cc" providerId="ADAL" clId="{3E10D1FF-4B9A-40FF-BC87-7381E67AD0F5}" dt="2023-10-26T05:52:25.418" v="187" actId="478"/>
          <ac:picMkLst>
            <pc:docMk/>
            <pc:sldMk cId="652675155" sldId="332"/>
            <ac:picMk id="3" creationId="{9F3F86BC-CB67-604D-2E41-2DACC7411BB5}"/>
          </ac:picMkLst>
        </pc:picChg>
        <pc:picChg chg="add mod">
          <ac:chgData name="ゆっくり市場調査論" userId="03e094fd-291a-4030-9f28-a3cc6b5984cc" providerId="ADAL" clId="{3E10D1FF-4B9A-40FF-BC87-7381E67AD0F5}" dt="2023-10-26T05:57:23.302" v="197"/>
          <ac:picMkLst>
            <pc:docMk/>
            <pc:sldMk cId="652675155" sldId="332"/>
            <ac:picMk id="5" creationId="{A143F876-7FD9-B880-FAAF-BB237FDF6DB6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395383399" sldId="332"/>
        </pc:sldMkLst>
      </pc:sldChg>
      <pc:sldChg chg="addSp delSp modSp new mod">
        <pc:chgData name="ゆっくり市場調査論" userId="03e094fd-291a-4030-9f28-a3cc6b5984cc" providerId="ADAL" clId="{3E10D1FF-4B9A-40FF-BC87-7381E67AD0F5}" dt="2023-10-26T05:57:25.913" v="198"/>
        <pc:sldMkLst>
          <pc:docMk/>
          <pc:sldMk cId="101480854" sldId="333"/>
        </pc:sldMkLst>
        <pc:picChg chg="add del mod">
          <ac:chgData name="ゆっくり市場調査論" userId="03e094fd-291a-4030-9f28-a3cc6b5984cc" providerId="ADAL" clId="{3E10D1FF-4B9A-40FF-BC87-7381E67AD0F5}" dt="2023-10-26T05:52:28.349" v="188" actId="478"/>
          <ac:picMkLst>
            <pc:docMk/>
            <pc:sldMk cId="101480854" sldId="333"/>
            <ac:picMk id="3" creationId="{492777F0-2A78-F448-8E29-D0B1EFFD9269}"/>
          </ac:picMkLst>
        </pc:picChg>
        <pc:picChg chg="add mod">
          <ac:chgData name="ゆっくり市場調査論" userId="03e094fd-291a-4030-9f28-a3cc6b5984cc" providerId="ADAL" clId="{3E10D1FF-4B9A-40FF-BC87-7381E67AD0F5}" dt="2023-10-26T05:57:25.913" v="198"/>
          <ac:picMkLst>
            <pc:docMk/>
            <pc:sldMk cId="101480854" sldId="333"/>
            <ac:picMk id="5" creationId="{4732C12E-C55F-643C-5217-BA0617C3C749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53082005" sldId="333"/>
        </pc:sldMkLst>
      </pc:sldChg>
      <pc:sldChg chg="addSp delSp modSp new mod">
        <pc:chgData name="ゆっくり市場調査論" userId="03e094fd-291a-4030-9f28-a3cc6b5984cc" providerId="ADAL" clId="{3E10D1FF-4B9A-40FF-BC87-7381E67AD0F5}" dt="2023-10-26T05:57:28.561" v="199"/>
        <pc:sldMkLst>
          <pc:docMk/>
          <pc:sldMk cId="1455587413" sldId="334"/>
        </pc:sldMkLst>
        <pc:picChg chg="add del mod">
          <ac:chgData name="ゆっくり市場調査論" userId="03e094fd-291a-4030-9f28-a3cc6b5984cc" providerId="ADAL" clId="{3E10D1FF-4B9A-40FF-BC87-7381E67AD0F5}" dt="2023-10-26T05:52:32" v="189" actId="478"/>
          <ac:picMkLst>
            <pc:docMk/>
            <pc:sldMk cId="1455587413" sldId="334"/>
            <ac:picMk id="3" creationId="{0E753787-02DC-F2E3-4069-F69BE8D1E8AA}"/>
          </ac:picMkLst>
        </pc:picChg>
        <pc:picChg chg="add mod">
          <ac:chgData name="ゆっくり市場調査論" userId="03e094fd-291a-4030-9f28-a3cc6b5984cc" providerId="ADAL" clId="{3E10D1FF-4B9A-40FF-BC87-7381E67AD0F5}" dt="2023-10-26T05:57:28.561" v="199"/>
          <ac:picMkLst>
            <pc:docMk/>
            <pc:sldMk cId="1455587413" sldId="334"/>
            <ac:picMk id="5" creationId="{9726ED18-78CE-0A79-DF15-ABF1DB9B0E33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084775748" sldId="334"/>
        </pc:sldMkLst>
      </pc:sldChg>
      <pc:sldChg chg="addSp delSp modSp new mod">
        <pc:chgData name="ゆっくり市場調査論" userId="03e094fd-291a-4030-9f28-a3cc6b5984cc" providerId="ADAL" clId="{3E10D1FF-4B9A-40FF-BC87-7381E67AD0F5}" dt="2023-10-26T05:57:31.519" v="200"/>
        <pc:sldMkLst>
          <pc:docMk/>
          <pc:sldMk cId="278986578" sldId="335"/>
        </pc:sldMkLst>
        <pc:picChg chg="add del mod">
          <ac:chgData name="ゆっくり市場調査論" userId="03e094fd-291a-4030-9f28-a3cc6b5984cc" providerId="ADAL" clId="{3E10D1FF-4B9A-40FF-BC87-7381E67AD0F5}" dt="2023-10-26T05:52:36.309" v="190" actId="478"/>
          <ac:picMkLst>
            <pc:docMk/>
            <pc:sldMk cId="278986578" sldId="335"/>
            <ac:picMk id="3" creationId="{75A9EF5A-6D6B-4197-C5B4-4A12CF6B5EFF}"/>
          </ac:picMkLst>
        </pc:picChg>
        <pc:picChg chg="add mod">
          <ac:chgData name="ゆっくり市場調査論" userId="03e094fd-291a-4030-9f28-a3cc6b5984cc" providerId="ADAL" clId="{3E10D1FF-4B9A-40FF-BC87-7381E67AD0F5}" dt="2023-10-26T05:57:31.519" v="200"/>
          <ac:picMkLst>
            <pc:docMk/>
            <pc:sldMk cId="278986578" sldId="335"/>
            <ac:picMk id="5" creationId="{11401EF8-869D-13D4-969B-44DC00D7E1C1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556283719" sldId="335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9142124" sldId="336"/>
        </pc:sldMkLst>
      </pc:sldChg>
      <pc:sldChg chg="addSp modSp new">
        <pc:chgData name="ゆっくり市場調査論" userId="03e094fd-291a-4030-9f28-a3cc6b5984cc" providerId="ADAL" clId="{3E10D1FF-4B9A-40FF-BC87-7381E67AD0F5}" dt="2023-10-26T05:30:25.139" v="166"/>
        <pc:sldMkLst>
          <pc:docMk/>
          <pc:sldMk cId="2708112653" sldId="336"/>
        </pc:sldMkLst>
        <pc:picChg chg="add mod">
          <ac:chgData name="ゆっくり市場調査論" userId="03e094fd-291a-4030-9f28-a3cc6b5984cc" providerId="ADAL" clId="{3E10D1FF-4B9A-40FF-BC87-7381E67AD0F5}" dt="2023-10-26T05:30:25.139" v="166"/>
          <ac:picMkLst>
            <pc:docMk/>
            <pc:sldMk cId="2708112653" sldId="336"/>
            <ac:picMk id="3" creationId="{DD218CC4-EAC7-B0FF-9B58-B24B6D33564F}"/>
          </ac:picMkLst>
        </pc:picChg>
      </pc:sldChg>
      <pc:sldChg chg="addSp modSp new">
        <pc:chgData name="ゆっくり市場調査論" userId="03e094fd-291a-4030-9f28-a3cc6b5984cc" providerId="ADAL" clId="{3E10D1FF-4B9A-40FF-BC87-7381E67AD0F5}" dt="2023-10-26T05:30:27.625" v="167"/>
        <pc:sldMkLst>
          <pc:docMk/>
          <pc:sldMk cId="1903652749" sldId="337"/>
        </pc:sldMkLst>
        <pc:picChg chg="add mod">
          <ac:chgData name="ゆっくり市場調査論" userId="03e094fd-291a-4030-9f28-a3cc6b5984cc" providerId="ADAL" clId="{3E10D1FF-4B9A-40FF-BC87-7381E67AD0F5}" dt="2023-10-26T05:30:27.625" v="167"/>
          <ac:picMkLst>
            <pc:docMk/>
            <pc:sldMk cId="1903652749" sldId="337"/>
            <ac:picMk id="3" creationId="{B2E183B3-EBDA-E8C9-E4E7-0E2C44EA064A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2424967284" sldId="337"/>
        </pc:sldMkLst>
      </pc:sldChg>
      <pc:sldChg chg="addSp modSp new">
        <pc:chgData name="ゆっくり市場調査論" userId="03e094fd-291a-4030-9f28-a3cc6b5984cc" providerId="ADAL" clId="{3E10D1FF-4B9A-40FF-BC87-7381E67AD0F5}" dt="2023-10-26T05:30:30.493" v="168"/>
        <pc:sldMkLst>
          <pc:docMk/>
          <pc:sldMk cId="1548929271" sldId="338"/>
        </pc:sldMkLst>
        <pc:picChg chg="add mod">
          <ac:chgData name="ゆっくり市場調査論" userId="03e094fd-291a-4030-9f28-a3cc6b5984cc" providerId="ADAL" clId="{3E10D1FF-4B9A-40FF-BC87-7381E67AD0F5}" dt="2023-10-26T05:30:30.493" v="168"/>
          <ac:picMkLst>
            <pc:docMk/>
            <pc:sldMk cId="1548929271" sldId="338"/>
            <ac:picMk id="3" creationId="{E1AA467D-A4B5-E27E-7C80-CDA0DDCC15F5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842177460" sldId="338"/>
        </pc:sldMkLst>
      </pc:sldChg>
      <pc:sldChg chg="addSp modSp new">
        <pc:chgData name="ゆっくり市場調査論" userId="03e094fd-291a-4030-9f28-a3cc6b5984cc" providerId="ADAL" clId="{3E10D1FF-4B9A-40FF-BC87-7381E67AD0F5}" dt="2023-10-26T05:30:32.989" v="169"/>
        <pc:sldMkLst>
          <pc:docMk/>
          <pc:sldMk cId="1718271384" sldId="339"/>
        </pc:sldMkLst>
        <pc:picChg chg="add mod">
          <ac:chgData name="ゆっくり市場調査論" userId="03e094fd-291a-4030-9f28-a3cc6b5984cc" providerId="ADAL" clId="{3E10D1FF-4B9A-40FF-BC87-7381E67AD0F5}" dt="2023-10-26T05:30:32.989" v="169"/>
          <ac:picMkLst>
            <pc:docMk/>
            <pc:sldMk cId="1718271384" sldId="339"/>
            <ac:picMk id="3" creationId="{D2116488-C2B5-E6C0-B74F-BDA18597F92E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1869127720" sldId="339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763535582" sldId="340"/>
        </pc:sldMkLst>
      </pc:sldChg>
      <pc:sldChg chg="addSp modSp new">
        <pc:chgData name="ゆっくり市場調査論" userId="03e094fd-291a-4030-9f28-a3cc6b5984cc" providerId="ADAL" clId="{3E10D1FF-4B9A-40FF-BC87-7381E67AD0F5}" dt="2023-10-26T05:30:35.167" v="170"/>
        <pc:sldMkLst>
          <pc:docMk/>
          <pc:sldMk cId="3541413685" sldId="340"/>
        </pc:sldMkLst>
        <pc:picChg chg="add mod">
          <ac:chgData name="ゆっくり市場調査論" userId="03e094fd-291a-4030-9f28-a3cc6b5984cc" providerId="ADAL" clId="{3E10D1FF-4B9A-40FF-BC87-7381E67AD0F5}" dt="2023-10-26T05:30:35.167" v="170"/>
          <ac:picMkLst>
            <pc:docMk/>
            <pc:sldMk cId="3541413685" sldId="340"/>
            <ac:picMk id="3" creationId="{FDCBCA2E-32BF-600E-3621-E5979F970257}"/>
          </ac:picMkLst>
        </pc:picChg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93396121" sldId="341"/>
        </pc:sldMkLst>
      </pc:sldChg>
      <pc:sldChg chg="addSp delSp modSp new mod">
        <pc:chgData name="ゆっくり市場調査論" userId="03e094fd-291a-4030-9f28-a3cc6b5984cc" providerId="ADAL" clId="{3E10D1FF-4B9A-40FF-BC87-7381E67AD0F5}" dt="2023-10-26T05:40:04.433" v="175"/>
        <pc:sldMkLst>
          <pc:docMk/>
          <pc:sldMk cId="476969429" sldId="341"/>
        </pc:sldMkLst>
        <pc:picChg chg="add del mod">
          <ac:chgData name="ゆっくり市場調査論" userId="03e094fd-291a-4030-9f28-a3cc6b5984cc" providerId="ADAL" clId="{3E10D1FF-4B9A-40FF-BC87-7381E67AD0F5}" dt="2023-10-26T05:36:14.126" v="174" actId="478"/>
          <ac:picMkLst>
            <pc:docMk/>
            <pc:sldMk cId="476969429" sldId="341"/>
            <ac:picMk id="3" creationId="{3E601AF5-CC76-9BFC-75AF-EAD8B801EF86}"/>
          </ac:picMkLst>
        </pc:picChg>
        <pc:picChg chg="add mod">
          <ac:chgData name="ゆっくり市場調査論" userId="03e094fd-291a-4030-9f28-a3cc6b5984cc" providerId="ADAL" clId="{3E10D1FF-4B9A-40FF-BC87-7381E67AD0F5}" dt="2023-10-26T05:40:04.433" v="175"/>
          <ac:picMkLst>
            <pc:docMk/>
            <pc:sldMk cId="476969429" sldId="341"/>
            <ac:picMk id="5" creationId="{D72B4557-3284-A904-628B-F8F4805A44A6}"/>
          </ac:picMkLst>
        </pc:picChg>
      </pc:sldChg>
      <pc:sldChg chg="new del">
        <pc:chgData name="ゆっくり市場調査論" userId="03e094fd-291a-4030-9f28-a3cc6b5984cc" providerId="ADAL" clId="{3E10D1FF-4B9A-40FF-BC87-7381E67AD0F5}" dt="2023-10-26T05:30:40.911" v="172" actId="47"/>
        <pc:sldMkLst>
          <pc:docMk/>
          <pc:sldMk cId="1531644251" sldId="342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3756808588" sldId="342"/>
        </pc:sldMkLst>
      </pc:sldChg>
      <pc:sldChg chg="del">
        <pc:chgData name="ゆっくり市場調査論" userId="03e094fd-291a-4030-9f28-a3cc6b5984cc" providerId="ADAL" clId="{3E10D1FF-4B9A-40FF-BC87-7381E67AD0F5}" dt="2023-10-26T05:25:44.222" v="2" actId="47"/>
        <pc:sldMkLst>
          <pc:docMk/>
          <pc:sldMk cId="4079988826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A8C6C-89D2-F297-75B3-6C55E7B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82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A739C-E906-FFF7-8BF1-9D7DB2CD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48C036-3D3F-2A50-9037-DA8EB29A2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576263"/>
            <a:ext cx="3105150" cy="1295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43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781EF8-31D8-510A-1687-F5451772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38" y="73025"/>
            <a:ext cx="3457575" cy="17986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291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115031"/>
            <a:ext cx="3105388" cy="41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575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D0A9F-E878-626B-FE10-DDE92A79CDF8}"/>
              </a:ext>
            </a:extLst>
          </p:cNvPr>
          <p:cNvSpPr/>
          <p:nvPr userDrawn="1"/>
        </p:nvSpPr>
        <p:spPr>
          <a:xfrm>
            <a:off x="3096225" y="1944294"/>
            <a:ext cx="504224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182C6A94-CB31-46BF-8111-850F4AFEC3EF}" type="slidenum">
              <a:rPr kumimoji="1" lang="ja-JP" altLang="en-US" sz="105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r"/>
              <a:t>‹#›</a:t>
            </a:fld>
            <a:endParaRPr kumimoji="1" lang="ja-JP" altLang="en-US" sz="105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5D38F2-9FF1-0BF1-8A9F-3F4E36D20EE5}"/>
              </a:ext>
            </a:extLst>
          </p:cNvPr>
          <p:cNvSpPr/>
          <p:nvPr userDrawn="1"/>
        </p:nvSpPr>
        <p:spPr>
          <a:xfrm>
            <a:off x="0" y="1944294"/>
            <a:ext cx="914400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05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最上資料館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26654E0-2970-653B-7124-B4E7BCBE77B2}"/>
              </a:ext>
            </a:extLst>
          </p:cNvPr>
          <p:cNvCxnSpPr/>
          <p:nvPr userDrawn="1"/>
        </p:nvCxnSpPr>
        <p:spPr>
          <a:xfrm>
            <a:off x="225" y="1944294"/>
            <a:ext cx="3600225" cy="0"/>
          </a:xfrm>
          <a:prstGeom prst="line">
            <a:avLst/>
          </a:prstGeom>
          <a:ln w="190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kumimoji="1" sz="12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742561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53F6FDA-9C83-5D91-D867-D843D3E6F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4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FFE39FF-2DF0-D9AE-B1EC-E08FE4065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E3A43A5-E2E7-8F21-FE24-9E7E55DF2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636BC62-5160-D740-F24A-E47711A6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0CC2F6C-4548-896D-8AA1-7B65743B7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79F5A63-F49F-FD02-6982-DE488A0D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CDD2B82-F5C3-19BF-8023-58775675B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15267B4-2E98-DE7D-2FAA-4701447B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27DF4F2-79F2-627D-CA33-A5F33E93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694405D-2A35-1550-2D35-FB2D1355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3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276F292-3682-AD3F-BA69-9FD58B60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042B438-D64B-293A-1FE8-CD7C7A07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5A4BA09-7F6C-F0CF-83E5-2405B217C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03E2CEE-9534-2F23-117F-CC49AEFC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3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91A2040-697B-C13C-BE0D-BE720200B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24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F08EE24-60D0-4071-7671-D6F9EEF43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9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0F5B7FA-0E31-A381-B393-A36B02CC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96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553D332-9E19-8900-326A-F60B25B29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65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2D29D97-A18D-78D2-928C-DF027EC4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09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6593FAD-CEB3-6651-9FDF-2B39B471B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B300164-B04B-5B10-BDEE-88473053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7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65478C9-C447-4526-144B-CC1B50E41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0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A912D3E-5521-2FC8-52E8-C4D5C4F1D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8347921-AF5E-5BDD-0BD4-AECCA586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17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63149C2-7F1E-E8DD-896C-F4E7B5292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8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7184C4A-EAF1-2060-7C09-5667EDE8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08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1338C8B-4F95-B179-BF09-2EBBB26C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3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BE893B3-92D7-D965-6EBA-542C76710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92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EDBD8BD-BF72-3039-94BB-899CF1B2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17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84D2AB4-587F-28DA-ED59-A073F5583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2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0519A3E-0A96-24ED-2EA8-5D824F7E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1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966E80B-B594-5016-E5A8-944E6A168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12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8064CB6-423C-2BF5-C115-9E8C1276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8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1C6E2D0-A07B-7C85-9DB5-175BE409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31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25457F4-B985-9F11-4829-E4E9C0C1D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9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CCCC569-ECD7-B128-9CD5-D6292109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EF476D1-C3B5-453A-5996-4AA9B0002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62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FA3F838-A01D-1A0D-9D8D-94C0B661D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7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B735444-88E3-7B70-A2E9-D0375528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8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6D43EDC-1EB5-D48F-07B5-DB68CD39B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87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B0F8D24-10C6-FFB3-44B8-65F48E16C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8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E450A51-9D24-B656-3BAE-FE702A46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73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CBDC802-560D-FF70-3D31-B02513578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89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722BC11-5B76-94F0-6D33-5669267C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7535092-AE86-FBED-3B08-F3E363ED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DC242AB-AA3D-9F46-181F-5168E330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68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7DAB506-EA68-5675-07F6-4F67C3B3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00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C065BEF-CD13-5C0C-49E8-8A2DE3873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5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496560F-9944-DD16-160C-F5DBEE83D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0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F73B43CD-7A71-6DD6-45B8-3EC16967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9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34A3759F-1404-4AC1-AD1B-6558469A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0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53228D7-8EAC-2E7D-DFD6-F1872187D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19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C905BA4-86BF-219B-51C3-6B75F134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03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FF5C6AA-404E-F144-9199-5E9D392CC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3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AA3639F-94FF-BACF-FFA7-A219651C0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FC0E0EB-CA27-2E90-06A5-D7D3139FE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69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962DD4C-92DB-9740-683D-18BB29739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54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CA486F4-C4CB-D6F3-A9A7-91FBAB89A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26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0620411-D8E8-3461-831B-4AF562ED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0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12CF93F-78D5-2A4F-1C29-99E88219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81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CB2A5B96-EA88-38C5-733D-B40A2AAB4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93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702126D-4243-AF7B-E05C-500624882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27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38DE80A-A613-0FAE-807A-8A133C95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73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7676089-8D84-38B9-A281-8FD87AF9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2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9A7D4FB-9C24-3640-A6EB-41F9877D7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70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49F60BC-157A-F0CB-4013-016A8230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CF4CF6E-BB08-AFC9-027C-72E19D457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03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13FF6715-B5FE-1B72-9849-F765E2F2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7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A8DDAE72-347F-1C8C-FDFE-47681C98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53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537BCD30-D433-A534-8CEE-0B1C645D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6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7C517436-CD2B-2CDA-EB88-CC804498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75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50F6A6B7-E516-F92E-4E43-DAD50E952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1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17DB061E-1756-86BF-5797-B75092B1E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60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A143F876-7FD9-B880-FAAF-BB237FDF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5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4732C12E-C55F-643C-5217-BA0617C3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0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9726ED18-78CE-0A79-DF15-ABF1DB9B0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87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11401EF8-869D-13D4-969B-44DC00D7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13D2766-3A4A-5E0E-AC1B-F4B37632D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666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D218CC4-EAC7-B0FF-9B58-B24B6D33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2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2E183B3-EBDA-E8C9-E4E7-0E2C44EA0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27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1AA467D-A4B5-E27E-7C80-CDA0DDCC1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9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2116488-C2B5-E6C0-B74F-BDA18597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713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DCBCA2E-32BF-600E-3621-E5979F970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3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D72B4557-3284-A904-628B-F8F4805A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6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599C723-F188-5865-1A7B-C397B499F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7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最上資料館　１０×６" id="{064B162C-36A3-46E8-8858-2104FB825EDE}" vid="{5CA76838-EF55-472C-A07E-A3B90698CF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最上資料館　１０×６</Template>
  <TotalTime>37</TotalTime>
  <Words>0</Words>
  <Application>Microsoft Office PowerPoint</Application>
  <PresentationFormat>ユーザー設定</PresentationFormat>
  <Paragraphs>0</Paragraphs>
  <Slides>85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85</vt:i4>
      </vt:variant>
    </vt:vector>
  </HeadingPairs>
  <TitlesOfParts>
    <vt:vector size="88" baseType="lpstr">
      <vt:lpstr>HG丸ｺﾞｼｯｸM-PRO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ゆっくり市場調査論</dc:creator>
  <cp:lastModifiedBy>ゆっくり市場調査論</cp:lastModifiedBy>
  <cp:revision>1</cp:revision>
  <dcterms:created xsi:type="dcterms:W3CDTF">2023-08-24T23:32:03Z</dcterms:created>
  <dcterms:modified xsi:type="dcterms:W3CDTF">2023-10-26T05:57:36Z</dcterms:modified>
</cp:coreProperties>
</file>