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1" r:id="rId3"/>
    <p:sldId id="262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281" r:id="rId19"/>
  </p:sldIdLst>
  <p:sldSz cx="3600450" cy="21605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>
      <p:cViewPr varScale="1">
        <p:scale>
          <a:sx n="171" d="100"/>
          <a:sy n="171" d="100"/>
        </p:scale>
        <p:origin x="132" y="9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80A8C6C-89D2-F297-75B3-6C55E7B9CC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72823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439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A9A739C-E906-FFF7-8BF1-9D7DB2CD07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A148C036-3D3F-2A50-9037-DA8EB29A2D3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7650" y="576263"/>
            <a:ext cx="3105150" cy="1295400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13343596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E4781EF8-31D8-510A-1687-F54517721E2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1438" y="73025"/>
            <a:ext cx="3457575" cy="17986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1329125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47531" y="115031"/>
            <a:ext cx="3105388" cy="4176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7531" y="575157"/>
            <a:ext cx="3105388" cy="1370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A40D0A9F-E878-626B-FE10-DDE92A79CDF8}"/>
              </a:ext>
            </a:extLst>
          </p:cNvPr>
          <p:cNvSpPr/>
          <p:nvPr userDrawn="1"/>
        </p:nvSpPr>
        <p:spPr>
          <a:xfrm>
            <a:off x="3096225" y="1944294"/>
            <a:ext cx="504224" cy="172046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fld id="{182C6A94-CB31-46BF-8111-850F4AFEC3EF}" type="slidenum">
              <a:rPr kumimoji="1" lang="ja-JP" altLang="en-US" sz="105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pPr algn="r"/>
              <a:t>‹#›</a:t>
            </a:fld>
            <a:endParaRPr kumimoji="1" lang="ja-JP" altLang="en-US" sz="105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D95D38F2-9FF1-0BF1-8A9F-3F4E36D20EE5}"/>
              </a:ext>
            </a:extLst>
          </p:cNvPr>
          <p:cNvSpPr/>
          <p:nvPr userDrawn="1"/>
        </p:nvSpPr>
        <p:spPr>
          <a:xfrm>
            <a:off x="0" y="1944294"/>
            <a:ext cx="914400" cy="172046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kumimoji="1" lang="ja-JP" altLang="en-US" sz="105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最上資料館</a:t>
            </a:r>
          </a:p>
        </p:txBody>
      </p: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226654E0-2970-653B-7124-B4E7BCBE77B2}"/>
              </a:ext>
            </a:extLst>
          </p:cNvPr>
          <p:cNvCxnSpPr/>
          <p:nvPr userDrawn="1"/>
        </p:nvCxnSpPr>
        <p:spPr>
          <a:xfrm>
            <a:off x="225" y="1944294"/>
            <a:ext cx="3600225" cy="0"/>
          </a:xfrm>
          <a:prstGeom prst="line">
            <a:avLst/>
          </a:prstGeom>
          <a:ln w="19050">
            <a:solidFill>
              <a:srgbClr val="00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3682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</p:sldLayoutIdLst>
  <p:txStyles>
    <p:titleStyle>
      <a:lvl1pPr algn="l" defTabSz="270022" rtl="0" eaLnBrk="1" latinLnBrk="0" hangingPunct="1">
        <a:lnSpc>
          <a:spcPct val="90000"/>
        </a:lnSpc>
        <a:spcBef>
          <a:spcPct val="0"/>
        </a:spcBef>
        <a:buNone/>
        <a:defRPr kumimoji="1" sz="1200" kern="1200">
          <a:solidFill>
            <a:schemeClr val="tx1"/>
          </a:solidFill>
          <a:latin typeface="HG丸ｺﾞｼｯｸM-PRO" panose="020F0600000000000000" pitchFamily="50" charset="-128"/>
          <a:ea typeface="HG丸ｺﾞｼｯｸM-PRO" panose="020F0600000000000000" pitchFamily="50" charset="-128"/>
          <a:cs typeface="+mj-cs"/>
        </a:defRPr>
      </a:lvl1pPr>
    </p:titleStyle>
    <p:bodyStyle>
      <a:lvl1pPr marL="67506" indent="-67506" algn="l" defTabSz="270022" rtl="0" eaLnBrk="1" latinLnBrk="0" hangingPunct="1">
        <a:lnSpc>
          <a:spcPct val="90000"/>
        </a:lnSpc>
        <a:spcBef>
          <a:spcPts val="295"/>
        </a:spcBef>
        <a:buFont typeface="Arial" panose="020B0604020202020204" pitchFamily="34" charset="0"/>
        <a:buChar char="•"/>
        <a:defRPr kumimoji="1" sz="1050" kern="1200">
          <a:solidFill>
            <a:schemeClr val="tx1"/>
          </a:solidFill>
          <a:latin typeface="HG丸ｺﾞｼｯｸM-PRO" panose="020F0600000000000000" pitchFamily="50" charset="-128"/>
          <a:ea typeface="HG丸ｺﾞｼｯｸM-PRO" panose="020F0600000000000000" pitchFamily="50" charset="-128"/>
          <a:cs typeface="+mn-cs"/>
        </a:defRPr>
      </a:lvl1pPr>
      <a:lvl2pPr marL="202517" indent="-67506" algn="l" defTabSz="270022" rtl="0" eaLnBrk="1" latinLnBrk="0" hangingPunct="1">
        <a:lnSpc>
          <a:spcPct val="90000"/>
        </a:lnSpc>
        <a:spcBef>
          <a:spcPts val="148"/>
        </a:spcBef>
        <a:buFont typeface="Arial" panose="020B0604020202020204" pitchFamily="34" charset="0"/>
        <a:buChar char="•"/>
        <a:defRPr kumimoji="1" sz="1050" kern="1200">
          <a:solidFill>
            <a:schemeClr val="tx1"/>
          </a:solidFill>
          <a:latin typeface="HG丸ｺﾞｼｯｸM-PRO" panose="020F0600000000000000" pitchFamily="50" charset="-128"/>
          <a:ea typeface="HG丸ｺﾞｼｯｸM-PRO" panose="020F0600000000000000" pitchFamily="50" charset="-128"/>
          <a:cs typeface="+mn-cs"/>
        </a:defRPr>
      </a:lvl2pPr>
      <a:lvl3pPr marL="337528" indent="-67506" algn="l" defTabSz="270022" rtl="0" eaLnBrk="1" latinLnBrk="0" hangingPunct="1">
        <a:lnSpc>
          <a:spcPct val="90000"/>
        </a:lnSpc>
        <a:spcBef>
          <a:spcPts val="148"/>
        </a:spcBef>
        <a:buFont typeface="Arial" panose="020B0604020202020204" pitchFamily="34" charset="0"/>
        <a:buChar char="•"/>
        <a:defRPr kumimoji="1" sz="1050" kern="1200">
          <a:solidFill>
            <a:schemeClr val="tx1"/>
          </a:solidFill>
          <a:latin typeface="HG丸ｺﾞｼｯｸM-PRO" panose="020F0600000000000000" pitchFamily="50" charset="-128"/>
          <a:ea typeface="HG丸ｺﾞｼｯｸM-PRO" panose="020F0600000000000000" pitchFamily="50" charset="-128"/>
          <a:cs typeface="+mn-cs"/>
        </a:defRPr>
      </a:lvl3pPr>
      <a:lvl4pPr marL="472539" indent="-67506" algn="l" defTabSz="270022" rtl="0" eaLnBrk="1" latinLnBrk="0" hangingPunct="1">
        <a:lnSpc>
          <a:spcPct val="90000"/>
        </a:lnSpc>
        <a:spcBef>
          <a:spcPts val="148"/>
        </a:spcBef>
        <a:buFont typeface="Arial" panose="020B0604020202020204" pitchFamily="34" charset="0"/>
        <a:buChar char="•"/>
        <a:defRPr kumimoji="1" sz="1050" kern="1200">
          <a:solidFill>
            <a:schemeClr val="tx1"/>
          </a:solidFill>
          <a:latin typeface="HG丸ｺﾞｼｯｸM-PRO" panose="020F0600000000000000" pitchFamily="50" charset="-128"/>
          <a:ea typeface="HG丸ｺﾞｼｯｸM-PRO" panose="020F0600000000000000" pitchFamily="50" charset="-128"/>
          <a:cs typeface="+mn-cs"/>
        </a:defRPr>
      </a:lvl4pPr>
      <a:lvl5pPr marL="607550" indent="-67506" algn="l" defTabSz="270022" rtl="0" eaLnBrk="1" latinLnBrk="0" hangingPunct="1">
        <a:lnSpc>
          <a:spcPct val="90000"/>
        </a:lnSpc>
        <a:spcBef>
          <a:spcPts val="148"/>
        </a:spcBef>
        <a:buFont typeface="Arial" panose="020B0604020202020204" pitchFamily="34" charset="0"/>
        <a:buChar char="•"/>
        <a:defRPr kumimoji="1" sz="1050" kern="1200">
          <a:solidFill>
            <a:schemeClr val="tx1"/>
          </a:solidFill>
          <a:latin typeface="HG丸ｺﾞｼｯｸM-PRO" panose="020F0600000000000000" pitchFamily="50" charset="-128"/>
          <a:ea typeface="HG丸ｺﾞｼｯｸM-PRO" panose="020F0600000000000000" pitchFamily="50" charset="-128"/>
          <a:cs typeface="+mn-cs"/>
        </a:defRPr>
      </a:lvl5pPr>
      <a:lvl6pPr marL="742561" indent="-67506" algn="l" defTabSz="270022" rtl="0" eaLnBrk="1" latinLnBrk="0" hangingPunct="1">
        <a:lnSpc>
          <a:spcPct val="90000"/>
        </a:lnSpc>
        <a:spcBef>
          <a:spcPts val="148"/>
        </a:spcBef>
        <a:buFont typeface="Arial" panose="020B0604020202020204" pitchFamily="34" charset="0"/>
        <a:buChar char="•"/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6pPr>
      <a:lvl7pPr marL="877573" indent="-67506" algn="l" defTabSz="270022" rtl="0" eaLnBrk="1" latinLnBrk="0" hangingPunct="1">
        <a:lnSpc>
          <a:spcPct val="90000"/>
        </a:lnSpc>
        <a:spcBef>
          <a:spcPts val="148"/>
        </a:spcBef>
        <a:buFont typeface="Arial" panose="020B0604020202020204" pitchFamily="34" charset="0"/>
        <a:buChar char="•"/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7pPr>
      <a:lvl8pPr marL="1012584" indent="-67506" algn="l" defTabSz="270022" rtl="0" eaLnBrk="1" latinLnBrk="0" hangingPunct="1">
        <a:lnSpc>
          <a:spcPct val="90000"/>
        </a:lnSpc>
        <a:spcBef>
          <a:spcPts val="148"/>
        </a:spcBef>
        <a:buFont typeface="Arial" panose="020B0604020202020204" pitchFamily="34" charset="0"/>
        <a:buChar char="•"/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8pPr>
      <a:lvl9pPr marL="1147595" indent="-67506" algn="l" defTabSz="270022" rtl="0" eaLnBrk="1" latinLnBrk="0" hangingPunct="1">
        <a:lnSpc>
          <a:spcPct val="90000"/>
        </a:lnSpc>
        <a:spcBef>
          <a:spcPts val="148"/>
        </a:spcBef>
        <a:buFont typeface="Arial" panose="020B0604020202020204" pitchFamily="34" charset="0"/>
        <a:buChar char="•"/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1pPr>
      <a:lvl2pPr marL="135011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2pPr>
      <a:lvl3pPr marL="270022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3pPr>
      <a:lvl4pPr marL="405033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4pPr>
      <a:lvl5pPr marL="540045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5pPr>
      <a:lvl6pPr marL="675056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6pPr>
      <a:lvl7pPr marL="810067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7pPr>
      <a:lvl8pPr marL="945078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8pPr>
      <a:lvl9pPr marL="1080089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8F3BE6F8-A311-CD20-24E3-958B7AC337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2141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05F0DF29-4CE2-FD27-7618-4EFAC9C99A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8098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24DE9AFA-8CF5-EF5C-FD86-E341C17865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3035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3A6C3214-D0D7-F4E4-5A99-5C612B49AC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6177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5A5CA568-FCA3-AE51-3EB6-4F278127E5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8993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C79964F0-28C5-C9DF-8CA3-53777DA668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9093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02ADAE6E-4C97-477E-794B-29F48AF52E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8433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6EF63F8B-4727-6087-1FE1-620846578C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4417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C107F41A-554E-BBBC-E2A1-4590F56F4B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7280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2EBC8B98-30A2-8FAC-E275-5955C9BEC5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2089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BA6D958E-0FA2-DF93-C50F-C836374D96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0093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17115A95-1AED-6887-E8D2-5234953578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9926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34C2CF63-9466-AD4E-68EC-41874F85ED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3167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B5A114A4-9AD7-10D4-585B-EE772F366A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3060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49250EBB-F698-5616-6E4A-00C584705F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4236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7267092B-1CA8-8F90-CCB2-6182F6C139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4902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14A3EBC3-4804-FBF7-CB9A-E85300DD02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9582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87CCE088-6D34-339E-B5F2-CA18F2D628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6655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最上資料館　１０×６" id="{064B162C-36A3-46E8-8858-2104FB825EDE}" vid="{5CA76838-EF55-472C-A07E-A3B90698CF1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最上資料館　１０×６</Template>
  <TotalTime>1</TotalTime>
  <Words>0</Words>
  <Application>Microsoft Office PowerPoint</Application>
  <PresentationFormat>ユーザー設定</PresentationFormat>
  <Paragraphs>0</Paragraphs>
  <Slides>18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2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18</vt:i4>
      </vt:variant>
    </vt:vector>
  </HeadingPairs>
  <TitlesOfParts>
    <vt:vector size="21" baseType="lpstr">
      <vt:lpstr>HG丸ｺﾞｼｯｸM-PRO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ゆっくり市場調査論</dc:creator>
  <cp:lastModifiedBy>ゆっくり市場調査論</cp:lastModifiedBy>
  <cp:revision>1</cp:revision>
  <dcterms:created xsi:type="dcterms:W3CDTF">2023-08-22T06:27:22Z</dcterms:created>
  <dcterms:modified xsi:type="dcterms:W3CDTF">2023-08-22T06:28:58Z</dcterms:modified>
</cp:coreProperties>
</file>