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6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63" r:id="rId36"/>
    <p:sldId id="265" r:id="rId37"/>
    <p:sldId id="266" r:id="rId38"/>
    <p:sldId id="258" r:id="rId39"/>
    <p:sldId id="259" r:id="rId40"/>
    <p:sldId id="260" r:id="rId41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759E95-741C-4E45-BD00-E519E2CF24B5}" v="7" dt="2023-10-31T01:12:47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71" d="100"/>
          <a:sy n="171" d="100"/>
        </p:scale>
        <p:origin x="132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95759E95-741C-4E45-BD00-E519E2CF24B5}"/>
    <pc:docChg chg="undo custSel modSld">
      <pc:chgData name="ゆっくり市場調査論" userId="03e094fd-291a-4030-9f28-a3cc6b5984cc" providerId="ADAL" clId="{95759E95-741C-4E45-BD00-E519E2CF24B5}" dt="2023-10-31T01:13:17.396" v="18" actId="1035"/>
      <pc:docMkLst>
        <pc:docMk/>
      </pc:docMkLst>
      <pc:sldChg chg="addSp delSp modSp mod">
        <pc:chgData name="ゆっくり市場調査論" userId="03e094fd-291a-4030-9f28-a3cc6b5984cc" providerId="ADAL" clId="{95759E95-741C-4E45-BD00-E519E2CF24B5}" dt="2023-10-24T23:00:53.321" v="6"/>
        <pc:sldMkLst>
          <pc:docMk/>
          <pc:sldMk cId="2067040461" sldId="260"/>
        </pc:sldMkLst>
        <pc:picChg chg="del">
          <ac:chgData name="ゆっくり市場調査論" userId="03e094fd-291a-4030-9f28-a3cc6b5984cc" providerId="ADAL" clId="{95759E95-741C-4E45-BD00-E519E2CF24B5}" dt="2023-10-24T23:00:49.418" v="5" actId="478"/>
          <ac:picMkLst>
            <pc:docMk/>
            <pc:sldMk cId="2067040461" sldId="260"/>
            <ac:picMk id="3" creationId="{F77042A7-31BA-BA25-3BC0-530DD8CD3D9F}"/>
          </ac:picMkLst>
        </pc:picChg>
        <pc:picChg chg="add mod">
          <ac:chgData name="ゆっくり市場調査論" userId="03e094fd-291a-4030-9f28-a3cc6b5984cc" providerId="ADAL" clId="{95759E95-741C-4E45-BD00-E519E2CF24B5}" dt="2023-10-24T23:00:53.321" v="6"/>
          <ac:picMkLst>
            <pc:docMk/>
            <pc:sldMk cId="2067040461" sldId="260"/>
            <ac:picMk id="4" creationId="{96F58B02-3CEB-C59E-85FF-2179CF0F8AEF}"/>
          </ac:picMkLst>
        </pc:picChg>
      </pc:sldChg>
      <pc:sldChg chg="addSp delSp modSp mod">
        <pc:chgData name="ゆっくり市場調査論" userId="03e094fd-291a-4030-9f28-a3cc6b5984cc" providerId="ADAL" clId="{95759E95-741C-4E45-BD00-E519E2CF24B5}" dt="2023-10-25T05:28:00.701" v="11"/>
        <pc:sldMkLst>
          <pc:docMk/>
          <pc:sldMk cId="2601162370" sldId="263"/>
        </pc:sldMkLst>
        <pc:picChg chg="del">
          <ac:chgData name="ゆっくり市場調査論" userId="03e094fd-291a-4030-9f28-a3cc6b5984cc" providerId="ADAL" clId="{95759E95-741C-4E45-BD00-E519E2CF24B5}" dt="2023-10-25T05:27:50.422" v="10" actId="478"/>
          <ac:picMkLst>
            <pc:docMk/>
            <pc:sldMk cId="2601162370" sldId="263"/>
            <ac:picMk id="3" creationId="{B03C038C-D2AB-D5FA-517B-D1B2505ADF8F}"/>
          </ac:picMkLst>
        </pc:picChg>
        <pc:picChg chg="add mod">
          <ac:chgData name="ゆっくり市場調査論" userId="03e094fd-291a-4030-9f28-a3cc6b5984cc" providerId="ADAL" clId="{95759E95-741C-4E45-BD00-E519E2CF24B5}" dt="2023-10-25T05:28:00.701" v="11"/>
          <ac:picMkLst>
            <pc:docMk/>
            <pc:sldMk cId="2601162370" sldId="263"/>
            <ac:picMk id="4" creationId="{CCB51ACF-A0D5-1903-2E6E-ED48C3D15095}"/>
          </ac:picMkLst>
        </pc:picChg>
      </pc:sldChg>
      <pc:sldChg chg="addSp delSp modSp mod">
        <pc:chgData name="ゆっくり市場調査論" userId="03e094fd-291a-4030-9f28-a3cc6b5984cc" providerId="ADAL" clId="{95759E95-741C-4E45-BD00-E519E2CF24B5}" dt="2023-10-24T23:01:00.033" v="7"/>
        <pc:sldMkLst>
          <pc:docMk/>
          <pc:sldMk cId="1742807104" sldId="282"/>
        </pc:sldMkLst>
        <pc:picChg chg="add del">
          <ac:chgData name="ゆっくり市場調査論" userId="03e094fd-291a-4030-9f28-a3cc6b5984cc" providerId="ADAL" clId="{95759E95-741C-4E45-BD00-E519E2CF24B5}" dt="2023-10-24T23:00:28.599" v="2" actId="478"/>
          <ac:picMkLst>
            <pc:docMk/>
            <pc:sldMk cId="1742807104" sldId="282"/>
            <ac:picMk id="3" creationId="{D944436A-32A9-2B92-F1E1-CFA7D1BD7BFB}"/>
          </ac:picMkLst>
        </pc:picChg>
        <pc:picChg chg="add mod">
          <ac:chgData name="ゆっくり市場調査論" userId="03e094fd-291a-4030-9f28-a3cc6b5984cc" providerId="ADAL" clId="{95759E95-741C-4E45-BD00-E519E2CF24B5}" dt="2023-10-24T23:01:00.033" v="7"/>
          <ac:picMkLst>
            <pc:docMk/>
            <pc:sldMk cId="1742807104" sldId="282"/>
            <ac:picMk id="4" creationId="{0DDA27B9-4EDE-BF75-7FB0-BFF1ACEDCF21}"/>
          </ac:picMkLst>
        </pc:picChg>
      </pc:sldChg>
      <pc:sldChg chg="addSp delSp modSp mod">
        <pc:chgData name="ゆっくり市場調査論" userId="03e094fd-291a-4030-9f28-a3cc6b5984cc" providerId="ADAL" clId="{95759E95-741C-4E45-BD00-E519E2CF24B5}" dt="2023-10-24T23:01:02.849" v="8"/>
        <pc:sldMkLst>
          <pc:docMk/>
          <pc:sldMk cId="1626430576" sldId="283"/>
        </pc:sldMkLst>
        <pc:picChg chg="del">
          <ac:chgData name="ゆっくり市場調査論" userId="03e094fd-291a-4030-9f28-a3cc6b5984cc" providerId="ADAL" clId="{95759E95-741C-4E45-BD00-E519E2CF24B5}" dt="2023-10-24T23:00:32.493" v="3" actId="478"/>
          <ac:picMkLst>
            <pc:docMk/>
            <pc:sldMk cId="1626430576" sldId="283"/>
            <ac:picMk id="3" creationId="{C0409CBC-2FC3-2483-AF95-4C314F73E006}"/>
          </ac:picMkLst>
        </pc:picChg>
        <pc:picChg chg="add mod">
          <ac:chgData name="ゆっくり市場調査論" userId="03e094fd-291a-4030-9f28-a3cc6b5984cc" providerId="ADAL" clId="{95759E95-741C-4E45-BD00-E519E2CF24B5}" dt="2023-10-24T23:01:02.849" v="8"/>
          <ac:picMkLst>
            <pc:docMk/>
            <pc:sldMk cId="1626430576" sldId="283"/>
            <ac:picMk id="4" creationId="{2A6B667E-4D75-D77C-1B70-15B03DB868AA}"/>
          </ac:picMkLst>
        </pc:picChg>
      </pc:sldChg>
      <pc:sldChg chg="addSp delSp modSp mod">
        <pc:chgData name="ゆっくり市場調査論" userId="03e094fd-291a-4030-9f28-a3cc6b5984cc" providerId="ADAL" clId="{95759E95-741C-4E45-BD00-E519E2CF24B5}" dt="2023-10-31T01:13:17.396" v="18" actId="1035"/>
        <pc:sldMkLst>
          <pc:docMk/>
          <pc:sldMk cId="4115069546" sldId="284"/>
        </pc:sldMkLst>
        <pc:picChg chg="del">
          <ac:chgData name="ゆっくり市場調査論" userId="03e094fd-291a-4030-9f28-a3cc6b5984cc" providerId="ADAL" clId="{95759E95-741C-4E45-BD00-E519E2CF24B5}" dt="2023-10-31T01:12:16.495" v="12" actId="478"/>
          <ac:picMkLst>
            <pc:docMk/>
            <pc:sldMk cId="4115069546" sldId="284"/>
            <ac:picMk id="3" creationId="{869C23A0-D5C7-7237-134F-C613226C4CDE}"/>
          </ac:picMkLst>
        </pc:picChg>
        <pc:picChg chg="add mod">
          <ac:chgData name="ゆっくり市場調査論" userId="03e094fd-291a-4030-9f28-a3cc6b5984cc" providerId="ADAL" clId="{95759E95-741C-4E45-BD00-E519E2CF24B5}" dt="2023-10-31T01:13:17.396" v="18" actId="1035"/>
          <ac:picMkLst>
            <pc:docMk/>
            <pc:sldMk cId="4115069546" sldId="284"/>
            <ac:picMk id="4" creationId="{E0B30A7E-4155-F69F-4B37-FE8D7973D01F}"/>
          </ac:picMkLst>
        </pc:picChg>
      </pc:sldChg>
      <pc:sldChg chg="addSp delSp modSp mod">
        <pc:chgData name="ゆっくり市場調査論" userId="03e094fd-291a-4030-9f28-a3cc6b5984cc" providerId="ADAL" clId="{95759E95-741C-4E45-BD00-E519E2CF24B5}" dt="2023-10-31T01:12:43.248" v="14"/>
        <pc:sldMkLst>
          <pc:docMk/>
          <pc:sldMk cId="1067389863" sldId="285"/>
        </pc:sldMkLst>
        <pc:picChg chg="del">
          <ac:chgData name="ゆっくり市場調査論" userId="03e094fd-291a-4030-9f28-a3cc6b5984cc" providerId="ADAL" clId="{95759E95-741C-4E45-BD00-E519E2CF24B5}" dt="2023-10-24T23:00:40.811" v="4" actId="478"/>
          <ac:picMkLst>
            <pc:docMk/>
            <pc:sldMk cId="1067389863" sldId="285"/>
            <ac:picMk id="3" creationId="{AB14291E-CF1C-5A67-6BA8-58C001198AA8}"/>
          </ac:picMkLst>
        </pc:picChg>
        <pc:picChg chg="add mod">
          <ac:chgData name="ゆっくり市場調査論" userId="03e094fd-291a-4030-9f28-a3cc6b5984cc" providerId="ADAL" clId="{95759E95-741C-4E45-BD00-E519E2CF24B5}" dt="2023-10-31T01:12:43.248" v="14"/>
          <ac:picMkLst>
            <pc:docMk/>
            <pc:sldMk cId="1067389863" sldId="285"/>
            <ac:picMk id="3" creationId="{EA245F81-1A40-BC5E-165B-439BA355F081}"/>
          </ac:picMkLst>
        </pc:picChg>
        <pc:picChg chg="add del mod">
          <ac:chgData name="ゆっくり市場調査論" userId="03e094fd-291a-4030-9f28-a3cc6b5984cc" providerId="ADAL" clId="{95759E95-741C-4E45-BD00-E519E2CF24B5}" dt="2023-10-31T01:12:20.345" v="13" actId="478"/>
          <ac:picMkLst>
            <pc:docMk/>
            <pc:sldMk cId="1067389863" sldId="285"/>
            <ac:picMk id="4" creationId="{9DBEFC9B-0C65-3217-B9BC-53A60924A60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7E4C188-F289-8028-0696-59369DE4E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C61B182-53E9-E1E1-E548-A9FBAA633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9E77902F-7ECD-F4EF-E131-CC71D28B3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4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CFF11B6-C7F5-10F4-A634-D37D6C22B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04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255A684-E9CE-BB74-93AC-7F2DB59A7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048BA3C-1ED4-0C35-4856-A8C852A94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16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F97B9D1-2E4A-7C92-B4AF-E46358FC6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06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92A042F-3866-E6EA-D433-F64526CB9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23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F061BA2-633C-BF7F-CB2B-D9E48752F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0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F74A276-771B-EFB9-2414-9F10DE58B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58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8D18AD9-F96E-C8E9-A221-82FA477BA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6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E5A1C0B-C1D0-6570-293C-8ECA1C4E9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C18F7D3-3249-3DEA-F0ED-E84BC6171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09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28375F1-B67E-DF70-F3E6-D47CF58AC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03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1F489F3-B2ED-7F22-2DAA-90542178C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7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3D1BC3C-0F18-0778-3C37-9DBEB0D10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99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夜に光っている電子&#10;&#10;中程度の精度で自動的に生成された説明">
            <a:extLst>
              <a:ext uri="{FF2B5EF4-FFF2-40B4-BE49-F238E27FC236}">
                <a16:creationId xmlns:a16="http://schemas.microsoft.com/office/drawing/2014/main" id="{0A42F810-34CB-FE21-B8D2-AAB3E9EE4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09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A3995008-7FC6-D45F-DD71-EE4DABC88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43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1097183-1C34-A385-FCCD-EA2EEDCE1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1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5DB74C6-EA5F-B61F-EB52-FFC5A6E5B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28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6DDD5C0-70B1-2CCE-4ECD-AF7A6BF3D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8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0DDA27B9-4EDE-BF75-7FB0-BFF1ACEDC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0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860E617-5F76-624A-1E33-49319A3BF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43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2A6B667E-4D75-D77C-1B70-15B03DB86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30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E0B30A7E-4155-F69F-4B37-FE8D7973D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69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A245F81-1A40-BC5E-165B-439BA355F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89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7C0F002-1455-7A46-09B3-E77D6A6A4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65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F677758-8208-F345-0341-1D5BD3971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68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CB51ACF-A0D5-1903-2E6E-ED48C3D15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2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3159910-9157-E49F-9100-0E19D0EDB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11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夜に光っている&#10;&#10;自動的に生成された説明">
            <a:extLst>
              <a:ext uri="{FF2B5EF4-FFF2-40B4-BE49-F238E27FC236}">
                <a16:creationId xmlns:a16="http://schemas.microsoft.com/office/drawing/2014/main" id="{DBA8B887-F59D-8F66-8513-C36021B64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3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B0BD3E5-FB45-828D-FC07-CB7380F70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2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40DB23B-3693-0BF0-9793-29298252E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B6BE5C3-D924-B987-DB69-80C46A808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32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96F58B02-3CEB-C59E-85FF-2179CF0F8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4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010FE21-65B2-3BB0-1E91-9C085C344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7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68E46BE-F0BF-2B27-3450-AC4431936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8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45C25D7-21D8-FC50-5994-C6EF875A9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375B143-A2BE-CF8A-D8EC-03EC3CBFD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6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289F558-2913-C6D3-132B-89C3EE195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87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064B162C-36A3-46E8-8858-2104FB825EDE}" vid="{5CA76838-EF55-472C-A07E-A3B90698CF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5</TotalTime>
  <Words>0</Words>
  <Application>Microsoft Office PowerPoint</Application>
  <PresentationFormat>ユーザー設定</PresentationFormat>
  <Paragraphs>0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3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2023-09-05T12:14:35Z</dcterms:created>
  <dcterms:modified xsi:type="dcterms:W3CDTF">2023-10-31T01:13:24Z</dcterms:modified>
</cp:coreProperties>
</file>