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FAB59-5537-489F-9893-F6C36C5D6420}" v="35" dt="2023-10-31T12:37:53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9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C3FFAB59-5537-489F-9893-F6C36C5D6420}"/>
    <pc:docChg chg="custSel addSld delSld modSld">
      <pc:chgData name="ゆっくり市場調査論" userId="03e094fd-291a-4030-9f28-a3cc6b5984cc" providerId="ADAL" clId="{C3FFAB59-5537-489F-9893-F6C36C5D6420}" dt="2023-10-31T12:37:53.746" v="74"/>
      <pc:docMkLst>
        <pc:docMk/>
      </pc:docMkLst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128009376" sldId="261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3999992612" sldId="262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2897316799" sldId="267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2609306051" sldId="268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662423603" sldId="269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3766490247" sldId="270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717958237" sldId="271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2048665574" sldId="272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409809814" sldId="273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088303559" sldId="274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3293617783" sldId="275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046899346" sldId="276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2518909372" sldId="277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365843338" sldId="278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3185441781" sldId="279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121728039" sldId="280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3039208942" sldId="281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742807104" sldId="282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626430576" sldId="283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4115069546" sldId="284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067389863" sldId="285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3510665579" sldId="286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4266568647" sldId="287"/>
        </pc:sldMkLst>
      </pc:sldChg>
      <pc:sldChg chg="addSp delSp modSp mod">
        <pc:chgData name="ゆっくり市場調査論" userId="03e094fd-291a-4030-9f28-a3cc6b5984cc" providerId="ADAL" clId="{C3FFAB59-5537-489F-9893-F6C36C5D6420}" dt="2023-10-24T12:51:14.720" v="64"/>
        <pc:sldMkLst>
          <pc:docMk/>
          <pc:sldMk cId="1302418389" sldId="299"/>
        </pc:sldMkLst>
        <pc:picChg chg="del">
          <ac:chgData name="ゆっくり市場調査論" userId="03e094fd-291a-4030-9f28-a3cc6b5984cc" providerId="ADAL" clId="{C3FFAB59-5537-489F-9893-F6C36C5D6420}" dt="2023-10-24T12:50:48.877" v="61" actId="478"/>
          <ac:picMkLst>
            <pc:docMk/>
            <pc:sldMk cId="1302418389" sldId="299"/>
            <ac:picMk id="3" creationId="{87C477AB-29F1-6158-B5EC-E620A6C42C4B}"/>
          </ac:picMkLst>
        </pc:picChg>
        <pc:picChg chg="add del mod">
          <ac:chgData name="ゆっくり市場調査論" userId="03e094fd-291a-4030-9f28-a3cc6b5984cc" providerId="ADAL" clId="{C3FFAB59-5537-489F-9893-F6C36C5D6420}" dt="2023-10-24T12:50:57.968" v="63" actId="478"/>
          <ac:picMkLst>
            <pc:docMk/>
            <pc:sldMk cId="1302418389" sldId="299"/>
            <ac:picMk id="4" creationId="{5F440659-368F-4357-902C-5B54D88DAD66}"/>
          </ac:picMkLst>
        </pc:picChg>
        <pc:picChg chg="add mod">
          <ac:chgData name="ゆっくり市場調査論" userId="03e094fd-291a-4030-9f28-a3cc6b5984cc" providerId="ADAL" clId="{C3FFAB59-5537-489F-9893-F6C36C5D6420}" dt="2023-10-24T12:51:14.720" v="64"/>
          <ac:picMkLst>
            <pc:docMk/>
            <pc:sldMk cId="1302418389" sldId="299"/>
            <ac:picMk id="6" creationId="{5DA558D1-301F-0EFB-AAF1-E195E8F19724}"/>
          </ac:picMkLst>
        </pc:picChg>
      </pc:sldChg>
      <pc:sldChg chg="addSp delSp modSp mod">
        <pc:chgData name="ゆっくり市場調査論" userId="03e094fd-291a-4030-9f28-a3cc6b5984cc" providerId="ADAL" clId="{C3FFAB59-5537-489F-9893-F6C36C5D6420}" dt="2023-10-17T23:52:05.125" v="32"/>
        <pc:sldMkLst>
          <pc:docMk/>
          <pc:sldMk cId="3781623596" sldId="318"/>
        </pc:sldMkLst>
        <pc:picChg chg="del">
          <ac:chgData name="ゆっくり市場調査論" userId="03e094fd-291a-4030-9f28-a3cc6b5984cc" providerId="ADAL" clId="{C3FFAB59-5537-489F-9893-F6C36C5D6420}" dt="2023-10-17T23:51:28.569" v="0" actId="478"/>
          <ac:picMkLst>
            <pc:docMk/>
            <pc:sldMk cId="3781623596" sldId="318"/>
            <ac:picMk id="3" creationId="{0792A377-4374-41E3-AC2D-6E8C9B12010B}"/>
          </ac:picMkLst>
        </pc:picChg>
        <pc:picChg chg="add mod">
          <ac:chgData name="ゆっくり市場調査論" userId="03e094fd-291a-4030-9f28-a3cc6b5984cc" providerId="ADAL" clId="{C3FFAB59-5537-489F-9893-F6C36C5D6420}" dt="2023-10-17T23:52:05.125" v="32"/>
          <ac:picMkLst>
            <pc:docMk/>
            <pc:sldMk cId="3781623596" sldId="318"/>
            <ac:picMk id="4" creationId="{FAA8E614-0874-27D3-948E-70C5E2752AE0}"/>
          </ac:picMkLst>
        </pc:picChg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2905782865" sldId="319"/>
        </pc:sldMkLst>
      </pc:sldChg>
      <pc:sldChg chg="addSp modSp new">
        <pc:chgData name="ゆっくり市場調査論" userId="03e094fd-291a-4030-9f28-a3cc6b5984cc" providerId="ADAL" clId="{C3FFAB59-5537-489F-9893-F6C36C5D6420}" dt="2023-10-17T23:52:08.055" v="33"/>
        <pc:sldMkLst>
          <pc:docMk/>
          <pc:sldMk cId="4058882947" sldId="319"/>
        </pc:sldMkLst>
        <pc:picChg chg="add mod">
          <ac:chgData name="ゆっくり市場調査論" userId="03e094fd-291a-4030-9f28-a3cc6b5984cc" providerId="ADAL" clId="{C3FFAB59-5537-489F-9893-F6C36C5D6420}" dt="2023-10-17T23:52:08.055" v="33"/>
          <ac:picMkLst>
            <pc:docMk/>
            <pc:sldMk cId="4058882947" sldId="319"/>
            <ac:picMk id="3" creationId="{4EE549DE-FCDC-05E3-91CF-594FBFF98C77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11.145" v="34"/>
        <pc:sldMkLst>
          <pc:docMk/>
          <pc:sldMk cId="1225914862" sldId="320"/>
        </pc:sldMkLst>
        <pc:picChg chg="add mod">
          <ac:chgData name="ゆっくり市場調査論" userId="03e094fd-291a-4030-9f28-a3cc6b5984cc" providerId="ADAL" clId="{C3FFAB59-5537-489F-9893-F6C36C5D6420}" dt="2023-10-17T23:52:11.145" v="34"/>
          <ac:picMkLst>
            <pc:docMk/>
            <pc:sldMk cId="1225914862" sldId="320"/>
            <ac:picMk id="3" creationId="{ED5163D0-A145-F631-2C64-3FA727061E45}"/>
          </ac:picMkLst>
        </pc:picChg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362468058" sldId="320"/>
        </pc:sldMkLst>
      </pc:sldChg>
      <pc:sldChg chg="addSp modSp new">
        <pc:chgData name="ゆっくり市場調査論" userId="03e094fd-291a-4030-9f28-a3cc6b5984cc" providerId="ADAL" clId="{C3FFAB59-5537-489F-9893-F6C36C5D6420}" dt="2023-10-17T23:52:14.779" v="35"/>
        <pc:sldMkLst>
          <pc:docMk/>
          <pc:sldMk cId="1097676607" sldId="321"/>
        </pc:sldMkLst>
        <pc:picChg chg="add mod">
          <ac:chgData name="ゆっくり市場調査論" userId="03e094fd-291a-4030-9f28-a3cc6b5984cc" providerId="ADAL" clId="{C3FFAB59-5537-489F-9893-F6C36C5D6420}" dt="2023-10-17T23:52:14.779" v="35"/>
          <ac:picMkLst>
            <pc:docMk/>
            <pc:sldMk cId="1097676607" sldId="321"/>
            <ac:picMk id="3" creationId="{0CA36BC6-A2E5-4781-5694-4CC9E4A70077}"/>
          </ac:picMkLst>
        </pc:picChg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1337107533" sldId="321"/>
        </pc:sldMkLst>
      </pc:sldChg>
      <pc:sldChg chg="del">
        <pc:chgData name="ゆっくり市場調査論" userId="03e094fd-291a-4030-9f28-a3cc6b5984cc" providerId="ADAL" clId="{C3FFAB59-5537-489F-9893-F6C36C5D6420}" dt="2023-10-17T23:51:43.088" v="1" actId="47"/>
        <pc:sldMkLst>
          <pc:docMk/>
          <pc:sldMk cId="2057129006" sldId="322"/>
        </pc:sldMkLst>
      </pc:sldChg>
      <pc:sldChg chg="addSp delSp modSp new mod">
        <pc:chgData name="ゆっくり市場調査論" userId="03e094fd-291a-4030-9f28-a3cc6b5984cc" providerId="ADAL" clId="{C3FFAB59-5537-489F-9893-F6C36C5D6420}" dt="2023-10-24T12:52:03.344" v="66"/>
        <pc:sldMkLst>
          <pc:docMk/>
          <pc:sldMk cId="3639998350" sldId="322"/>
        </pc:sldMkLst>
        <pc:picChg chg="add del mod">
          <ac:chgData name="ゆっくり市場調査論" userId="03e094fd-291a-4030-9f28-a3cc6b5984cc" providerId="ADAL" clId="{C3FFAB59-5537-489F-9893-F6C36C5D6420}" dt="2023-10-24T12:51:54.277" v="65" actId="478"/>
          <ac:picMkLst>
            <pc:docMk/>
            <pc:sldMk cId="3639998350" sldId="322"/>
            <ac:picMk id="3" creationId="{AA24E8D1-3B61-1BDD-5507-6A90ADA0C47A}"/>
          </ac:picMkLst>
        </pc:picChg>
        <pc:picChg chg="add mod">
          <ac:chgData name="ゆっくり市場調査論" userId="03e094fd-291a-4030-9f28-a3cc6b5984cc" providerId="ADAL" clId="{C3FFAB59-5537-489F-9893-F6C36C5D6420}" dt="2023-10-24T12:52:03.344" v="66"/>
          <ac:picMkLst>
            <pc:docMk/>
            <pc:sldMk cId="3639998350" sldId="322"/>
            <ac:picMk id="4" creationId="{277F5E64-B49A-EBE7-DB1B-99CA5ED6B90C}"/>
          </ac:picMkLst>
        </pc:picChg>
      </pc:sldChg>
      <pc:sldChg chg="addSp delSp modSp new mod">
        <pc:chgData name="ゆっくり市場調査論" userId="03e094fd-291a-4030-9f28-a3cc6b5984cc" providerId="ADAL" clId="{C3FFAB59-5537-489F-9893-F6C36C5D6420}" dt="2023-10-24T12:52:13.672" v="68"/>
        <pc:sldMkLst>
          <pc:docMk/>
          <pc:sldMk cId="2341731830" sldId="323"/>
        </pc:sldMkLst>
        <pc:picChg chg="add del mod">
          <ac:chgData name="ゆっくり市場調査論" userId="03e094fd-291a-4030-9f28-a3cc6b5984cc" providerId="ADAL" clId="{C3FFAB59-5537-489F-9893-F6C36C5D6420}" dt="2023-10-24T12:52:10.761" v="67" actId="478"/>
          <ac:picMkLst>
            <pc:docMk/>
            <pc:sldMk cId="2341731830" sldId="323"/>
            <ac:picMk id="3" creationId="{E62BBF84-1A9B-3D43-06C2-AFCC6C184208}"/>
          </ac:picMkLst>
        </pc:picChg>
        <pc:picChg chg="add mod">
          <ac:chgData name="ゆっくり市場調査論" userId="03e094fd-291a-4030-9f28-a3cc6b5984cc" providerId="ADAL" clId="{C3FFAB59-5537-489F-9893-F6C36C5D6420}" dt="2023-10-24T12:52:13.672" v="68"/>
          <ac:picMkLst>
            <pc:docMk/>
            <pc:sldMk cId="2341731830" sldId="323"/>
            <ac:picMk id="4" creationId="{0B28EC7D-BD5C-00B1-B35A-3E606EB56205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23.794" v="38"/>
        <pc:sldMkLst>
          <pc:docMk/>
          <pc:sldMk cId="2008278260" sldId="324"/>
        </pc:sldMkLst>
        <pc:picChg chg="add mod">
          <ac:chgData name="ゆっくり市場調査論" userId="03e094fd-291a-4030-9f28-a3cc6b5984cc" providerId="ADAL" clId="{C3FFAB59-5537-489F-9893-F6C36C5D6420}" dt="2023-10-17T23:52:23.794" v="38"/>
          <ac:picMkLst>
            <pc:docMk/>
            <pc:sldMk cId="2008278260" sldId="324"/>
            <ac:picMk id="3" creationId="{9F143C81-9543-DB0F-A06A-B4285FBC74E3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26.887" v="39"/>
        <pc:sldMkLst>
          <pc:docMk/>
          <pc:sldMk cId="2229008647" sldId="325"/>
        </pc:sldMkLst>
        <pc:picChg chg="add mod">
          <ac:chgData name="ゆっくり市場調査論" userId="03e094fd-291a-4030-9f28-a3cc6b5984cc" providerId="ADAL" clId="{C3FFAB59-5537-489F-9893-F6C36C5D6420}" dt="2023-10-17T23:52:26.887" v="39"/>
          <ac:picMkLst>
            <pc:docMk/>
            <pc:sldMk cId="2229008647" sldId="325"/>
            <ac:picMk id="3" creationId="{7B8B9C3C-6605-A858-8997-4E561FA2573D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29.688" v="40"/>
        <pc:sldMkLst>
          <pc:docMk/>
          <pc:sldMk cId="3331928298" sldId="326"/>
        </pc:sldMkLst>
        <pc:picChg chg="add mod">
          <ac:chgData name="ゆっくり市場調査論" userId="03e094fd-291a-4030-9f28-a3cc6b5984cc" providerId="ADAL" clId="{C3FFAB59-5537-489F-9893-F6C36C5D6420}" dt="2023-10-17T23:52:29.688" v="40"/>
          <ac:picMkLst>
            <pc:docMk/>
            <pc:sldMk cId="3331928298" sldId="326"/>
            <ac:picMk id="3" creationId="{9E8A41C5-F773-1531-569A-BEEDB6D9770D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33.216" v="41"/>
        <pc:sldMkLst>
          <pc:docMk/>
          <pc:sldMk cId="3733843932" sldId="327"/>
        </pc:sldMkLst>
        <pc:picChg chg="add mod">
          <ac:chgData name="ゆっくり市場調査論" userId="03e094fd-291a-4030-9f28-a3cc6b5984cc" providerId="ADAL" clId="{C3FFAB59-5537-489F-9893-F6C36C5D6420}" dt="2023-10-17T23:52:33.216" v="41"/>
          <ac:picMkLst>
            <pc:docMk/>
            <pc:sldMk cId="3733843932" sldId="327"/>
            <ac:picMk id="3" creationId="{2363B360-5330-E323-6B4B-ACAFB06D9844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36.394" v="42"/>
        <pc:sldMkLst>
          <pc:docMk/>
          <pc:sldMk cId="172492870" sldId="328"/>
        </pc:sldMkLst>
        <pc:picChg chg="add mod">
          <ac:chgData name="ゆっくり市場調査論" userId="03e094fd-291a-4030-9f28-a3cc6b5984cc" providerId="ADAL" clId="{C3FFAB59-5537-489F-9893-F6C36C5D6420}" dt="2023-10-17T23:52:36.394" v="42"/>
          <ac:picMkLst>
            <pc:docMk/>
            <pc:sldMk cId="172492870" sldId="328"/>
            <ac:picMk id="3" creationId="{BE74EE81-8289-5A51-D32C-0C58516AE1DA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39.783" v="43"/>
        <pc:sldMkLst>
          <pc:docMk/>
          <pc:sldMk cId="4233373165" sldId="329"/>
        </pc:sldMkLst>
        <pc:picChg chg="add mod">
          <ac:chgData name="ゆっくり市場調査論" userId="03e094fd-291a-4030-9f28-a3cc6b5984cc" providerId="ADAL" clId="{C3FFAB59-5537-489F-9893-F6C36C5D6420}" dt="2023-10-17T23:52:39.783" v="43"/>
          <ac:picMkLst>
            <pc:docMk/>
            <pc:sldMk cId="4233373165" sldId="329"/>
            <ac:picMk id="3" creationId="{EC55EC5A-DFDE-65CC-DC23-F232791E395B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42.739" v="44"/>
        <pc:sldMkLst>
          <pc:docMk/>
          <pc:sldMk cId="3308476865" sldId="330"/>
        </pc:sldMkLst>
        <pc:picChg chg="add mod">
          <ac:chgData name="ゆっくり市場調査論" userId="03e094fd-291a-4030-9f28-a3cc6b5984cc" providerId="ADAL" clId="{C3FFAB59-5537-489F-9893-F6C36C5D6420}" dt="2023-10-17T23:52:42.739" v="44"/>
          <ac:picMkLst>
            <pc:docMk/>
            <pc:sldMk cId="3308476865" sldId="330"/>
            <ac:picMk id="3" creationId="{8C0ECEDC-3339-D959-4763-1CB3DF2EF979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45.548" v="45"/>
        <pc:sldMkLst>
          <pc:docMk/>
          <pc:sldMk cId="3517821884" sldId="331"/>
        </pc:sldMkLst>
        <pc:picChg chg="add mod">
          <ac:chgData name="ゆっくり市場調査論" userId="03e094fd-291a-4030-9f28-a3cc6b5984cc" providerId="ADAL" clId="{C3FFAB59-5537-489F-9893-F6C36C5D6420}" dt="2023-10-17T23:52:45.548" v="45"/>
          <ac:picMkLst>
            <pc:docMk/>
            <pc:sldMk cId="3517821884" sldId="331"/>
            <ac:picMk id="3" creationId="{B06EFB25-BC12-98D6-1DA7-697BFCEAD3AB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48.689" v="46"/>
        <pc:sldMkLst>
          <pc:docMk/>
          <pc:sldMk cId="4170162321" sldId="332"/>
        </pc:sldMkLst>
        <pc:picChg chg="add mod">
          <ac:chgData name="ゆっくり市場調査論" userId="03e094fd-291a-4030-9f28-a3cc6b5984cc" providerId="ADAL" clId="{C3FFAB59-5537-489F-9893-F6C36C5D6420}" dt="2023-10-17T23:52:48.689" v="46"/>
          <ac:picMkLst>
            <pc:docMk/>
            <pc:sldMk cId="4170162321" sldId="332"/>
            <ac:picMk id="3" creationId="{160061D7-7BB7-B438-BD7B-E5382937150C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51.605" v="47"/>
        <pc:sldMkLst>
          <pc:docMk/>
          <pc:sldMk cId="1498652997" sldId="333"/>
        </pc:sldMkLst>
        <pc:picChg chg="add mod">
          <ac:chgData name="ゆっくり市場調査論" userId="03e094fd-291a-4030-9f28-a3cc6b5984cc" providerId="ADAL" clId="{C3FFAB59-5537-489F-9893-F6C36C5D6420}" dt="2023-10-17T23:52:51.605" v="47"/>
          <ac:picMkLst>
            <pc:docMk/>
            <pc:sldMk cId="1498652997" sldId="333"/>
            <ac:picMk id="3" creationId="{0991BFCA-DD37-B1F8-8099-21C1C9C63673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54.287" v="48"/>
        <pc:sldMkLst>
          <pc:docMk/>
          <pc:sldMk cId="113684817" sldId="334"/>
        </pc:sldMkLst>
        <pc:picChg chg="add mod">
          <ac:chgData name="ゆっくり市場調査論" userId="03e094fd-291a-4030-9f28-a3cc6b5984cc" providerId="ADAL" clId="{C3FFAB59-5537-489F-9893-F6C36C5D6420}" dt="2023-10-17T23:52:54.287" v="48"/>
          <ac:picMkLst>
            <pc:docMk/>
            <pc:sldMk cId="113684817" sldId="334"/>
            <ac:picMk id="3" creationId="{8831EDF7-8E82-D047-402B-DE2B46D486B4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2:57.165" v="49"/>
        <pc:sldMkLst>
          <pc:docMk/>
          <pc:sldMk cId="3204423576" sldId="335"/>
        </pc:sldMkLst>
        <pc:picChg chg="add mod">
          <ac:chgData name="ゆっくり市場調査論" userId="03e094fd-291a-4030-9f28-a3cc6b5984cc" providerId="ADAL" clId="{C3FFAB59-5537-489F-9893-F6C36C5D6420}" dt="2023-10-17T23:52:57.165" v="49"/>
          <ac:picMkLst>
            <pc:docMk/>
            <pc:sldMk cId="3204423576" sldId="335"/>
            <ac:picMk id="3" creationId="{200E4850-9A7A-4BAE-7F6D-66C18229B43E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3:00.153" v="50"/>
        <pc:sldMkLst>
          <pc:docMk/>
          <pc:sldMk cId="1683744849" sldId="336"/>
        </pc:sldMkLst>
        <pc:picChg chg="add mod">
          <ac:chgData name="ゆっくり市場調査論" userId="03e094fd-291a-4030-9f28-a3cc6b5984cc" providerId="ADAL" clId="{C3FFAB59-5537-489F-9893-F6C36C5D6420}" dt="2023-10-17T23:53:00.153" v="50"/>
          <ac:picMkLst>
            <pc:docMk/>
            <pc:sldMk cId="1683744849" sldId="336"/>
            <ac:picMk id="3" creationId="{5C1516F3-A4BE-716A-FCAE-1A8BA8617099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3:03.164" v="51"/>
        <pc:sldMkLst>
          <pc:docMk/>
          <pc:sldMk cId="798402945" sldId="337"/>
        </pc:sldMkLst>
        <pc:picChg chg="add mod">
          <ac:chgData name="ゆっくり市場調査論" userId="03e094fd-291a-4030-9f28-a3cc6b5984cc" providerId="ADAL" clId="{C3FFAB59-5537-489F-9893-F6C36C5D6420}" dt="2023-10-17T23:53:03.164" v="51"/>
          <ac:picMkLst>
            <pc:docMk/>
            <pc:sldMk cId="798402945" sldId="337"/>
            <ac:picMk id="3" creationId="{777C81AE-B14C-70C5-2326-BC567795F273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3:06.068" v="52"/>
        <pc:sldMkLst>
          <pc:docMk/>
          <pc:sldMk cId="3967855054" sldId="338"/>
        </pc:sldMkLst>
        <pc:picChg chg="add mod">
          <ac:chgData name="ゆっくり市場調査論" userId="03e094fd-291a-4030-9f28-a3cc6b5984cc" providerId="ADAL" clId="{C3FFAB59-5537-489F-9893-F6C36C5D6420}" dt="2023-10-17T23:53:06.068" v="52"/>
          <ac:picMkLst>
            <pc:docMk/>
            <pc:sldMk cId="3967855054" sldId="338"/>
            <ac:picMk id="3" creationId="{63DC04B2-F2F5-CD1C-2BEA-F7675B5860F8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3:08.991" v="53"/>
        <pc:sldMkLst>
          <pc:docMk/>
          <pc:sldMk cId="391518016" sldId="339"/>
        </pc:sldMkLst>
        <pc:picChg chg="add mod">
          <ac:chgData name="ゆっくり市場調査論" userId="03e094fd-291a-4030-9f28-a3cc6b5984cc" providerId="ADAL" clId="{C3FFAB59-5537-489F-9893-F6C36C5D6420}" dt="2023-10-17T23:53:08.991" v="53"/>
          <ac:picMkLst>
            <pc:docMk/>
            <pc:sldMk cId="391518016" sldId="339"/>
            <ac:picMk id="3" creationId="{3F1E0361-E1DE-B986-B932-8C1C48D69A1C}"/>
          </ac:picMkLst>
        </pc:picChg>
      </pc:sldChg>
      <pc:sldChg chg="addSp delSp modSp new mod">
        <pc:chgData name="ゆっくり市場調査論" userId="03e094fd-291a-4030-9f28-a3cc6b5984cc" providerId="ADAL" clId="{C3FFAB59-5537-489F-9893-F6C36C5D6420}" dt="2023-10-31T02:21:53.520" v="70"/>
        <pc:sldMkLst>
          <pc:docMk/>
          <pc:sldMk cId="1693688284" sldId="340"/>
        </pc:sldMkLst>
        <pc:picChg chg="add del mod">
          <ac:chgData name="ゆっくり市場調査論" userId="03e094fd-291a-4030-9f28-a3cc6b5984cc" providerId="ADAL" clId="{C3FFAB59-5537-489F-9893-F6C36C5D6420}" dt="2023-10-31T02:21:45.963" v="69" actId="478"/>
          <ac:picMkLst>
            <pc:docMk/>
            <pc:sldMk cId="1693688284" sldId="340"/>
            <ac:picMk id="3" creationId="{34FDFCAC-D64D-D025-4F10-76E6FA2E55F6}"/>
          </ac:picMkLst>
        </pc:picChg>
        <pc:picChg chg="add mod">
          <ac:chgData name="ゆっくり市場調査論" userId="03e094fd-291a-4030-9f28-a3cc6b5984cc" providerId="ADAL" clId="{C3FFAB59-5537-489F-9893-F6C36C5D6420}" dt="2023-10-31T02:21:53.520" v="70"/>
          <ac:picMkLst>
            <pc:docMk/>
            <pc:sldMk cId="1693688284" sldId="340"/>
            <ac:picMk id="4" creationId="{20CF98C5-9A46-2FB6-3AF7-8A1BC1771A0C}"/>
          </ac:picMkLst>
        </pc:picChg>
      </pc:sldChg>
      <pc:sldChg chg="addSp delSp modSp new mod">
        <pc:chgData name="ゆっくり市場調査論" userId="03e094fd-291a-4030-9f28-a3cc6b5984cc" providerId="ADAL" clId="{C3FFAB59-5537-489F-9893-F6C36C5D6420}" dt="2023-10-31T02:22:02.394" v="72"/>
        <pc:sldMkLst>
          <pc:docMk/>
          <pc:sldMk cId="3294536387" sldId="341"/>
        </pc:sldMkLst>
        <pc:picChg chg="add del mod">
          <ac:chgData name="ゆっくり市場調査論" userId="03e094fd-291a-4030-9f28-a3cc6b5984cc" providerId="ADAL" clId="{C3FFAB59-5537-489F-9893-F6C36C5D6420}" dt="2023-10-31T02:21:59.521" v="71" actId="478"/>
          <ac:picMkLst>
            <pc:docMk/>
            <pc:sldMk cId="3294536387" sldId="341"/>
            <ac:picMk id="3" creationId="{79B6183B-8109-F0EB-0B27-5D114CF23B26}"/>
          </ac:picMkLst>
        </pc:picChg>
        <pc:picChg chg="add mod">
          <ac:chgData name="ゆっくり市場調査論" userId="03e094fd-291a-4030-9f28-a3cc6b5984cc" providerId="ADAL" clId="{C3FFAB59-5537-489F-9893-F6C36C5D6420}" dt="2023-10-31T02:22:02.394" v="72"/>
          <ac:picMkLst>
            <pc:docMk/>
            <pc:sldMk cId="3294536387" sldId="341"/>
            <ac:picMk id="4" creationId="{5A163DC6-CE10-1E17-5172-A213D9517186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3:18.158" v="56"/>
        <pc:sldMkLst>
          <pc:docMk/>
          <pc:sldMk cId="1239122318" sldId="342"/>
        </pc:sldMkLst>
        <pc:picChg chg="add mod">
          <ac:chgData name="ゆっくり市場調査論" userId="03e094fd-291a-4030-9f28-a3cc6b5984cc" providerId="ADAL" clId="{C3FFAB59-5537-489F-9893-F6C36C5D6420}" dt="2023-10-17T23:53:18.158" v="56"/>
          <ac:picMkLst>
            <pc:docMk/>
            <pc:sldMk cId="1239122318" sldId="342"/>
            <ac:picMk id="3" creationId="{CFF80C30-7C3E-B9FE-5969-D2B001B71BC3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3:24.723" v="57"/>
        <pc:sldMkLst>
          <pc:docMk/>
          <pc:sldMk cId="3864356509" sldId="343"/>
        </pc:sldMkLst>
        <pc:picChg chg="add mod">
          <ac:chgData name="ゆっくり市場調査論" userId="03e094fd-291a-4030-9f28-a3cc6b5984cc" providerId="ADAL" clId="{C3FFAB59-5537-489F-9893-F6C36C5D6420}" dt="2023-10-17T23:53:24.723" v="57"/>
          <ac:picMkLst>
            <pc:docMk/>
            <pc:sldMk cId="3864356509" sldId="343"/>
            <ac:picMk id="3" creationId="{3779863E-CE3C-D2E4-0BCD-BF83F5CC9CC6}"/>
          </ac:picMkLst>
        </pc:picChg>
      </pc:sldChg>
      <pc:sldChg chg="addSp modSp new">
        <pc:chgData name="ゆっくり市場調査論" userId="03e094fd-291a-4030-9f28-a3cc6b5984cc" providerId="ADAL" clId="{C3FFAB59-5537-489F-9893-F6C36C5D6420}" dt="2023-10-17T23:53:27.810" v="58"/>
        <pc:sldMkLst>
          <pc:docMk/>
          <pc:sldMk cId="3938262022" sldId="344"/>
        </pc:sldMkLst>
        <pc:picChg chg="add mod">
          <ac:chgData name="ゆっくり市場調査論" userId="03e094fd-291a-4030-9f28-a3cc6b5984cc" providerId="ADAL" clId="{C3FFAB59-5537-489F-9893-F6C36C5D6420}" dt="2023-10-17T23:53:27.810" v="58"/>
          <ac:picMkLst>
            <pc:docMk/>
            <pc:sldMk cId="3938262022" sldId="344"/>
            <ac:picMk id="3" creationId="{653315EF-60C3-C70C-DBD9-F5AC0D198E1F}"/>
          </ac:picMkLst>
        </pc:picChg>
      </pc:sldChg>
      <pc:sldChg chg="addSp delSp modSp new mod">
        <pc:chgData name="ゆっくり市場調査論" userId="03e094fd-291a-4030-9f28-a3cc6b5984cc" providerId="ADAL" clId="{C3FFAB59-5537-489F-9893-F6C36C5D6420}" dt="2023-10-31T12:37:53.746" v="74"/>
        <pc:sldMkLst>
          <pc:docMk/>
          <pc:sldMk cId="1482222273" sldId="345"/>
        </pc:sldMkLst>
        <pc:picChg chg="add del mod">
          <ac:chgData name="ゆっくり市場調査論" userId="03e094fd-291a-4030-9f28-a3cc6b5984cc" providerId="ADAL" clId="{C3FFAB59-5537-489F-9893-F6C36C5D6420}" dt="2023-10-31T12:37:48.500" v="73" actId="478"/>
          <ac:picMkLst>
            <pc:docMk/>
            <pc:sldMk cId="1482222273" sldId="345"/>
            <ac:picMk id="3" creationId="{3B26FE32-6D0C-2C58-57C2-7200E78FA1C3}"/>
          </ac:picMkLst>
        </pc:picChg>
        <pc:picChg chg="add mod">
          <ac:chgData name="ゆっくり市場調査論" userId="03e094fd-291a-4030-9f28-a3cc6b5984cc" providerId="ADAL" clId="{C3FFAB59-5537-489F-9893-F6C36C5D6420}" dt="2023-10-31T12:37:53.746" v="74"/>
          <ac:picMkLst>
            <pc:docMk/>
            <pc:sldMk cId="1482222273" sldId="345"/>
            <ac:picMk id="4" creationId="{08B7C2D4-637B-5BE0-EBCD-B6AC3E4B1372}"/>
          </ac:picMkLst>
        </pc:picChg>
      </pc:sldChg>
      <pc:sldChg chg="new del">
        <pc:chgData name="ゆっくり市場調査論" userId="03e094fd-291a-4030-9f28-a3cc6b5984cc" providerId="ADAL" clId="{C3FFAB59-5537-489F-9893-F6C36C5D6420}" dt="2023-10-17T23:53:33.378" v="60" actId="47"/>
        <pc:sldMkLst>
          <pc:docMk/>
          <pc:sldMk cId="1528393574" sldId="346"/>
        </pc:sldMkLst>
      </pc:sldChg>
      <pc:sldChg chg="new del">
        <pc:chgData name="ゆっくり市場調査論" userId="03e094fd-291a-4030-9f28-a3cc6b5984cc" providerId="ADAL" clId="{C3FFAB59-5537-489F-9893-F6C36C5D6420}" dt="2023-10-17T23:53:33.378" v="60" actId="47"/>
        <pc:sldMkLst>
          <pc:docMk/>
          <pc:sldMk cId="303428769" sldId="347"/>
        </pc:sldMkLst>
      </pc:sldChg>
      <pc:sldChg chg="new del">
        <pc:chgData name="ゆっくり市場調査論" userId="03e094fd-291a-4030-9f28-a3cc6b5984cc" providerId="ADAL" clId="{C3FFAB59-5537-489F-9893-F6C36C5D6420}" dt="2023-10-17T23:53:33.378" v="60" actId="47"/>
        <pc:sldMkLst>
          <pc:docMk/>
          <pc:sldMk cId="1355415424" sldId="34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7BF088F-1774-A04F-AF79-4A6F1158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2E0FB8F-EC35-33EA-EF1C-87E1D06D5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EB6DB6-9869-53A7-4049-67F5E3ED8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D176FA-7A3A-5626-0544-AE31AE5B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8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5DA558D1-301F-0EFB-AAF1-E195E8F1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D74C1A0-2704-211F-EFB1-8AA551A02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5C09A6B-E1B2-2D49-9CD3-DB5BFD16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5C912A-E23D-7480-F208-991A0910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DD6D212-E8E9-B746-DAB1-1E97D9B4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1CC938E-3784-32BC-EBE8-6CF11A05B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B6B1CAA-3D34-829B-0B6B-0A8346EC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1E7ECA2-29B5-0760-FF32-2CA8BAFC7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89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769297D-C87D-F830-5C4F-75FA43741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9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E100A94-D3BE-4F9B-C233-999BFF72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1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683663-B80D-4569-5048-A227F3244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1EDF9A0-A701-DB59-8A23-EDF89258A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6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C2D4D01-36BE-1D1A-4616-DB57CAC61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ABB059C-2BD9-329D-D9A6-7BF49EF0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95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029274B-016C-C3A3-4717-DE33175D3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8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CA7B187-15A4-5B6A-8F49-1D356675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9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低い精度で自動的に生成された説明">
            <a:extLst>
              <a:ext uri="{FF2B5EF4-FFF2-40B4-BE49-F238E27FC236}">
                <a16:creationId xmlns:a16="http://schemas.microsoft.com/office/drawing/2014/main" id="{EDC03689-510E-746D-B6F4-EA9F756B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1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85B995D1-4A7A-DC62-34E9-AFA28488B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C1CD94-2602-74AF-62E4-7AD9B2538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B75B56FA-3FA6-CB52-BF81-3E20A115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9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C2DD0BC-BD7D-00E0-13EF-EC6A6818D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FAA8E614-0874-27D3-948E-70C5E275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2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EE549DE-FCDC-05E3-91CF-594FBFF98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82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バックグラウンドの前に立っている&#10;&#10;低い精度で自動的に生成された説明">
            <a:extLst>
              <a:ext uri="{FF2B5EF4-FFF2-40B4-BE49-F238E27FC236}">
                <a16:creationId xmlns:a16="http://schemas.microsoft.com/office/drawing/2014/main" id="{ED5163D0-A145-F631-2C64-3FA72706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4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A36BC6-A2E5-4781-5694-4CC9E4A70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6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77F5E64-B49A-EBE7-DB1B-99CA5ED6B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8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0B28EC7D-BD5C-00B1-B35A-3E606EB56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31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F143C81-9543-DB0F-A06A-B4285FBC7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8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B8B9C3C-6605-A858-8997-4E561FA2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0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1C9C5DB-40A5-271D-05D2-C80DF184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77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E8A41C5-F773-1531-569A-BEEDB6D97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8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2363B360-5330-E323-6B4B-ACAFB06D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3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E74EE81-8289-5A51-D32C-0C58516AE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2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55EC5A-DFDE-65CC-DC23-F232791E3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3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C0ECEDC-3339-D959-4763-1CB3DF2EF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76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06EFB25-BC12-98D6-1DA7-697BFCEAD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21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60061D7-7BB7-B438-BD7B-E53829371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2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91BFCA-DD37-B1F8-8099-21C1C9C63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2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31EDF7-8E82-D047-402B-DE2B46D48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00E4850-9A7A-4BAE-7F6D-66C18229B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2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BF9B975-CBF9-82AE-5821-32525B01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2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C1516F3-A4BE-716A-FCAE-1A8BA8617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4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77C81AE-B14C-70C5-2326-BC567795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29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3DC04B2-F2F5-CD1C-2BEA-F7675B58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55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3F1E0361-E1DE-B986-B932-8C1C48D69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8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0CF98C5-9A46-2FB6-3AF7-8A1BC1771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8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5A163DC6-CE10-1E17-5172-A213D951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36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FF80C30-7C3E-B9FE-5969-D2B001B71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23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79863E-CE3C-D2E4-0BCD-BF83F5CC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56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53315EF-60C3-C70C-DBD9-F5AC0D19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620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08B7C2D4-637B-5BE0-EBCD-B6AC3E4B1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2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064CDDC-D9BD-E1EA-D0CC-168D39E5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1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328DCA-B701-1C2D-3AFC-5BD5EE7CA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3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8678502-BBBF-A696-3AE4-CCDF58FEC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5377BF-B5FE-E251-98BB-353ADB6B3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12</TotalTime>
  <Words>0</Words>
  <Application>Microsoft Office PowerPoint</Application>
  <PresentationFormat>ユーザー設定</PresentationFormat>
  <Paragraphs>0</Paragraphs>
  <Slides>59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2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2023-09-05T09:44:16Z</dcterms:created>
  <dcterms:modified xsi:type="dcterms:W3CDTF">2023-10-31T12:37:54Z</dcterms:modified>
</cp:coreProperties>
</file>